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B899-6056-B94D-B4B5-0AFB065B4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881E3-20D7-AC38-6879-A0C448367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0CCAA-B674-DFE2-B619-53568471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56A-9250-4973-B0A1-F42BEE48FC67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93E55-7DB9-A7F8-4D78-C9566AB5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CBDAB-5D21-08D6-B758-FC8AEA51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670F-7624-4345-B50B-A66235E6A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30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4770-807B-F18C-9031-98701017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8D6B6-2628-BE99-3B29-CE23E23F1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25901-8EAA-1CE5-1F46-E6CA7A56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56A-9250-4973-B0A1-F42BEE48FC67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59646-38EE-64ED-0CB1-8995F738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E73E3-B1EA-8A2C-A027-31597003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670F-7624-4345-B50B-A66235E6A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56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61EF0-A36D-B909-9162-881E242A7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B2C27-B5C6-5254-A6DB-BB4908B99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97497-D246-E428-7B3C-227F1E10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56A-9250-4973-B0A1-F42BEE48FC67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F407-A8DB-A728-2911-01485ECD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B730-6FA3-7A99-F126-0300A15E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670F-7624-4345-B50B-A66235E6A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63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7E1E-2D42-6276-87B4-2B35C49E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9B32E-757B-67B7-448A-20DF2B71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E4EB7-FD02-9EBB-F703-AC90170B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56A-9250-4973-B0A1-F42BEE48FC67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F40A2-A1EB-E294-E1F4-CF76983D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324E3-4F13-5DF0-9109-D7CD1F9F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670F-7624-4345-B50B-A66235E6A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03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D92E-E2C8-BBF8-976F-14447C83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41DFB-9CFE-4728-4FE8-9A5EDFB0A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01AC8-BDA1-48D7-086D-C68B3B22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56A-9250-4973-B0A1-F42BEE48FC67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5501C-6AFA-D71E-BD82-209E366E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BE8B8-EA1A-DAEC-89F1-E2AB9075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670F-7624-4345-B50B-A66235E6A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68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2BC5-7414-5FDE-CBA8-2C7BE98E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D041-D432-D709-7838-792289488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ECC65-0FBD-4B73-7021-69134F8D4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EBA69-18A8-2062-4EFB-D379771E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56A-9250-4973-B0A1-F42BEE48FC67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2F904-837B-41CD-1502-B11AAAB1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FA20-5010-2AFE-D629-0F79F1F4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670F-7624-4345-B50B-A66235E6A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78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4AD4-1E96-B83B-6F8B-F29AD0B1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CBAEC-2679-F7B6-978E-C6F46F740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6F78B-92E3-8C5A-870F-382BA6D20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C8A54-5C89-FF51-AED9-4C4B4880B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C5B74-1A80-06C5-C740-DBD6475E6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46A3D-9CDE-EDF2-B63E-E6257882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56A-9250-4973-B0A1-F42BEE48FC67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081EA-3C21-4237-6BF7-9DEBC6B7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10FE5-320F-6BFA-7D92-CF5F294D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670F-7624-4345-B50B-A66235E6A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19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7AC7-A3A7-D3A9-4860-641ACBE4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2C1BB-02C2-8751-D11A-FCC3C0B1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56A-9250-4973-B0A1-F42BEE48FC67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540E3-740D-0A0D-BDA0-9BAF696B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93A8E-0B89-2719-A9F7-E19B2785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670F-7624-4345-B50B-A66235E6A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0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08584-15E7-C202-9D31-F9973F67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56A-9250-4973-B0A1-F42BEE48FC67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B9C49-6AD4-8000-6E11-E6302E55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EE594-3C44-A41B-CF00-60159474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670F-7624-4345-B50B-A66235E6A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08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D4DF-A7A7-E271-2457-444D248D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9EF66-0FC3-D458-2BAE-07054E217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5852A-D419-1E29-CD91-9593D0B27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D7816-E360-0DAE-0FEB-AED6B7D2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56A-9250-4973-B0A1-F42BEE48FC67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68EF6-27FE-76E5-5B22-405C9690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DFB24-5D86-75E1-10F4-5276C0D1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670F-7624-4345-B50B-A66235E6A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96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21BC-6306-48C9-4BE0-B155348C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A62EE-120A-0D49-88C3-E32D18E8B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665B5-F575-D80B-288A-7B0E948FC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E862B-725C-098E-C451-D401B499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056A-9250-4973-B0A1-F42BEE48FC67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77D0D-D374-943B-14CC-34CBE3DE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0E8A8-63AB-5A9A-953C-CF222747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3670F-7624-4345-B50B-A66235E6A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7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9CA58-EF28-119E-6F53-78DCBDE5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CD9A6-7CC5-52F5-08F2-BECE6EF4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C397B-269A-06DD-044F-9A26B377E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2056A-9250-4973-B0A1-F42BEE48FC67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84119-5622-7935-F502-7A0A9097C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13119-1705-373D-A6F4-42D8A09CB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3670F-7624-4345-B50B-A66235E6A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86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35264B-4E88-65A3-C686-95160C82E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Angular Pipes</a:t>
            </a:r>
            <a:endParaRPr lang="en-IN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DE50FDB3-9B62-5A23-782D-6E50EE02B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806" y="2312612"/>
            <a:ext cx="1116388" cy="111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45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B20B-D49A-FE86-208B-3914A068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pipe</a:t>
            </a:r>
            <a:endParaRPr lang="en-IN" sz="3200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3083-8233-EB04-6BE6-EA975251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000" b="0" i="0" dirty="0">
                <a:effectLst/>
                <a:latin typeface="Söhne"/>
              </a:rPr>
              <a:t>In Angular, pipes are a way to transform data in a template before it is displayed to the user. Pipes take in data as input and output transformed data to the template. Pipes are used to format, filter, and sort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Söhne"/>
              </a:rPr>
              <a:t>Pipes are represented by the "|" symbol in Angular templates, and they can be chained together to perform multiple transformations on the same data. For example, you might use a pipe to format a date, and then chain another pipe to sort the formatted date.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Söhne"/>
              </a:rPr>
              <a:t>Angular comes with a number of built-in pipes, such as the </a:t>
            </a:r>
            <a:r>
              <a:rPr lang="en-GB" sz="2000" dirty="0" err="1">
                <a:latin typeface="Söhne"/>
              </a:rPr>
              <a:t>DatePipe</a:t>
            </a:r>
            <a:r>
              <a:rPr lang="en-GB" sz="2000" dirty="0">
                <a:latin typeface="Söhne"/>
              </a:rPr>
              <a:t>, </a:t>
            </a:r>
            <a:r>
              <a:rPr lang="en-GB" sz="2000" dirty="0" err="1">
                <a:latin typeface="Söhne"/>
              </a:rPr>
              <a:t>UpperCasePipe</a:t>
            </a:r>
            <a:r>
              <a:rPr lang="en-GB" sz="2000" dirty="0">
                <a:latin typeface="Söhne"/>
              </a:rPr>
              <a:t>, </a:t>
            </a:r>
            <a:r>
              <a:rPr lang="en-GB" sz="2000" dirty="0" err="1">
                <a:latin typeface="Söhne"/>
              </a:rPr>
              <a:t>LowerCasePipe</a:t>
            </a:r>
            <a:r>
              <a:rPr lang="en-GB" sz="2000" dirty="0">
                <a:latin typeface="Söhne"/>
              </a:rPr>
              <a:t>, and </a:t>
            </a:r>
            <a:r>
              <a:rPr lang="en-GB" sz="2000" dirty="0" err="1">
                <a:latin typeface="Söhne"/>
              </a:rPr>
              <a:t>DecimalPipe</a:t>
            </a:r>
            <a:r>
              <a:rPr lang="en-GB" sz="2000" dirty="0">
                <a:latin typeface="Söhne"/>
              </a:rPr>
              <a:t>. You can also create custom pipes to perform more specific transformations on your data.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000" dirty="0">
              <a:latin typeface="Söhn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8599B6-A164-7642-735F-07F49EEF2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50" y="4911516"/>
            <a:ext cx="4961050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2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Söhne</vt:lpstr>
      <vt:lpstr>Wingdings</vt:lpstr>
      <vt:lpstr>Office Theme</vt:lpstr>
      <vt:lpstr>PowerPoint Presentation</vt:lpstr>
      <vt:lpstr>What is pipe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Dnyaneshwar Giri</dc:creator>
  <cp:lastModifiedBy>Dnyaneshwar Giri</cp:lastModifiedBy>
  <cp:revision>1</cp:revision>
  <dcterms:created xsi:type="dcterms:W3CDTF">2023-03-25T13:58:02Z</dcterms:created>
  <dcterms:modified xsi:type="dcterms:W3CDTF">2023-03-25T14:46:54Z</dcterms:modified>
</cp:coreProperties>
</file>