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nyaneshwar Giri" userId="e93a2b16e3f48201" providerId="LiveId" clId="{75E595BF-3EBB-44EF-8717-8BBA3A3AC36C}"/>
    <pc:docChg chg="custSel addSld modSld">
      <pc:chgData name="Dnyaneshwar Giri" userId="e93a2b16e3f48201" providerId="LiveId" clId="{75E595BF-3EBB-44EF-8717-8BBA3A3AC36C}" dt="2023-02-04T18:03:26.092" v="6" actId="12"/>
      <pc:docMkLst>
        <pc:docMk/>
      </pc:docMkLst>
      <pc:sldChg chg="modSp mod">
        <pc:chgData name="Dnyaneshwar Giri" userId="e93a2b16e3f48201" providerId="LiveId" clId="{75E595BF-3EBB-44EF-8717-8BBA3A3AC36C}" dt="2023-02-04T18:03:26.092" v="6" actId="12"/>
        <pc:sldMkLst>
          <pc:docMk/>
          <pc:sldMk cId="4003193532" sldId="257"/>
        </pc:sldMkLst>
        <pc:spChg chg="mod">
          <ac:chgData name="Dnyaneshwar Giri" userId="e93a2b16e3f48201" providerId="LiveId" clId="{75E595BF-3EBB-44EF-8717-8BBA3A3AC36C}" dt="2023-02-04T18:03:26.092" v="6" actId="12"/>
          <ac:spMkLst>
            <pc:docMk/>
            <pc:sldMk cId="4003193532" sldId="257"/>
            <ac:spMk id="3" creationId="{F0F86992-BA6E-5EA1-91CE-2B98012A42F6}"/>
          </ac:spMkLst>
        </pc:spChg>
      </pc:sldChg>
      <pc:sldChg chg="delSp">
        <pc:chgData name="Dnyaneshwar Giri" userId="e93a2b16e3f48201" providerId="LiveId" clId="{75E595BF-3EBB-44EF-8717-8BBA3A3AC36C}" dt="2023-02-04T17:55:45.335" v="0" actId="21"/>
        <pc:sldMkLst>
          <pc:docMk/>
          <pc:sldMk cId="106624907" sldId="260"/>
        </pc:sldMkLst>
        <pc:picChg chg="del">
          <ac:chgData name="Dnyaneshwar Giri" userId="e93a2b16e3f48201" providerId="LiveId" clId="{75E595BF-3EBB-44EF-8717-8BBA3A3AC36C}" dt="2023-02-04T17:55:45.335" v="0" actId="21"/>
          <ac:picMkLst>
            <pc:docMk/>
            <pc:sldMk cId="106624907" sldId="260"/>
            <ac:picMk id="5124" creationId="{0EF68DB0-3B5B-36AD-3291-9174E9F36A0D}"/>
          </ac:picMkLst>
        </pc:picChg>
      </pc:sldChg>
      <pc:sldChg chg="addSp delSp modSp new mod">
        <pc:chgData name="Dnyaneshwar Giri" userId="e93a2b16e3f48201" providerId="LiveId" clId="{75E595BF-3EBB-44EF-8717-8BBA3A3AC36C}" dt="2023-02-04T17:56:04.329" v="5" actId="1076"/>
        <pc:sldMkLst>
          <pc:docMk/>
          <pc:sldMk cId="2749276366" sldId="261"/>
        </pc:sldMkLst>
        <pc:spChg chg="del">
          <ac:chgData name="Dnyaneshwar Giri" userId="e93a2b16e3f48201" providerId="LiveId" clId="{75E595BF-3EBB-44EF-8717-8BBA3A3AC36C}" dt="2023-02-04T17:55:51.135" v="2" actId="478"/>
          <ac:spMkLst>
            <pc:docMk/>
            <pc:sldMk cId="2749276366" sldId="261"/>
            <ac:spMk id="2" creationId="{2AC10325-594C-934E-9A79-E79FD59A392F}"/>
          </ac:spMkLst>
        </pc:spChg>
        <pc:spChg chg="del mod">
          <ac:chgData name="Dnyaneshwar Giri" userId="e93a2b16e3f48201" providerId="LiveId" clId="{75E595BF-3EBB-44EF-8717-8BBA3A3AC36C}" dt="2023-02-04T17:55:57.123" v="4"/>
          <ac:spMkLst>
            <pc:docMk/>
            <pc:sldMk cId="2749276366" sldId="261"/>
            <ac:spMk id="3" creationId="{BE20B504-2089-65D7-08FE-FC2C157E1081}"/>
          </ac:spMkLst>
        </pc:spChg>
        <pc:picChg chg="add mod">
          <ac:chgData name="Dnyaneshwar Giri" userId="e93a2b16e3f48201" providerId="LiveId" clId="{75E595BF-3EBB-44EF-8717-8BBA3A3AC36C}" dt="2023-02-04T17:56:04.329" v="5" actId="1076"/>
          <ac:picMkLst>
            <pc:docMk/>
            <pc:sldMk cId="2749276366" sldId="261"/>
            <ac:picMk id="4" creationId="{6167FB73-EC7E-8A5E-776A-6E34EDA399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3FCB-4C84-97B6-6368-E9A16F5BB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D5AAE-6CCC-A8A4-D6DB-9178698B9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7F136-B56B-839D-9564-30117C82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479A-E6B0-45DA-8C6A-0DEE183BFA6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2DC1B-510E-65F4-E8FC-B0519C7C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5AE9D-F646-9F09-AE29-B9D13AA25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BBE2-254D-462C-8D77-C86C9C1E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99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67A6-3C21-3543-2871-E3302628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A0D89-A786-6EB0-350D-A1C57B45A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B9225-5275-D5A4-5B7E-B558DEE7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479A-E6B0-45DA-8C6A-0DEE183BFA6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49291-33BA-B00F-BC06-61C76636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026F8-285C-DFB3-A911-0949B193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BBE2-254D-462C-8D77-C86C9C1E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581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102D1-C458-6BB2-CEF4-63A1BA3232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DA76D-3762-96CA-6186-7A800C7D5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160A0-644D-80E1-C33C-2DAC8770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479A-E6B0-45DA-8C6A-0DEE183BFA6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D09B9-FD65-C1C9-84E0-EE689BE6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7AF80-3B23-9354-6E8F-D6C4D8B6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BBE2-254D-462C-8D77-C86C9C1E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64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10656-109A-341F-F9E8-89DA0015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7087-C93B-0D88-5E98-EE4C0A464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28091-6621-A964-F9DC-76A4CEBB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479A-E6B0-45DA-8C6A-0DEE183BFA6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662CF-BC14-9478-BD77-654FBADB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9C575-D791-4B9E-5955-DA38148A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BBE2-254D-462C-8D77-C86C9C1E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09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2913-A246-6D3C-E239-EDF30030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9AE93-7BCC-9277-A690-B2C719F1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B676C-98BC-BD39-4E77-0F9DC1AF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479A-E6B0-45DA-8C6A-0DEE183BFA6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242A2-2740-D79C-DEFC-7976B185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D00B2-1039-9E6F-2A43-351175CD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BBE2-254D-462C-8D77-C86C9C1E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16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2949D-F074-8443-0E55-DAA0BA04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D13E-D962-C5B1-6C92-9733221F1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E96B7-412F-D2F8-01F7-08F604C4E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8EF11-AB9C-5847-F268-541E2513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479A-E6B0-45DA-8C6A-0DEE183BFA6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2E3BD-DF16-3B5F-734A-A9F76C31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BDEAA-8182-A701-6C3A-47C6C079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BBE2-254D-462C-8D77-C86C9C1E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98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440B8-11C4-7D0D-EC26-C0613C28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B6F74-BE0C-AFA1-F51A-0BEFAFF48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4132F-7F0F-88D4-967B-A6C03CBF2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155A8-B37A-3866-39CE-5E685DC0D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72389-4248-DB5E-2B49-803756E9D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F1C6C-5E0D-8AF4-C889-B5C58834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479A-E6B0-45DA-8C6A-0DEE183BFA6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4147D8-FEB4-04E1-4CD9-CEA24BD3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AF475-DACA-5777-87C8-D37195D0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BBE2-254D-462C-8D77-C86C9C1E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47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FC67-9A46-243E-3946-33C9E42A5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3B39C-4A9A-B24B-B345-D9077086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479A-E6B0-45DA-8C6A-0DEE183BFA6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44251-B791-9C9E-2B5C-439C074F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CBB62-781D-2297-6C6F-21982E87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BBE2-254D-462C-8D77-C86C9C1E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27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32EB0-A530-D27A-B61C-D7237579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479A-E6B0-45DA-8C6A-0DEE183BFA6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48C2D7-A693-633C-CA03-DD2AD004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283DE-FE66-691B-4297-28C01844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BBE2-254D-462C-8D77-C86C9C1E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77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C410-C634-5362-13DD-37600CC79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8F40-C7D2-0872-F717-AD5E020E2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EDDF2-2EE8-9924-DE77-3B5A699CB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920D9-05A6-1783-8CC0-FEC91A72E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479A-E6B0-45DA-8C6A-0DEE183BFA6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2CF50-4C00-8295-454D-9ED76BB70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D7A51-A71C-78B5-C6E6-86C13A30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BBE2-254D-462C-8D77-C86C9C1E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38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140C-8100-6D8E-4E80-AC59199F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10C81-1B44-E3D0-BFF6-DB10C7FAA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BCBC3-0EED-7D15-8E4A-61DB92529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53796-EE82-F2F1-9E65-B5148F7D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9479A-E6B0-45DA-8C6A-0DEE183BFA6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CBA3-EF7E-14C2-11D6-360EE07E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A1B99-9D39-E235-1312-FEFC8646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BBE2-254D-462C-8D77-C86C9C1E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69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6CF9F3-089D-E95B-C4A1-A8DB2F62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DC118-5B66-3956-1732-02134F227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6AE14-6D75-3F77-7EB0-1DA0D486B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9479A-E6B0-45DA-8C6A-0DEE183BFA67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8E527-12C7-1880-7154-6C43CB5EF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540C1-F3F4-FC72-5FC3-0149CA024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2BBE2-254D-462C-8D77-C86C9C1EC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65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ngular Router: Revealing some interesting facts and features - Angular  inDepth">
            <a:extLst>
              <a:ext uri="{FF2B5EF4-FFF2-40B4-BE49-F238E27FC236}">
                <a16:creationId xmlns:a16="http://schemas.microsoft.com/office/drawing/2014/main" id="{2D9313BB-9B59-DF4A-4D67-0B264D72C1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300447" cy="6839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1C97F7-69A0-4781-6BFE-C7A318405EDF}"/>
              </a:ext>
            </a:extLst>
          </p:cNvPr>
          <p:cNvSpPr txBox="1"/>
          <p:nvPr/>
        </p:nvSpPr>
        <p:spPr>
          <a:xfrm>
            <a:off x="4087907" y="163374"/>
            <a:ext cx="2312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Routing</a:t>
            </a:r>
            <a:endParaRPr lang="en-IN" sz="4800" u="sng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24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Setup Routing &amp; Navigation in Angular 14 App - positronX.io">
            <a:extLst>
              <a:ext uri="{FF2B5EF4-FFF2-40B4-BE49-F238E27FC236}">
                <a16:creationId xmlns:a16="http://schemas.microsoft.com/office/drawing/2014/main" id="{8E63656E-405D-6289-3199-2A4B7FABA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072" y="0"/>
            <a:ext cx="10346078" cy="638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3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F877AF-6591-77A2-38A9-D05A15C29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376" y="338885"/>
            <a:ext cx="6015318" cy="6402573"/>
          </a:xfrm>
        </p:spPr>
        <p:txBody>
          <a:bodyPr/>
          <a:lstStyle/>
          <a:p>
            <a:pPr algn="l"/>
            <a:r>
              <a:rPr lang="en-GB" b="1" i="0" dirty="0">
                <a:solidFill>
                  <a:srgbClr val="C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Routing</a:t>
            </a:r>
          </a:p>
          <a:p>
            <a:pPr algn="l"/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angular Router is the main part of Angular platform. It allows developers to build single-page applications with multiple views and allow navigation between views.</a:t>
            </a:r>
          </a:p>
          <a:p>
            <a:pPr algn="l"/>
            <a:endParaRPr lang="en-GB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Router-outlet</a:t>
            </a:r>
          </a:p>
          <a:p>
            <a:pPr algn="l"/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 </a:t>
            </a:r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router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outlet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is a directive that’s available from the @angular/</a:t>
            </a:r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router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package and is used by the </a:t>
            </a:r>
            <a:r>
              <a:rPr lang="en-GB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router</a:t>
            </a:r>
            <a:r>
              <a:rPr lang="en-GB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to mark where in a template, a matched component should be inserted. </a:t>
            </a:r>
          </a:p>
          <a:p>
            <a:pPr algn="l"/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en-IN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&lt;router-outlet&gt;&lt;/router-outlet&gt;</a:t>
            </a:r>
            <a:endParaRPr lang="en-GB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endParaRPr lang="en-GB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8F9A83-4DC4-4C6A-9235-90FDD07D0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014" y="1581056"/>
            <a:ext cx="3639110" cy="346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79EAA3-1F88-7295-1578-4D0F11EA74F6}"/>
              </a:ext>
            </a:extLst>
          </p:cNvPr>
          <p:cNvCxnSpPr>
            <a:cxnSpLocks/>
          </p:cNvCxnSpPr>
          <p:nvPr/>
        </p:nvCxnSpPr>
        <p:spPr>
          <a:xfrm>
            <a:off x="7333129" y="493059"/>
            <a:ext cx="80683" cy="6015317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66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6992-BA6E-5EA1-91CE-2B98012A4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35" y="197224"/>
            <a:ext cx="6203577" cy="597973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400" b="1" i="0" dirty="0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Routes And Paths</a:t>
            </a:r>
          </a:p>
          <a:p>
            <a:pPr algn="l"/>
            <a:r>
              <a:rPr lang="en-GB" sz="2400" b="0" i="0" dirty="0">
                <a:solidFill>
                  <a:srgbClr val="292929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path mention to the part of the URL that determines a unique view that can be displayed, and refer to the Angular component that needs to be associated with a path.</a:t>
            </a:r>
          </a:p>
          <a:p>
            <a:pPr algn="l"/>
            <a:endParaRPr lang="en-GB" sz="2400" b="0" i="0" dirty="0">
              <a:solidFill>
                <a:srgbClr val="292929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IN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F6ABB2-6ADA-8F26-D3E4-C6F6754B6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12" y="2736503"/>
            <a:ext cx="554018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757575"/>
                </a:solidFill>
                <a:effectLst/>
                <a:latin typeface="sohne"/>
              </a:rPr>
              <a:t>{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757575"/>
                </a:solidFill>
                <a:effectLst/>
                <a:latin typeface="sohne"/>
              </a:rPr>
              <a:t>path:’contacts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757575"/>
                </a:solidFill>
                <a:effectLst/>
                <a:latin typeface="sohne"/>
              </a:rPr>
              <a:t>’, component: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757575"/>
                </a:solidFill>
                <a:effectLst/>
                <a:latin typeface="sohne"/>
              </a:rPr>
              <a:t>ContactListComponent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757575"/>
                </a:solidFill>
                <a:effectLst/>
                <a:latin typeface="sohne"/>
              </a:rPr>
              <a:t>}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53182FD-A194-6D4D-25FB-D4ABB88DC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014" y="1581056"/>
            <a:ext cx="3639110" cy="346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B9EFBE-A963-C615-292A-EC24295CE974}"/>
              </a:ext>
            </a:extLst>
          </p:cNvPr>
          <p:cNvCxnSpPr>
            <a:cxnSpLocks/>
          </p:cNvCxnSpPr>
          <p:nvPr/>
        </p:nvCxnSpPr>
        <p:spPr>
          <a:xfrm>
            <a:off x="7333129" y="493059"/>
            <a:ext cx="80683" cy="6015317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19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053E7A-9F47-CB1C-48D8-9D4CB74A4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68" y="637000"/>
            <a:ext cx="6919560" cy="5349704"/>
          </a:xfr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63800A8-6132-BB50-FBB7-5DA8AA834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014" y="1581056"/>
            <a:ext cx="3639110" cy="346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74379C-5535-7101-17A4-665D9B69B35D}"/>
              </a:ext>
            </a:extLst>
          </p:cNvPr>
          <p:cNvCxnSpPr>
            <a:cxnSpLocks/>
          </p:cNvCxnSpPr>
          <p:nvPr/>
        </p:nvCxnSpPr>
        <p:spPr>
          <a:xfrm>
            <a:off x="7333129" y="493059"/>
            <a:ext cx="80683" cy="6015317"/>
          </a:xfrm>
          <a:prstGeom prst="lin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91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ngular Routing. This series aims to change that, by… | by Shivani Nalawade  | Medium">
            <a:extLst>
              <a:ext uri="{FF2B5EF4-FFF2-40B4-BE49-F238E27FC236}">
                <a16:creationId xmlns:a16="http://schemas.microsoft.com/office/drawing/2014/main" id="{6167FB73-EC7E-8A5E-776A-6E34EDA399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538676"/>
            <a:ext cx="57150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27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117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sohne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Dnyaneshwar Giri</dc:creator>
  <cp:lastModifiedBy>Dnyaneshwar Giri</cp:lastModifiedBy>
  <cp:revision>1</cp:revision>
  <dcterms:created xsi:type="dcterms:W3CDTF">2023-02-04T17:49:30Z</dcterms:created>
  <dcterms:modified xsi:type="dcterms:W3CDTF">2023-02-04T19:12:23Z</dcterms:modified>
</cp:coreProperties>
</file>