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E0E44-0554-4CB8-BD7B-E30296DA9333}" v="364" dt="2023-05-07T07:36:01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0535" y="739978"/>
            <a:ext cx="5889111" cy="3004145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Roboto"/>
                <a:ea typeface="Roboto"/>
                <a:cs typeface="Calibri Light"/>
              </a:rPr>
              <a:t> Service Workers </a:t>
            </a:r>
            <a:endParaRPr lang="en-GB" sz="3200">
              <a:latin typeface="Roboto"/>
              <a:ea typeface="Roboto"/>
              <a:cs typeface="Robo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latin typeface="Roboto"/>
                <a:ea typeface="Roboto"/>
                <a:cs typeface="Calibri"/>
              </a:rPr>
              <a:t>With code example</a:t>
            </a:r>
            <a:endParaRPr lang="en-GB" sz="1800">
              <a:latin typeface="Roboto"/>
              <a:ea typeface="Roboto"/>
              <a:cs typeface="Robot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661E17C-45AB-E5E1-3F43-94D16FB2A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85C1-A839-4224-4039-491A35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Roboto"/>
                <a:ea typeface="Roboto"/>
                <a:cs typeface="Calibri Light"/>
              </a:rPr>
              <a:t>What is service worker?</a:t>
            </a:r>
            <a:endParaRPr lang="en-GB" sz="2400" dirty="0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FF1A-AC07-E606-9974-F2355A62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solidFill>
                  <a:srgbClr val="292929"/>
                </a:solidFill>
                <a:latin typeface="Roboto"/>
                <a:ea typeface="+mn-lt"/>
                <a:cs typeface="+mn-lt"/>
              </a:rPr>
              <a:t>A service worker is a script that your browser runs in the background, separate from a web page, opening the door to features that don’t need a web page or user interaction.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+mn-lt"/>
                <a:cs typeface="+mn-lt"/>
              </a:rPr>
              <a:t>It is responsible for caching the application's assets, including the HTML, CSS, and JavaScript files, as well as any data that the application needs to function.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+mn-lt"/>
                <a:cs typeface="+mn-lt"/>
              </a:rPr>
              <a:t>By caching these files, the service worker enables the application to load faster, even when the user is offline or has a slow network connection. It also allows the application to work even when the user is offline, by serving up cached content.</a:t>
            </a:r>
          </a:p>
          <a:p>
            <a:r>
              <a:rPr lang="en-GB" sz="1800">
                <a:solidFill>
                  <a:srgbClr val="292929"/>
                </a:solidFill>
                <a:latin typeface="Roboto"/>
                <a:ea typeface="+mn-lt"/>
                <a:cs typeface="+mn-lt"/>
              </a:rPr>
              <a:t>Adding a service worker to an Angular application is one of the steps for turning an application into a Progressive Web App (also known as a PWA)</a:t>
            </a:r>
            <a:endParaRPr lang="en-GB" sz="1800" dirty="0">
              <a:solidFill>
                <a:srgbClr val="292929"/>
              </a:solidFill>
              <a:latin typeface="Roboto"/>
              <a:ea typeface="+mn-lt"/>
              <a:cs typeface="+mn-lt"/>
            </a:endParaRPr>
          </a:p>
          <a:p>
            <a:endParaRPr lang="en-GB" sz="1800" dirty="0">
              <a:solidFill>
                <a:srgbClr val="292929"/>
              </a:solidFill>
              <a:latin typeface="Calibri"/>
              <a:ea typeface="Robo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03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44EF-3DFE-47CD-EEE5-5C2A3773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Use cases of service 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8AF2-B820-9EC2-368A-50F65171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Background Sync</a:t>
            </a:r>
            <a:endParaRPr lang="en-US"/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Push Notifications: 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Offline Forms </a:t>
            </a:r>
            <a:r>
              <a:rPr lang="en-GB" sz="1800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&lt;---- this one we are going to write code for in this tutorial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Load Balancing: 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Custom APIs: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Analytics: Service workers can be used to collect analytics data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Geolocation: Service workers can be used to collect geolocation data from a user's device and send it to a server. </a:t>
            </a:r>
          </a:p>
        </p:txBody>
      </p:sp>
    </p:spTree>
    <p:extLst>
      <p:ext uri="{BB962C8B-B14F-4D97-AF65-F5344CB8AC3E}">
        <p14:creationId xmlns:p14="http://schemas.microsoft.com/office/powerpoint/2010/main" val="30380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527-64FD-74EA-41FE-3E049AA1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How to install &amp; setup service worker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6779-E9D3-8616-89B6-A0186B7D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We can now scaffold an Angular application and add it Angular Service Worker support</a:t>
            </a:r>
          </a:p>
          <a:p>
            <a:r>
              <a:rPr lang="en-GB" sz="1800" b="1" i="1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ng new angular-</a:t>
            </a:r>
            <a:r>
              <a:rPr lang="en-GB" sz="1800" b="1" i="1" dirty="0" err="1">
                <a:solidFill>
                  <a:srgbClr val="00B050"/>
                </a:solidFill>
                <a:latin typeface="Roboto"/>
                <a:ea typeface="Roboto"/>
                <a:cs typeface="Roboto"/>
              </a:rPr>
              <a:t>pwa</a:t>
            </a:r>
            <a:r>
              <a:rPr lang="en-GB" sz="1800" b="1" i="1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-app — service-worker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We can also add the Angular Service Worker to an existing application using the following command:</a:t>
            </a:r>
          </a:p>
          <a:p>
            <a:r>
              <a:rPr lang="en-GB" sz="1800" b="1" i="1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ng add @angular/pwa — project &lt;name of project as in </a:t>
            </a:r>
            <a:r>
              <a:rPr lang="en-GB" sz="1800" b="1" i="1" dirty="0" err="1">
                <a:solidFill>
                  <a:srgbClr val="00B050"/>
                </a:solidFill>
                <a:latin typeface="Roboto"/>
                <a:ea typeface="Roboto"/>
                <a:cs typeface="Roboto"/>
              </a:rPr>
              <a:t>angular.jso</a:t>
            </a:r>
            <a:r>
              <a:rPr lang="en-GB" sz="1800" b="1" dirty="0" err="1">
                <a:solidFill>
                  <a:srgbClr val="00B050"/>
                </a:solidFill>
                <a:latin typeface="Roboto"/>
                <a:ea typeface="Roboto"/>
                <a:cs typeface="Roboto"/>
              </a:rPr>
              <a:t>n</a:t>
            </a:r>
            <a:r>
              <a:rPr lang="en-GB" sz="1800" b="1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&gt;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Write your own custom a worker script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Run it using any http-server because </a:t>
            </a:r>
            <a:r>
              <a:rPr lang="en-GB" sz="18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ng serve does not work with service workers</a:t>
            </a:r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, you must use a separate HTTP server to test your project locally.</a:t>
            </a: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E.g. </a:t>
            </a:r>
            <a:r>
              <a:rPr lang="en-GB" sz="1800" dirty="0">
                <a:solidFill>
                  <a:srgbClr val="00B05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GB" sz="1500" b="1" i="1" dirty="0">
                <a:solidFill>
                  <a:srgbClr val="00B050"/>
                </a:solidFill>
                <a:ea typeface="+mn-lt"/>
                <a:cs typeface="+mn-lt"/>
              </a:rPr>
              <a:t>http-server -p 8080 -c-1 </a:t>
            </a:r>
            <a:r>
              <a:rPr lang="en-GB" sz="1500" b="1" i="1" dirty="0" err="1">
                <a:solidFill>
                  <a:srgbClr val="00B050"/>
                </a:solidFill>
                <a:ea typeface="+mn-lt"/>
                <a:cs typeface="+mn-lt"/>
              </a:rPr>
              <a:t>dist</a:t>
            </a:r>
            <a:r>
              <a:rPr lang="en-GB" sz="1500" b="1" i="1" dirty="0">
                <a:solidFill>
                  <a:srgbClr val="00B050"/>
                </a:solidFill>
                <a:ea typeface="+mn-lt"/>
                <a:cs typeface="+mn-lt"/>
              </a:rPr>
              <a:t>/&lt;project-name&gt;</a:t>
            </a:r>
            <a:endParaRPr lang="en-GB" sz="1800" dirty="0">
              <a:solidFill>
                <a:srgbClr val="00B050"/>
              </a:solidFill>
              <a:latin typeface="Roboto"/>
              <a:ea typeface="Roboto"/>
              <a:cs typeface="Roboto"/>
            </a:endParaRPr>
          </a:p>
          <a:p>
            <a:r>
              <a:rPr lang="en-GB" sz="1800" dirty="0">
                <a:solidFill>
                  <a:srgbClr val="292929"/>
                </a:solidFill>
                <a:latin typeface="Roboto"/>
                <a:ea typeface="Roboto"/>
                <a:cs typeface="Roboto"/>
              </a:rPr>
              <a:t>Verify it in browser</a:t>
            </a:r>
          </a:p>
          <a:p>
            <a:endParaRPr lang="en-GB" sz="1800" dirty="0">
              <a:solidFill>
                <a:srgbClr val="00B050"/>
              </a:solidFill>
              <a:latin typeface="Roboto"/>
              <a:ea typeface="Roboto"/>
              <a:cs typeface="Roboto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05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7624-BBF5-85A6-EEA4-8365184C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303" y="1146918"/>
            <a:ext cx="4350327" cy="127608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GB" sz="2400" dirty="0">
                <a:solidFill>
                  <a:srgbClr val="00B050"/>
                </a:solidFill>
                <a:latin typeface="Roboto"/>
                <a:ea typeface="Roboto"/>
                <a:cs typeface="Calibri"/>
              </a:rPr>
              <a:t>Let's</a:t>
            </a:r>
            <a:r>
              <a:rPr lang="en-GB" sz="2800" dirty="0">
                <a:solidFill>
                  <a:srgbClr val="00B050"/>
                </a:solidFill>
                <a:latin typeface="Roboto"/>
                <a:ea typeface="Roboto"/>
                <a:cs typeface="Calibri"/>
              </a:rPr>
              <a:t> code it now!</a:t>
            </a:r>
            <a:endParaRPr lang="en-US">
              <a:solidFill>
                <a:srgbClr val="00B050"/>
              </a:solidFill>
              <a:cs typeface="Calibri Light"/>
            </a:endParaRPr>
          </a:p>
          <a:p>
            <a:endParaRPr lang="en-GB" dirty="0">
              <a:latin typeface="Roboto"/>
              <a:ea typeface="Roboto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5B9EDB-C4D3-A3A7-75FF-D842EB4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35" y="2387697"/>
            <a:ext cx="7364680" cy="34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1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 Service Workers </vt:lpstr>
      <vt:lpstr>What is service worker?</vt:lpstr>
      <vt:lpstr>Use cases of service worker</vt:lpstr>
      <vt:lpstr>How to install &amp; setup service worker in Angular</vt:lpstr>
      <vt:lpstr>Let's code it now!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2023-05-07T07:14:03Z</dcterms:created>
  <dcterms:modified xsi:type="dcterms:W3CDTF">2023-05-07T07:36:11Z</dcterms:modified>
</cp:coreProperties>
</file>