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 Giri" userId="e93a2b16e3f48201" providerId="LiveId" clId="{35D09E1B-8870-42F4-A447-5160F5CD87AE}"/>
    <pc:docChg chg="undo custSel addSld modSld">
      <pc:chgData name="Dnyaneshwar Giri" userId="e93a2b16e3f48201" providerId="LiveId" clId="{35D09E1B-8870-42F4-A447-5160F5CD87AE}" dt="2023-04-08T12:45:28.034" v="833" actId="1076"/>
      <pc:docMkLst>
        <pc:docMk/>
      </pc:docMkLst>
      <pc:sldChg chg="addSp modSp add mod">
        <pc:chgData name="Dnyaneshwar Giri" userId="e93a2b16e3f48201" providerId="LiveId" clId="{35D09E1B-8870-42F4-A447-5160F5CD87AE}" dt="2023-04-08T12:45:28.034" v="833" actId="1076"/>
        <pc:sldMkLst>
          <pc:docMk/>
          <pc:sldMk cId="1156451318" sldId="256"/>
        </pc:sldMkLst>
        <pc:spChg chg="mod">
          <ac:chgData name="Dnyaneshwar Giri" userId="e93a2b16e3f48201" providerId="LiveId" clId="{35D09E1B-8870-42F4-A447-5160F5CD87AE}" dt="2023-04-08T12:27:47.141" v="35" actId="1076"/>
          <ac:spMkLst>
            <pc:docMk/>
            <pc:sldMk cId="1156451318" sldId="256"/>
            <ac:spMk id="3" creationId="{6535264B-4E88-65A3-C686-95160C82EC5D}"/>
          </ac:spMkLst>
        </pc:spChg>
        <pc:picChg chg="mod">
          <ac:chgData name="Dnyaneshwar Giri" userId="e93a2b16e3f48201" providerId="LiveId" clId="{35D09E1B-8870-42F4-A447-5160F5CD87AE}" dt="2023-04-08T12:29:00.915" v="39" actId="1076"/>
          <ac:picMkLst>
            <pc:docMk/>
            <pc:sldMk cId="1156451318" sldId="256"/>
            <ac:picMk id="4" creationId="{DE50FDB3-9B62-5A23-782D-6E50EE02B525}"/>
          </ac:picMkLst>
        </pc:picChg>
        <pc:picChg chg="add mod">
          <ac:chgData name="Dnyaneshwar Giri" userId="e93a2b16e3f48201" providerId="LiveId" clId="{35D09E1B-8870-42F4-A447-5160F5CD87AE}" dt="2023-04-08T12:45:28.034" v="833" actId="1076"/>
          <ac:picMkLst>
            <pc:docMk/>
            <pc:sldMk cId="1156451318" sldId="256"/>
            <ac:picMk id="1026" creationId="{07E0EF43-6862-C03D-F258-D1D843678A47}"/>
          </ac:picMkLst>
        </pc:picChg>
      </pc:sldChg>
      <pc:sldChg chg="addSp modSp add mod">
        <pc:chgData name="Dnyaneshwar Giri" userId="e93a2b16e3f48201" providerId="LiveId" clId="{35D09E1B-8870-42F4-A447-5160F5CD87AE}" dt="2023-04-08T12:36:58.690" v="661" actId="5793"/>
        <pc:sldMkLst>
          <pc:docMk/>
          <pc:sldMk cId="3714381389" sldId="257"/>
        </pc:sldMkLst>
        <pc:spChg chg="mod">
          <ac:chgData name="Dnyaneshwar Giri" userId="e93a2b16e3f48201" providerId="LiveId" clId="{35D09E1B-8870-42F4-A447-5160F5CD87AE}" dt="2023-04-08T12:29:24.519" v="55" actId="20577"/>
          <ac:spMkLst>
            <pc:docMk/>
            <pc:sldMk cId="3714381389" sldId="257"/>
            <ac:spMk id="2" creationId="{93B83661-64CE-342B-73D3-83989F621527}"/>
          </ac:spMkLst>
        </pc:spChg>
        <pc:spChg chg="mod">
          <ac:chgData name="Dnyaneshwar Giri" userId="e93a2b16e3f48201" providerId="LiveId" clId="{35D09E1B-8870-42F4-A447-5160F5CD87AE}" dt="2023-04-08T12:36:58.690" v="661" actId="5793"/>
          <ac:spMkLst>
            <pc:docMk/>
            <pc:sldMk cId="3714381389" sldId="257"/>
            <ac:spMk id="3" creationId="{539F567E-0775-41E7-856C-8339C8505E0A}"/>
          </ac:spMkLst>
        </pc:spChg>
        <pc:picChg chg="add mod">
          <ac:chgData name="Dnyaneshwar Giri" userId="e93a2b16e3f48201" providerId="LiveId" clId="{35D09E1B-8870-42F4-A447-5160F5CD87AE}" dt="2023-04-08T12:36:52.730" v="658" actId="1076"/>
          <ac:picMkLst>
            <pc:docMk/>
            <pc:sldMk cId="3714381389" sldId="257"/>
            <ac:picMk id="4" creationId="{9A1AB610-1686-2922-32EB-66231F51E52F}"/>
          </ac:picMkLst>
        </pc:picChg>
      </pc:sldChg>
      <pc:sldChg chg="addSp delSp modSp new mod">
        <pc:chgData name="Dnyaneshwar Giri" userId="e93a2b16e3f48201" providerId="LiveId" clId="{35D09E1B-8870-42F4-A447-5160F5CD87AE}" dt="2023-04-08T12:40:36.268" v="735" actId="1076"/>
        <pc:sldMkLst>
          <pc:docMk/>
          <pc:sldMk cId="1584975821" sldId="258"/>
        </pc:sldMkLst>
        <pc:spChg chg="del mod">
          <ac:chgData name="Dnyaneshwar Giri" userId="e93a2b16e3f48201" providerId="LiveId" clId="{35D09E1B-8870-42F4-A447-5160F5CD87AE}" dt="2023-04-08T12:37:03.742" v="662" actId="478"/>
          <ac:spMkLst>
            <pc:docMk/>
            <pc:sldMk cId="1584975821" sldId="258"/>
            <ac:spMk id="2" creationId="{736B7611-26FE-22F9-26A2-4B177398A024}"/>
          </ac:spMkLst>
        </pc:spChg>
        <pc:spChg chg="del">
          <ac:chgData name="Dnyaneshwar Giri" userId="e93a2b16e3f48201" providerId="LiveId" clId="{35D09E1B-8870-42F4-A447-5160F5CD87AE}" dt="2023-04-08T12:36:17.993" v="647"/>
          <ac:spMkLst>
            <pc:docMk/>
            <pc:sldMk cId="1584975821" sldId="258"/>
            <ac:spMk id="3" creationId="{03B790FB-9412-D23A-6BE9-43F722588BE5}"/>
          </ac:spMkLst>
        </pc:spChg>
        <pc:spChg chg="add del mod">
          <ac:chgData name="Dnyaneshwar Giri" userId="e93a2b16e3f48201" providerId="LiveId" clId="{35D09E1B-8870-42F4-A447-5160F5CD87AE}" dt="2023-04-08T12:37:19.208" v="666" actId="478"/>
          <ac:spMkLst>
            <pc:docMk/>
            <pc:sldMk cId="1584975821" sldId="258"/>
            <ac:spMk id="5" creationId="{74E3CD4E-AF8A-A0E9-D661-52B68C7E84A3}"/>
          </ac:spMkLst>
        </pc:spChg>
        <pc:spChg chg="add mod">
          <ac:chgData name="Dnyaneshwar Giri" userId="e93a2b16e3f48201" providerId="LiveId" clId="{35D09E1B-8870-42F4-A447-5160F5CD87AE}" dt="2023-04-08T12:40:30.534" v="734" actId="1076"/>
          <ac:spMkLst>
            <pc:docMk/>
            <pc:sldMk cId="1584975821" sldId="258"/>
            <ac:spMk id="6" creationId="{496A06A3-1C42-8B66-D01A-E4035E2E533D}"/>
          </ac:spMkLst>
        </pc:spChg>
        <pc:picChg chg="add del mod">
          <ac:chgData name="Dnyaneshwar Giri" userId="e93a2b16e3f48201" providerId="LiveId" clId="{35D09E1B-8870-42F4-A447-5160F5CD87AE}" dt="2023-04-08T12:36:29.439" v="651" actId="21"/>
          <ac:picMkLst>
            <pc:docMk/>
            <pc:sldMk cId="1584975821" sldId="258"/>
            <ac:picMk id="2050" creationId="{9AEDD10E-AD11-0BEC-D998-9137CCAE6169}"/>
          </ac:picMkLst>
        </pc:picChg>
        <pc:picChg chg="add mod">
          <ac:chgData name="Dnyaneshwar Giri" userId="e93a2b16e3f48201" providerId="LiveId" clId="{35D09E1B-8870-42F4-A447-5160F5CD87AE}" dt="2023-04-08T12:40:36.268" v="735" actId="1076"/>
          <ac:picMkLst>
            <pc:docMk/>
            <pc:sldMk cId="1584975821" sldId="258"/>
            <ac:picMk id="2052" creationId="{79D16AEA-56B4-62DF-3093-815A29FE02E0}"/>
          </ac:picMkLst>
        </pc:picChg>
      </pc:sldChg>
      <pc:sldChg chg="addSp modSp new mod">
        <pc:chgData name="Dnyaneshwar Giri" userId="e93a2b16e3f48201" providerId="LiveId" clId="{35D09E1B-8870-42F4-A447-5160F5CD87AE}" dt="2023-04-08T12:40:17.285" v="729" actId="1076"/>
        <pc:sldMkLst>
          <pc:docMk/>
          <pc:sldMk cId="1310344481" sldId="259"/>
        </pc:sldMkLst>
        <pc:spChg chg="mod">
          <ac:chgData name="Dnyaneshwar Giri" userId="e93a2b16e3f48201" providerId="LiveId" clId="{35D09E1B-8870-42F4-A447-5160F5CD87AE}" dt="2023-04-08T12:39:18.129" v="693" actId="20577"/>
          <ac:spMkLst>
            <pc:docMk/>
            <pc:sldMk cId="1310344481" sldId="259"/>
            <ac:spMk id="2" creationId="{0FD56907-C355-5087-6808-C282DEDB4D25}"/>
          </ac:spMkLst>
        </pc:spChg>
        <pc:spChg chg="mod">
          <ac:chgData name="Dnyaneshwar Giri" userId="e93a2b16e3f48201" providerId="LiveId" clId="{35D09E1B-8870-42F4-A447-5160F5CD87AE}" dt="2023-04-08T12:39:43.722" v="726" actId="255"/>
          <ac:spMkLst>
            <pc:docMk/>
            <pc:sldMk cId="1310344481" sldId="259"/>
            <ac:spMk id="3" creationId="{F9FD65A0-3E65-0EDC-28D6-A8102CBD4ECA}"/>
          </ac:spMkLst>
        </pc:spChg>
        <pc:picChg chg="add mod">
          <ac:chgData name="Dnyaneshwar Giri" userId="e93a2b16e3f48201" providerId="LiveId" clId="{35D09E1B-8870-42F4-A447-5160F5CD87AE}" dt="2023-04-08T12:40:17.285" v="729" actId="1076"/>
          <ac:picMkLst>
            <pc:docMk/>
            <pc:sldMk cId="1310344481" sldId="259"/>
            <ac:picMk id="4098" creationId="{91DEDA5A-2DDD-2540-2F93-FC13F518FBB7}"/>
          </ac:picMkLst>
        </pc:picChg>
      </pc:sldChg>
      <pc:sldChg chg="modSp new mod">
        <pc:chgData name="Dnyaneshwar Giri" userId="e93a2b16e3f48201" providerId="LiveId" clId="{35D09E1B-8870-42F4-A447-5160F5CD87AE}" dt="2023-04-08T12:43:28.033" v="769" actId="313"/>
        <pc:sldMkLst>
          <pc:docMk/>
          <pc:sldMk cId="3535354293" sldId="260"/>
        </pc:sldMkLst>
        <pc:spChg chg="mod">
          <ac:chgData name="Dnyaneshwar Giri" userId="e93a2b16e3f48201" providerId="LiveId" clId="{35D09E1B-8870-42F4-A447-5160F5CD87AE}" dt="2023-04-08T12:43:28.033" v="769" actId="313"/>
          <ac:spMkLst>
            <pc:docMk/>
            <pc:sldMk cId="3535354293" sldId="260"/>
            <ac:spMk id="2" creationId="{BE884502-9DA5-3CA7-BDC1-BD4AE07D8B44}"/>
          </ac:spMkLst>
        </pc:spChg>
        <pc:spChg chg="mod">
          <ac:chgData name="Dnyaneshwar Giri" userId="e93a2b16e3f48201" providerId="LiveId" clId="{35D09E1B-8870-42F4-A447-5160F5CD87AE}" dt="2023-04-08T12:43:04.928" v="763" actId="313"/>
          <ac:spMkLst>
            <pc:docMk/>
            <pc:sldMk cId="3535354293" sldId="260"/>
            <ac:spMk id="3" creationId="{73B12BA7-065A-3014-2D83-9F43ACB506BE}"/>
          </ac:spMkLst>
        </pc:spChg>
      </pc:sldChg>
      <pc:sldChg chg="modSp new mod">
        <pc:chgData name="Dnyaneshwar Giri" userId="e93a2b16e3f48201" providerId="LiveId" clId="{35D09E1B-8870-42F4-A447-5160F5CD87AE}" dt="2023-04-08T12:44:02.292" v="780" actId="313"/>
        <pc:sldMkLst>
          <pc:docMk/>
          <pc:sldMk cId="2156476581" sldId="261"/>
        </pc:sldMkLst>
        <pc:spChg chg="mod">
          <ac:chgData name="Dnyaneshwar Giri" userId="e93a2b16e3f48201" providerId="LiveId" clId="{35D09E1B-8870-42F4-A447-5160F5CD87AE}" dt="2023-04-08T12:43:48.220" v="776" actId="6549"/>
          <ac:spMkLst>
            <pc:docMk/>
            <pc:sldMk cId="2156476581" sldId="261"/>
            <ac:spMk id="2" creationId="{1C32F60B-A4F0-A309-A341-86E0123421F6}"/>
          </ac:spMkLst>
        </pc:spChg>
        <pc:spChg chg="mod">
          <ac:chgData name="Dnyaneshwar Giri" userId="e93a2b16e3f48201" providerId="LiveId" clId="{35D09E1B-8870-42F4-A447-5160F5CD87AE}" dt="2023-04-08T12:44:02.292" v="780" actId="313"/>
          <ac:spMkLst>
            <pc:docMk/>
            <pc:sldMk cId="2156476581" sldId="261"/>
            <ac:spMk id="3" creationId="{7CE57D64-A645-BEE7-FE7D-A22627A10973}"/>
          </ac:spMkLst>
        </pc:spChg>
      </pc:sldChg>
      <pc:sldChg chg="modSp new mod">
        <pc:chgData name="Dnyaneshwar Giri" userId="e93a2b16e3f48201" providerId="LiveId" clId="{35D09E1B-8870-42F4-A447-5160F5CD87AE}" dt="2023-04-08T12:45:15.579" v="832" actId="5793"/>
        <pc:sldMkLst>
          <pc:docMk/>
          <pc:sldMk cId="2215660350" sldId="262"/>
        </pc:sldMkLst>
        <pc:spChg chg="mod">
          <ac:chgData name="Dnyaneshwar Giri" userId="e93a2b16e3f48201" providerId="LiveId" clId="{35D09E1B-8870-42F4-A447-5160F5CD87AE}" dt="2023-04-08T12:44:41.711" v="823" actId="108"/>
          <ac:spMkLst>
            <pc:docMk/>
            <pc:sldMk cId="2215660350" sldId="262"/>
            <ac:spMk id="2" creationId="{8DB5F3A9-26D4-3621-925C-4997D3C0BCA0}"/>
          </ac:spMkLst>
        </pc:spChg>
        <pc:spChg chg="mod">
          <ac:chgData name="Dnyaneshwar Giri" userId="e93a2b16e3f48201" providerId="LiveId" clId="{35D09E1B-8870-42F4-A447-5160F5CD87AE}" dt="2023-04-08T12:45:15.579" v="832" actId="5793"/>
          <ac:spMkLst>
            <pc:docMk/>
            <pc:sldMk cId="2215660350" sldId="262"/>
            <ac:spMk id="3" creationId="{A83DB11A-8D7F-A824-A60F-00E1257981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04CC-A1E9-4351-AD51-FA1FD530244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3D9-DABB-44BB-A602-8593B930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2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3D3D9-DABB-44BB-A602-8593B93077D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7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0B44-A8B9-A4C4-2699-A2073387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A6310-3099-FB3E-B40A-9B8FC046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206F-5216-71F5-E977-A852C9BF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FD9C-FD08-3370-3CE8-25FABC3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1107-9275-2466-EE1E-9FD39A9C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63A7-6C65-492A-E121-2289B63B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48EE-FAC5-DC3C-9842-08801337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FB3B-CC33-0FF1-FC86-B2F9218A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DE09-F24F-72E6-3AEA-A4DCDB21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16E3-52B0-4929-AB02-2BD643E6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3B59-F3C1-2EF1-C864-7234DB68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09740-D6F2-3800-37D1-61FE2F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B339-CCA5-E19E-9C09-90E068E3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C983-403A-66B3-9135-09655333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1BA8-A92F-CFDA-6469-B1E16E71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1DFD-35B4-26B1-A5F5-F272D1D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FE8D-50E4-6948-0637-4341A6F0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7380-E733-C78E-4491-A027889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BE1E-6880-C49D-AE66-11065902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8741-A8BE-BA2D-1171-00238BFA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4786-708E-A3EE-6429-E68CAA61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9C4C-BB59-93D7-2FB9-55123473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C926-FCB5-BE25-D6AC-6F040EB2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3EAF-2FE6-AA91-B9F2-8B9EB4E1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E78-60EE-90E5-7748-3372CD7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62B-C2E9-9BAE-34CD-C341B435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F5D7-1AF8-C945-0D8E-81E16071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DE33-A340-AFC3-E86B-79781AF5D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16C2-495C-A581-661F-B82F66E8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8599C-F16D-6A99-09E4-11814DD8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21CA-E26F-D036-F625-1743A729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301C-48A7-DEF8-8A4B-37E540DF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50F32-0D3E-FB9E-330B-2A683473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A4567-F96E-B9E6-81B0-9A865B12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276AB-F97D-6164-0BC5-9FC5174EF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272B-CAD6-7281-F95D-7E2483D8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72928-C38C-6735-91D6-38EB808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C2BBC-A8E2-66C4-54A2-FE4F28E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57D56-32B9-792A-F318-E4973FB5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8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4FF1-A726-620F-7D40-6AEC21E1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B61C0-3446-9DA7-C131-2FA77FE6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D3057-159A-8727-C475-0A50D6AD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92414-F963-3A95-895F-E4247505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8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BC922-8796-1840-2ECE-B3072BE9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69441-591E-84A2-95A7-072142B6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61449-7E94-B086-BE33-ECF01D84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A57E-B8B7-D79B-3EFB-A8A95A8B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77E4-9DFA-B3C0-1F20-7EC865BE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53CF5-4717-0FD8-D61D-1ABCE949F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AC3E-DEB7-4A24-AD60-F3751398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3F18-1890-4ABA-D3C0-CE03388C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18D3-DB37-B324-D649-B72B899E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01C6-34E7-DD52-AB8A-0854AF82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F2B29-E94B-A4A4-6F55-A0112C52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D322-9037-D1B7-1B7C-DC00A674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2E1B-46F2-486E-0745-96A0B0BE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05C7-AE11-0683-2994-2B23144D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DEE8-E50B-FCD5-8F8D-2567BC08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4E6AA-F2DA-5E94-5126-47BB5C22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B2478-D0AA-F869-9D4D-B04E4F46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7237-4447-4E0E-555C-670934442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7869-F5BC-4399-8AFD-599A8DD75F57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193B-50C2-B920-A90D-69AEADCB3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17C8-E767-BB53-7FC0-0BB77FBAA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EFC9-CAF7-43EB-9D27-FE1F80ABD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35264B-4E88-65A3-C686-95160C82E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79975" y="3234393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Forms </a:t>
            </a:r>
          </a:p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</a:t>
            </a:r>
            <a:endParaRPr lang="en-IN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</a:t>
            </a:r>
            <a:endParaRPr lang="en-GB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E50FDB3-9B62-5A23-782D-6E50EE02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1" y="1314181"/>
            <a:ext cx="1116388" cy="1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40 Best Registration Forms Website Templates 2023 - Colorlib">
            <a:extLst>
              <a:ext uri="{FF2B5EF4-FFF2-40B4-BE49-F238E27FC236}">
                <a16:creationId xmlns:a16="http://schemas.microsoft.com/office/drawing/2014/main" id="{07E0EF43-6862-C03D-F258-D1D84367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09" y="802558"/>
            <a:ext cx="6484636" cy="525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3661-64CE-342B-73D3-83989F62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Form?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567E-0775-41E7-856C-8339C850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63"/>
            <a:ext cx="3635477" cy="435133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Forms in general in web development are ways to send data to SERVER (backend).</a:t>
            </a:r>
          </a:p>
          <a:p>
            <a:pPr marL="0" indent="0" algn="l">
              <a:buNone/>
            </a:pPr>
            <a:endParaRPr lang="en-GB" sz="20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 world analogy of form could be account opening registration information you fill in bank, slip you fill in order to remove cash from bank (in old days off course 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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0" indent="0" algn="l">
              <a:buNone/>
            </a:pPr>
            <a:endParaRPr lang="en-GB" sz="20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>
              <a:buNone/>
            </a:pPr>
            <a:endParaRPr lang="en-GB" sz="20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2" descr="Information, Communication &amp; Transaction 3 Stages of Digital Banking' |  Entrepreneur">
            <a:extLst>
              <a:ext uri="{FF2B5EF4-FFF2-40B4-BE49-F238E27FC236}">
                <a16:creationId xmlns:a16="http://schemas.microsoft.com/office/drawing/2014/main" id="{9A1AB610-1686-2922-32EB-66231F51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02" y="1343845"/>
            <a:ext cx="6523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8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A06A3-1C42-8B66-D01A-E4035E2E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60" y="2096266"/>
            <a:ext cx="5887064" cy="435133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purpose of forms is to gather input from user and then pass it in system.</a:t>
            </a:r>
          </a:p>
          <a:p>
            <a:pPr marL="0" indent="0" algn="l">
              <a:buNone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is logical grouped model of related fields, fields represent each information about the user e.g. their name, date of birth, contact details &amp; so on. </a:t>
            </a:r>
          </a:p>
          <a:p>
            <a:endParaRPr lang="en-IN" dirty="0"/>
          </a:p>
        </p:txBody>
      </p:sp>
      <p:pic>
        <p:nvPicPr>
          <p:cNvPr id="2052" name="Picture 4" descr="Pin on flowy">
            <a:extLst>
              <a:ext uri="{FF2B5EF4-FFF2-40B4-BE49-F238E27FC236}">
                <a16:creationId xmlns:a16="http://schemas.microsoft.com/office/drawing/2014/main" id="{79D16AEA-56B4-62DF-3093-815A29FE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23" y="1696679"/>
            <a:ext cx="4619523" cy="34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6907-C355-5087-6808-C282DEDB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65A0-3E65-0EDC-28D6-A8102CBD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Template Driven</a:t>
            </a:r>
          </a:p>
          <a:p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Form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098" name="Picture 2" descr="Angular Template Driven vs. Reactive Forms | Syncfusion Blogs">
            <a:extLst>
              <a:ext uri="{FF2B5EF4-FFF2-40B4-BE49-F238E27FC236}">
                <a16:creationId xmlns:a16="http://schemas.microsoft.com/office/drawing/2014/main" id="{91DEDA5A-2DDD-2540-2F93-FC13F518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6269"/>
            <a:ext cx="5952203" cy="33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4502-9DA5-3CA7-BDC1-BD4AE07D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Forms</a:t>
            </a:r>
            <a:endParaRPr lang="en-IN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2BA7-065A-3014-2D83-9F43ACB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Forms is a powerful feature of Angular that allows developers to build complex and dynamic forms in a reactive and declarative way. </a:t>
            </a:r>
          </a:p>
          <a:p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Forms in Angular is a way of building forms that are based on reactive programming principles.</a:t>
            </a:r>
          </a:p>
          <a:p>
            <a:pPr algn="l"/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Forms rely on Observables to capture and manage user input and changes to form controls.</a:t>
            </a:r>
          </a:p>
          <a:p>
            <a:pPr algn="l"/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Reactive Forms, developers can define the form controls, their validators, and their default values in the component class. </a:t>
            </a:r>
          </a:p>
          <a:p>
            <a:pPr algn="l"/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allows developers to have complete control over the form's behaviour and validation rules.</a:t>
            </a:r>
          </a:p>
          <a:p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5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F60B-A4F0-A309-A341-86E01234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Forms benefits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7D64-A645-BEE7-FE7D-A22627A1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performance: Reactive Forms provide better performance by reducing the number of DOM updates that are required when the user interacts with the form.</a:t>
            </a:r>
          </a:p>
          <a:p>
            <a:pPr algn="l">
              <a:buFont typeface="+mj-lt"/>
              <a:buAutoNum type="arabicPeriod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 forms: Reactive Forms are ideal for building complex forms that require dynamic behaviour, such as conditional fields, form arrays, and form groups.</a:t>
            </a:r>
          </a:p>
          <a:p>
            <a:pPr algn="l">
              <a:buFont typeface="+mj-lt"/>
              <a:buAutoNum type="arabicPeriod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Testing: Reactive Forms make it easier to test forms since you can create and manipulate form controls programmatically.</a:t>
            </a:r>
          </a:p>
          <a:p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7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F3A9-26D4-3621-925C-4997D3C0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Technical building blocks</a:t>
            </a:r>
            <a:endParaRPr lang="en-IN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B11A-8D7F-A824-A60F-00E12579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use Reactive Forms in Angular, you need to import the 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ReactiveFormsModule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your module and then create a 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FormGroup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object in your component class. The 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FormGroup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object contains all the form controls and their values, which can be accessed and manipulated using the 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FormGroup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Overall, Reactive Forms is a powerful feature of Angular that makes it easier to build dynamic and complex forms with less code and better perform</a:t>
            </a:r>
          </a:p>
          <a:p>
            <a:pPr marL="0" indent="0">
              <a:buNone/>
            </a:pP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6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372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Söhne</vt:lpstr>
      <vt:lpstr>Wingdings</vt:lpstr>
      <vt:lpstr>Office Theme</vt:lpstr>
      <vt:lpstr>PowerPoint Presentation</vt:lpstr>
      <vt:lpstr>What is Form?</vt:lpstr>
      <vt:lpstr>PowerPoint Presentation</vt:lpstr>
      <vt:lpstr>Forms in Angular</vt:lpstr>
      <vt:lpstr>Reactive Forms</vt:lpstr>
      <vt:lpstr>Reactive Forms benefits </vt:lpstr>
      <vt:lpstr>Technical building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2023-04-08T12:18:37Z</dcterms:created>
  <dcterms:modified xsi:type="dcterms:W3CDTF">2023-04-08T16:47:13Z</dcterms:modified>
</cp:coreProperties>
</file>