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4" r:id="rId7"/>
    <p:sldId id="261" r:id="rId8"/>
    <p:sldId id="262" r:id="rId9"/>
    <p:sldId id="263"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E12B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188F4F1-AC87-4041-AF29-B1899D6EA16A}" v="106" dt="2023-07-04T12:46:55.16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nyaneshwar Giri" userId="89438343-5d88-42f6-b10f-f21272d57044" providerId="ADAL" clId="{D188F4F1-AC87-4041-AF29-B1899D6EA16A}"/>
    <pc:docChg chg="undo custSel addSld delSld modSld sldOrd">
      <pc:chgData name="Dnyaneshwar Giri" userId="89438343-5d88-42f6-b10f-f21272d57044" providerId="ADAL" clId="{D188F4F1-AC87-4041-AF29-B1899D6EA16A}" dt="2023-07-04T12:50:01.082" v="899" actId="2710"/>
      <pc:docMkLst>
        <pc:docMk/>
      </pc:docMkLst>
      <pc:sldChg chg="addSp delSp modSp new mod setBg setClrOvrMap">
        <pc:chgData name="Dnyaneshwar Giri" userId="89438343-5d88-42f6-b10f-f21272d57044" providerId="ADAL" clId="{D188F4F1-AC87-4041-AF29-B1899D6EA16A}" dt="2023-07-04T12:36:24.725" v="740" actId="14100"/>
        <pc:sldMkLst>
          <pc:docMk/>
          <pc:sldMk cId="682984072" sldId="256"/>
        </pc:sldMkLst>
        <pc:spChg chg="del mod">
          <ac:chgData name="Dnyaneshwar Giri" userId="89438343-5d88-42f6-b10f-f21272d57044" providerId="ADAL" clId="{D188F4F1-AC87-4041-AF29-B1899D6EA16A}" dt="2023-07-04T08:17:02.983" v="40" actId="478"/>
          <ac:spMkLst>
            <pc:docMk/>
            <pc:sldMk cId="682984072" sldId="256"/>
            <ac:spMk id="2" creationId="{0AF5DAAF-CB25-C14C-5746-C62B16E7E616}"/>
          </ac:spMkLst>
        </pc:spChg>
        <pc:spChg chg="del mod ord">
          <ac:chgData name="Dnyaneshwar Giri" userId="89438343-5d88-42f6-b10f-f21272d57044" providerId="ADAL" clId="{D188F4F1-AC87-4041-AF29-B1899D6EA16A}" dt="2023-07-04T08:17:31.074" v="63" actId="478"/>
          <ac:spMkLst>
            <pc:docMk/>
            <pc:sldMk cId="682984072" sldId="256"/>
            <ac:spMk id="3" creationId="{7ED378E4-DC29-C428-8AE4-0CDCB766B866}"/>
          </ac:spMkLst>
        </pc:spChg>
        <pc:spChg chg="add del mod">
          <ac:chgData name="Dnyaneshwar Giri" userId="89438343-5d88-42f6-b10f-f21272d57044" providerId="ADAL" clId="{D188F4F1-AC87-4041-AF29-B1899D6EA16A}" dt="2023-07-04T08:17:33.705" v="64" actId="478"/>
          <ac:spMkLst>
            <pc:docMk/>
            <pc:sldMk cId="682984072" sldId="256"/>
            <ac:spMk id="5" creationId="{70FE940A-4647-4197-A51C-4B139E1BAB23}"/>
          </ac:spMkLst>
        </pc:spChg>
        <pc:spChg chg="add">
          <ac:chgData name="Dnyaneshwar Giri" userId="89438343-5d88-42f6-b10f-f21272d57044" providerId="ADAL" clId="{D188F4F1-AC87-4041-AF29-B1899D6EA16A}" dt="2023-07-04T08:17:09.756" v="42" actId="26606"/>
          <ac:spMkLst>
            <pc:docMk/>
            <pc:sldMk cId="682984072" sldId="256"/>
            <ac:spMk id="1031" creationId="{71B2258F-86CA-4D4D-8270-BC05FCDEBFB3}"/>
          </ac:spMkLst>
        </pc:spChg>
        <pc:picChg chg="add mod">
          <ac:chgData name="Dnyaneshwar Giri" userId="89438343-5d88-42f6-b10f-f21272d57044" providerId="ADAL" clId="{D188F4F1-AC87-4041-AF29-B1899D6EA16A}" dt="2023-07-04T12:36:24.725" v="740" actId="14100"/>
          <ac:picMkLst>
            <pc:docMk/>
            <pc:sldMk cId="682984072" sldId="256"/>
            <ac:picMk id="1026" creationId="{B54B167B-5AF7-3595-3AA3-6B7608095093}"/>
          </ac:picMkLst>
        </pc:picChg>
      </pc:sldChg>
      <pc:sldChg chg="addSp delSp modSp new mod setBg">
        <pc:chgData name="Dnyaneshwar Giri" userId="89438343-5d88-42f6-b10f-f21272d57044" providerId="ADAL" clId="{D188F4F1-AC87-4041-AF29-B1899D6EA16A}" dt="2023-07-04T12:48:47.463" v="893" actId="255"/>
        <pc:sldMkLst>
          <pc:docMk/>
          <pc:sldMk cId="1679465688" sldId="257"/>
        </pc:sldMkLst>
        <pc:spChg chg="mod">
          <ac:chgData name="Dnyaneshwar Giri" userId="89438343-5d88-42f6-b10f-f21272d57044" providerId="ADAL" clId="{D188F4F1-AC87-4041-AF29-B1899D6EA16A}" dt="2023-07-04T12:34:13.511" v="724" actId="26606"/>
          <ac:spMkLst>
            <pc:docMk/>
            <pc:sldMk cId="1679465688" sldId="257"/>
            <ac:spMk id="2" creationId="{D3196074-01CD-647D-7E63-4E85BE16F490}"/>
          </ac:spMkLst>
        </pc:spChg>
        <pc:spChg chg="add del mod ord">
          <ac:chgData name="Dnyaneshwar Giri" userId="89438343-5d88-42f6-b10f-f21272d57044" providerId="ADAL" clId="{D188F4F1-AC87-4041-AF29-B1899D6EA16A}" dt="2023-07-04T12:48:47.463" v="893" actId="255"/>
          <ac:spMkLst>
            <pc:docMk/>
            <pc:sldMk cId="1679465688" sldId="257"/>
            <ac:spMk id="3" creationId="{F5B1E8BF-0825-1C29-AAB2-523E06A5DC8B}"/>
          </ac:spMkLst>
        </pc:spChg>
        <pc:spChg chg="add del">
          <ac:chgData name="Dnyaneshwar Giri" userId="89438343-5d88-42f6-b10f-f21272d57044" providerId="ADAL" clId="{D188F4F1-AC87-4041-AF29-B1899D6EA16A}" dt="2023-07-04T08:39:48.077" v="209" actId="478"/>
          <ac:spMkLst>
            <pc:docMk/>
            <pc:sldMk cId="1679465688" sldId="257"/>
            <ac:spMk id="4" creationId="{3664370D-5E9B-AC90-3E9E-3824D3D6CFF8}"/>
          </ac:spMkLst>
        </pc:spChg>
        <pc:spChg chg="add del mod">
          <ac:chgData name="Dnyaneshwar Giri" userId="89438343-5d88-42f6-b10f-f21272d57044" providerId="ADAL" clId="{D188F4F1-AC87-4041-AF29-B1899D6EA16A}" dt="2023-07-04T08:39:43.804" v="208" actId="478"/>
          <ac:spMkLst>
            <pc:docMk/>
            <pc:sldMk cId="1679465688" sldId="257"/>
            <ac:spMk id="5" creationId="{A5AEE37E-0975-B240-CFB8-B8864AB952C7}"/>
          </ac:spMkLst>
        </pc:spChg>
        <pc:picChg chg="add del mod">
          <ac:chgData name="Dnyaneshwar Giri" userId="89438343-5d88-42f6-b10f-f21272d57044" providerId="ADAL" clId="{D188F4F1-AC87-4041-AF29-B1899D6EA16A}" dt="2023-07-04T12:34:01.507" v="720" actId="478"/>
          <ac:picMkLst>
            <pc:docMk/>
            <pc:sldMk cId="1679465688" sldId="257"/>
            <ac:picMk id="1026" creationId="{F0C8A8D6-B6F3-DC89-F39D-69B2C3EC0BD3}"/>
          </ac:picMkLst>
        </pc:picChg>
        <pc:picChg chg="add mod">
          <ac:chgData name="Dnyaneshwar Giri" userId="89438343-5d88-42f6-b10f-f21272d57044" providerId="ADAL" clId="{D188F4F1-AC87-4041-AF29-B1899D6EA16A}" dt="2023-07-04T12:34:31.566" v="729" actId="1076"/>
          <ac:picMkLst>
            <pc:docMk/>
            <pc:sldMk cId="1679465688" sldId="257"/>
            <ac:picMk id="1028" creationId="{02C7055B-3702-C4F4-9E4C-67B95B600DDD}"/>
          </ac:picMkLst>
        </pc:picChg>
        <pc:picChg chg="add del mod">
          <ac:chgData name="Dnyaneshwar Giri" userId="89438343-5d88-42f6-b10f-f21272d57044" providerId="ADAL" clId="{D188F4F1-AC87-4041-AF29-B1899D6EA16A}" dt="2023-07-04T08:45:01.127" v="212" actId="478"/>
          <ac:picMkLst>
            <pc:docMk/>
            <pc:sldMk cId="1679465688" sldId="257"/>
            <ac:picMk id="3076" creationId="{77A94B7F-E924-14EC-9A0D-CE0C98A2E2C0}"/>
          </ac:picMkLst>
        </pc:picChg>
      </pc:sldChg>
      <pc:sldChg chg="addSp delSp modSp new mod">
        <pc:chgData name="Dnyaneshwar Giri" userId="89438343-5d88-42f6-b10f-f21272d57044" providerId="ADAL" clId="{D188F4F1-AC87-4041-AF29-B1899D6EA16A}" dt="2023-07-04T12:35:20.347" v="736" actId="1076"/>
        <pc:sldMkLst>
          <pc:docMk/>
          <pc:sldMk cId="786068735" sldId="258"/>
        </pc:sldMkLst>
        <pc:spChg chg="add mod">
          <ac:chgData name="Dnyaneshwar Giri" userId="89438343-5d88-42f6-b10f-f21272d57044" providerId="ADAL" clId="{D188F4F1-AC87-4041-AF29-B1899D6EA16A}" dt="2023-07-04T12:35:16.140" v="734" actId="1582"/>
          <ac:spMkLst>
            <pc:docMk/>
            <pc:sldMk cId="786068735" sldId="258"/>
            <ac:spMk id="2" creationId="{5E1DBB44-8AB8-7AF7-4FB7-F5C440C8B909}"/>
          </ac:spMkLst>
        </pc:spChg>
        <pc:spChg chg="del">
          <ac:chgData name="Dnyaneshwar Giri" userId="89438343-5d88-42f6-b10f-f21272d57044" providerId="ADAL" clId="{D188F4F1-AC87-4041-AF29-B1899D6EA16A}" dt="2023-07-04T08:22:45.428" v="111" actId="478"/>
          <ac:spMkLst>
            <pc:docMk/>
            <pc:sldMk cId="786068735" sldId="258"/>
            <ac:spMk id="2" creationId="{C33CADFF-FE80-27E5-A71E-7FD6D47E4028}"/>
          </ac:spMkLst>
        </pc:spChg>
        <pc:spChg chg="del mod">
          <ac:chgData name="Dnyaneshwar Giri" userId="89438343-5d88-42f6-b10f-f21272d57044" providerId="ADAL" clId="{D188F4F1-AC87-4041-AF29-B1899D6EA16A}" dt="2023-07-04T08:22:51.587" v="114" actId="22"/>
          <ac:spMkLst>
            <pc:docMk/>
            <pc:sldMk cId="786068735" sldId="258"/>
            <ac:spMk id="3" creationId="{C4FD77E3-193B-07E5-9720-82942017E598}"/>
          </ac:spMkLst>
        </pc:spChg>
        <pc:spChg chg="add del">
          <ac:chgData name="Dnyaneshwar Giri" userId="89438343-5d88-42f6-b10f-f21272d57044" providerId="ADAL" clId="{D188F4F1-AC87-4041-AF29-B1899D6EA16A}" dt="2023-07-04T08:23:21.359" v="117" actId="11529"/>
          <ac:spMkLst>
            <pc:docMk/>
            <pc:sldMk cId="786068735" sldId="258"/>
            <ac:spMk id="6" creationId="{2EDB430A-69AA-13AF-9E0C-3C08F67A68D8}"/>
          </ac:spMkLst>
        </pc:spChg>
        <pc:spChg chg="add del mod">
          <ac:chgData name="Dnyaneshwar Giri" userId="89438343-5d88-42f6-b10f-f21272d57044" providerId="ADAL" clId="{D188F4F1-AC87-4041-AF29-B1899D6EA16A}" dt="2023-07-04T08:24:10.811" v="130" actId="478"/>
          <ac:spMkLst>
            <pc:docMk/>
            <pc:sldMk cId="786068735" sldId="258"/>
            <ac:spMk id="7" creationId="{2B375443-6888-6997-12A7-C68331474FFF}"/>
          </ac:spMkLst>
        </pc:spChg>
        <pc:spChg chg="add mod">
          <ac:chgData name="Dnyaneshwar Giri" userId="89438343-5d88-42f6-b10f-f21272d57044" providerId="ADAL" clId="{D188F4F1-AC87-4041-AF29-B1899D6EA16A}" dt="2023-07-04T08:24:37.646" v="136" actId="1582"/>
          <ac:spMkLst>
            <pc:docMk/>
            <pc:sldMk cId="786068735" sldId="258"/>
            <ac:spMk id="8" creationId="{A456DEDB-39DE-3855-FA3E-407E0D0EF1FB}"/>
          </ac:spMkLst>
        </pc:spChg>
        <pc:spChg chg="add mod">
          <ac:chgData name="Dnyaneshwar Giri" userId="89438343-5d88-42f6-b10f-f21272d57044" providerId="ADAL" clId="{D188F4F1-AC87-4041-AF29-B1899D6EA16A}" dt="2023-07-04T08:25:14.887" v="143" actId="208"/>
          <ac:spMkLst>
            <pc:docMk/>
            <pc:sldMk cId="786068735" sldId="258"/>
            <ac:spMk id="10" creationId="{B94CE766-3724-6438-0EDD-914E33AA5C5B}"/>
          </ac:spMkLst>
        </pc:spChg>
        <pc:spChg chg="add mod">
          <ac:chgData name="Dnyaneshwar Giri" userId="89438343-5d88-42f6-b10f-f21272d57044" providerId="ADAL" clId="{D188F4F1-AC87-4041-AF29-B1899D6EA16A}" dt="2023-07-04T08:25:51.700" v="150" actId="1582"/>
          <ac:spMkLst>
            <pc:docMk/>
            <pc:sldMk cId="786068735" sldId="258"/>
            <ac:spMk id="11" creationId="{A24F9E6D-82A1-BD7B-980E-46A6DC88EBFE}"/>
          </ac:spMkLst>
        </pc:spChg>
        <pc:spChg chg="add mod">
          <ac:chgData name="Dnyaneshwar Giri" userId="89438343-5d88-42f6-b10f-f21272d57044" providerId="ADAL" clId="{D188F4F1-AC87-4041-AF29-B1899D6EA16A}" dt="2023-07-04T08:26:38.225" v="157" actId="1582"/>
          <ac:spMkLst>
            <pc:docMk/>
            <pc:sldMk cId="786068735" sldId="258"/>
            <ac:spMk id="12" creationId="{AA6CA92E-0ACB-3C6F-31FA-26DAB0A647BF}"/>
          </ac:spMkLst>
        </pc:spChg>
        <pc:spChg chg="add mod">
          <ac:chgData name="Dnyaneshwar Giri" userId="89438343-5d88-42f6-b10f-f21272d57044" providerId="ADAL" clId="{D188F4F1-AC87-4041-AF29-B1899D6EA16A}" dt="2023-07-04T08:27:00.526" v="161" actId="1582"/>
          <ac:spMkLst>
            <pc:docMk/>
            <pc:sldMk cId="786068735" sldId="258"/>
            <ac:spMk id="13" creationId="{F3B66E94-83F0-E26E-95DC-264E90AF7C36}"/>
          </ac:spMkLst>
        </pc:spChg>
        <pc:picChg chg="add mod ord">
          <ac:chgData name="Dnyaneshwar Giri" userId="89438343-5d88-42f6-b10f-f21272d57044" providerId="ADAL" clId="{D188F4F1-AC87-4041-AF29-B1899D6EA16A}" dt="2023-07-04T12:35:20.347" v="736" actId="1076"/>
          <ac:picMkLst>
            <pc:docMk/>
            <pc:sldMk cId="786068735" sldId="258"/>
            <ac:picMk id="5" creationId="{F283A9D8-0204-2BB6-3A55-56E87E5058C7}"/>
          </ac:picMkLst>
        </pc:picChg>
        <pc:picChg chg="add del mod">
          <ac:chgData name="Dnyaneshwar Giri" userId="89438343-5d88-42f6-b10f-f21272d57044" providerId="ADAL" clId="{D188F4F1-AC87-4041-AF29-B1899D6EA16A}" dt="2023-07-04T08:24:48.224" v="139"/>
          <ac:picMkLst>
            <pc:docMk/>
            <pc:sldMk cId="786068735" sldId="258"/>
            <ac:picMk id="9" creationId="{84BB7FD9-6B31-86A3-B157-1A5880AFD718}"/>
          </ac:picMkLst>
        </pc:picChg>
      </pc:sldChg>
      <pc:sldChg chg="addSp delSp modSp new mod setBg">
        <pc:chgData name="Dnyaneshwar Giri" userId="89438343-5d88-42f6-b10f-f21272d57044" providerId="ADAL" clId="{D188F4F1-AC87-4041-AF29-B1899D6EA16A}" dt="2023-07-04T12:46:17.995" v="864" actId="123"/>
        <pc:sldMkLst>
          <pc:docMk/>
          <pc:sldMk cId="1618199604" sldId="259"/>
        </pc:sldMkLst>
        <pc:spChg chg="del">
          <ac:chgData name="Dnyaneshwar Giri" userId="89438343-5d88-42f6-b10f-f21272d57044" providerId="ADAL" clId="{D188F4F1-AC87-4041-AF29-B1899D6EA16A}" dt="2023-07-04T08:28:29.010" v="167" actId="478"/>
          <ac:spMkLst>
            <pc:docMk/>
            <pc:sldMk cId="1618199604" sldId="259"/>
            <ac:spMk id="2" creationId="{FD2DC761-3D0A-66AD-F6CF-02717CB6CA1D}"/>
          </ac:spMkLst>
        </pc:spChg>
        <pc:spChg chg="mod ord">
          <ac:chgData name="Dnyaneshwar Giri" userId="89438343-5d88-42f6-b10f-f21272d57044" providerId="ADAL" clId="{D188F4F1-AC87-4041-AF29-B1899D6EA16A}" dt="2023-07-04T12:46:17.995" v="864" actId="123"/>
          <ac:spMkLst>
            <pc:docMk/>
            <pc:sldMk cId="1618199604" sldId="259"/>
            <ac:spMk id="3" creationId="{2DD40B39-D092-95CB-BB23-14953AAD04D9}"/>
          </ac:spMkLst>
        </pc:spChg>
        <pc:spChg chg="add del mod">
          <ac:chgData name="Dnyaneshwar Giri" userId="89438343-5d88-42f6-b10f-f21272d57044" providerId="ADAL" clId="{D188F4F1-AC87-4041-AF29-B1899D6EA16A}" dt="2023-07-04T08:29:46.126" v="171" actId="478"/>
          <ac:spMkLst>
            <pc:docMk/>
            <pc:sldMk cId="1618199604" sldId="259"/>
            <ac:spMk id="4" creationId="{E5312ECC-B156-042C-65CC-42F6E80FD0A8}"/>
          </ac:spMkLst>
        </pc:spChg>
        <pc:spChg chg="add del">
          <ac:chgData name="Dnyaneshwar Giri" userId="89438343-5d88-42f6-b10f-f21272d57044" providerId="ADAL" clId="{D188F4F1-AC87-4041-AF29-B1899D6EA16A}" dt="2023-07-04T08:30:16.933" v="175" actId="478"/>
          <ac:spMkLst>
            <pc:docMk/>
            <pc:sldMk cId="1618199604" sldId="259"/>
            <ac:spMk id="5" creationId="{93135D42-899C-F5D4-BF26-960ABC3A432C}"/>
          </ac:spMkLst>
        </pc:spChg>
        <pc:picChg chg="add mod">
          <ac:chgData name="Dnyaneshwar Giri" userId="89438343-5d88-42f6-b10f-f21272d57044" providerId="ADAL" clId="{D188F4F1-AC87-4041-AF29-B1899D6EA16A}" dt="2023-07-04T08:38:13.732" v="203" actId="26606"/>
          <ac:picMkLst>
            <pc:docMk/>
            <pc:sldMk cId="1618199604" sldId="259"/>
            <ac:picMk id="2052" creationId="{44E5B963-DEFB-E921-F542-2F51140251BD}"/>
          </ac:picMkLst>
        </pc:picChg>
        <pc:picChg chg="add del mod">
          <ac:chgData name="Dnyaneshwar Giri" userId="89438343-5d88-42f6-b10f-f21272d57044" providerId="ADAL" clId="{D188F4F1-AC87-4041-AF29-B1899D6EA16A}" dt="2023-07-04T08:31:01.131" v="181" actId="478"/>
          <ac:picMkLst>
            <pc:docMk/>
            <pc:sldMk cId="1618199604" sldId="259"/>
            <ac:picMk id="2056" creationId="{CD517D0D-4EEC-88C0-471D-7E6A91241F78}"/>
          </ac:picMkLst>
        </pc:picChg>
        <pc:picChg chg="add mod ord">
          <ac:chgData name="Dnyaneshwar Giri" userId="89438343-5d88-42f6-b10f-f21272d57044" providerId="ADAL" clId="{D188F4F1-AC87-4041-AF29-B1899D6EA16A}" dt="2023-07-04T08:38:13.732" v="203" actId="26606"/>
          <ac:picMkLst>
            <pc:docMk/>
            <pc:sldMk cId="1618199604" sldId="259"/>
            <ac:picMk id="2058" creationId="{1986D2C0-AD82-1616-491A-ADADCCDB7A2B}"/>
          </ac:picMkLst>
        </pc:picChg>
        <pc:picChg chg="add mod ord">
          <ac:chgData name="Dnyaneshwar Giri" userId="89438343-5d88-42f6-b10f-f21272d57044" providerId="ADAL" clId="{D188F4F1-AC87-4041-AF29-B1899D6EA16A}" dt="2023-07-04T08:38:13.732" v="203" actId="26606"/>
          <ac:picMkLst>
            <pc:docMk/>
            <pc:sldMk cId="1618199604" sldId="259"/>
            <ac:picMk id="2060" creationId="{D7E8EE83-8EC8-7421-14CF-8AE67314EF71}"/>
          </ac:picMkLst>
        </pc:picChg>
        <pc:picChg chg="add mod">
          <ac:chgData name="Dnyaneshwar Giri" userId="89438343-5d88-42f6-b10f-f21272d57044" providerId="ADAL" clId="{D188F4F1-AC87-4041-AF29-B1899D6EA16A}" dt="2023-07-04T08:38:13.732" v="203" actId="26606"/>
          <ac:picMkLst>
            <pc:docMk/>
            <pc:sldMk cId="1618199604" sldId="259"/>
            <ac:picMk id="2062" creationId="{A7A2C445-54A5-E9C9-7C03-60EE1FF816C0}"/>
          </ac:picMkLst>
        </pc:picChg>
        <pc:cxnChg chg="add">
          <ac:chgData name="Dnyaneshwar Giri" userId="89438343-5d88-42f6-b10f-f21272d57044" providerId="ADAL" clId="{D188F4F1-AC87-4041-AF29-B1899D6EA16A}" dt="2023-07-04T08:38:13.732" v="203" actId="26606"/>
          <ac:cxnSpMkLst>
            <pc:docMk/>
            <pc:sldMk cId="1618199604" sldId="259"/>
            <ac:cxnSpMk id="2067" creationId="{D553F50E-1DB9-1304-55CF-733DDC6C9B46}"/>
          </ac:cxnSpMkLst>
        </pc:cxnChg>
        <pc:cxnChg chg="add">
          <ac:chgData name="Dnyaneshwar Giri" userId="89438343-5d88-42f6-b10f-f21272d57044" providerId="ADAL" clId="{D188F4F1-AC87-4041-AF29-B1899D6EA16A}" dt="2023-07-04T08:38:13.732" v="203" actId="26606"/>
          <ac:cxnSpMkLst>
            <pc:docMk/>
            <pc:sldMk cId="1618199604" sldId="259"/>
            <ac:cxnSpMk id="2069" creationId="{249EDD1B-F94D-B4E6-ACAA-566B9A26FDE3}"/>
          </ac:cxnSpMkLst>
        </pc:cxnChg>
      </pc:sldChg>
      <pc:sldChg chg="addSp delSp modSp new mod setBg">
        <pc:chgData name="Dnyaneshwar Giri" userId="89438343-5d88-42f6-b10f-f21272d57044" providerId="ADAL" clId="{D188F4F1-AC87-4041-AF29-B1899D6EA16A}" dt="2023-07-04T08:49:21.730" v="231" actId="26606"/>
        <pc:sldMkLst>
          <pc:docMk/>
          <pc:sldMk cId="2754497384" sldId="260"/>
        </pc:sldMkLst>
        <pc:spChg chg="del">
          <ac:chgData name="Dnyaneshwar Giri" userId="89438343-5d88-42f6-b10f-f21272d57044" providerId="ADAL" clId="{D188F4F1-AC87-4041-AF29-B1899D6EA16A}" dt="2023-07-04T08:46:22.709" v="213" actId="478"/>
          <ac:spMkLst>
            <pc:docMk/>
            <pc:sldMk cId="2754497384" sldId="260"/>
            <ac:spMk id="2" creationId="{3CEB7B3F-03F4-18C1-7451-2E1852D091AF}"/>
          </ac:spMkLst>
        </pc:spChg>
        <pc:spChg chg="del mod">
          <ac:chgData name="Dnyaneshwar Giri" userId="89438343-5d88-42f6-b10f-f21272d57044" providerId="ADAL" clId="{D188F4F1-AC87-4041-AF29-B1899D6EA16A}" dt="2023-07-04T08:46:30.195" v="216"/>
          <ac:spMkLst>
            <pc:docMk/>
            <pc:sldMk cId="2754497384" sldId="260"/>
            <ac:spMk id="3" creationId="{BABDF5C4-70AF-CD31-A697-9771EE3707F5}"/>
          </ac:spMkLst>
        </pc:spChg>
        <pc:spChg chg="add del mod">
          <ac:chgData name="Dnyaneshwar Giri" userId="89438343-5d88-42f6-b10f-f21272d57044" providerId="ADAL" clId="{D188F4F1-AC87-4041-AF29-B1899D6EA16A}" dt="2023-07-04T08:49:12.105" v="227" actId="478"/>
          <ac:spMkLst>
            <pc:docMk/>
            <pc:sldMk cId="2754497384" sldId="260"/>
            <ac:spMk id="4" creationId="{9116F085-D8DE-0309-3F05-DF5CC6A18F56}"/>
          </ac:spMkLst>
        </pc:spChg>
        <pc:spChg chg="add del">
          <ac:chgData name="Dnyaneshwar Giri" userId="89438343-5d88-42f6-b10f-f21272d57044" providerId="ADAL" clId="{D188F4F1-AC87-4041-AF29-B1899D6EA16A}" dt="2023-07-04T08:46:47.797" v="222" actId="26606"/>
          <ac:spMkLst>
            <pc:docMk/>
            <pc:sldMk cId="2754497384" sldId="260"/>
            <ac:spMk id="4103" creationId="{42A4FC2C-047E-45A5-965D-8E1E3BF09BC6}"/>
          </ac:spMkLst>
        </pc:spChg>
        <pc:spChg chg="add del">
          <ac:chgData name="Dnyaneshwar Giri" userId="89438343-5d88-42f6-b10f-f21272d57044" providerId="ADAL" clId="{D188F4F1-AC87-4041-AF29-B1899D6EA16A}" dt="2023-07-04T08:49:21.716" v="230" actId="26606"/>
          <ac:spMkLst>
            <pc:docMk/>
            <pc:sldMk cId="2754497384" sldId="260"/>
            <ac:spMk id="4105" creationId="{7BDAC5B6-20CE-447F-8BA1-F2274AC7AE5B}"/>
          </ac:spMkLst>
        </pc:spChg>
        <pc:spChg chg="add del">
          <ac:chgData name="Dnyaneshwar Giri" userId="89438343-5d88-42f6-b10f-f21272d57044" providerId="ADAL" clId="{D188F4F1-AC87-4041-AF29-B1899D6EA16A}" dt="2023-07-04T08:49:21.716" v="230" actId="26606"/>
          <ac:spMkLst>
            <pc:docMk/>
            <pc:sldMk cId="2754497384" sldId="260"/>
            <ac:spMk id="4107" creationId="{D1D22B31-BF8F-446B-9009-8A251FB177CB}"/>
          </ac:spMkLst>
        </pc:spChg>
        <pc:spChg chg="add">
          <ac:chgData name="Dnyaneshwar Giri" userId="89438343-5d88-42f6-b10f-f21272d57044" providerId="ADAL" clId="{D188F4F1-AC87-4041-AF29-B1899D6EA16A}" dt="2023-07-04T08:49:21.730" v="231" actId="26606"/>
          <ac:spMkLst>
            <pc:docMk/>
            <pc:sldMk cId="2754497384" sldId="260"/>
            <ac:spMk id="4109" creationId="{2633B3B5-CC90-43F0-8714-D31D1F3F0209}"/>
          </ac:spMkLst>
        </pc:spChg>
        <pc:spChg chg="add">
          <ac:chgData name="Dnyaneshwar Giri" userId="89438343-5d88-42f6-b10f-f21272d57044" providerId="ADAL" clId="{D188F4F1-AC87-4041-AF29-B1899D6EA16A}" dt="2023-07-04T08:49:21.730" v="231" actId="26606"/>
          <ac:spMkLst>
            <pc:docMk/>
            <pc:sldMk cId="2754497384" sldId="260"/>
            <ac:spMk id="4110" creationId="{AB8C311F-7253-4AED-9701-7FC0708C41C7}"/>
          </ac:spMkLst>
        </pc:spChg>
        <pc:spChg chg="add">
          <ac:chgData name="Dnyaneshwar Giri" userId="89438343-5d88-42f6-b10f-f21272d57044" providerId="ADAL" clId="{D188F4F1-AC87-4041-AF29-B1899D6EA16A}" dt="2023-07-04T08:49:21.730" v="231" actId="26606"/>
          <ac:spMkLst>
            <pc:docMk/>
            <pc:sldMk cId="2754497384" sldId="260"/>
            <ac:spMk id="4111" creationId="{A8D57A06-A426-446D-B02C-A2DC6B62E45E}"/>
          </ac:spMkLst>
        </pc:spChg>
        <pc:spChg chg="add">
          <ac:chgData name="Dnyaneshwar Giri" userId="89438343-5d88-42f6-b10f-f21272d57044" providerId="ADAL" clId="{D188F4F1-AC87-4041-AF29-B1899D6EA16A}" dt="2023-07-04T08:49:21.730" v="231" actId="26606"/>
          <ac:spMkLst>
            <pc:docMk/>
            <pc:sldMk cId="2754497384" sldId="260"/>
            <ac:spMk id="4112" creationId="{E2384209-CB15-4CDF-9D31-C44FD9A3F20D}"/>
          </ac:spMkLst>
        </pc:spChg>
        <pc:picChg chg="add del mod">
          <ac:chgData name="Dnyaneshwar Giri" userId="89438343-5d88-42f6-b10f-f21272d57044" providerId="ADAL" clId="{D188F4F1-AC87-4041-AF29-B1899D6EA16A}" dt="2023-07-04T08:48:41.153" v="225" actId="478"/>
          <ac:picMkLst>
            <pc:docMk/>
            <pc:sldMk cId="2754497384" sldId="260"/>
            <ac:picMk id="4098" creationId="{DBEC1976-36BC-957E-1845-DDC41BC62D6A}"/>
          </ac:picMkLst>
        </pc:picChg>
        <pc:picChg chg="add mod">
          <ac:chgData name="Dnyaneshwar Giri" userId="89438343-5d88-42f6-b10f-f21272d57044" providerId="ADAL" clId="{D188F4F1-AC87-4041-AF29-B1899D6EA16A}" dt="2023-07-04T08:49:21.730" v="231" actId="26606"/>
          <ac:picMkLst>
            <pc:docMk/>
            <pc:sldMk cId="2754497384" sldId="260"/>
            <ac:picMk id="4100" creationId="{D85B3B63-EEC7-5EC1-8C06-0251590BE077}"/>
          </ac:picMkLst>
        </pc:picChg>
      </pc:sldChg>
      <pc:sldChg chg="addSp delSp modSp new mod setBg">
        <pc:chgData name="Dnyaneshwar Giri" userId="89438343-5d88-42f6-b10f-f21272d57044" providerId="ADAL" clId="{D188F4F1-AC87-4041-AF29-B1899D6EA16A}" dt="2023-07-04T12:49:08.049" v="894" actId="1076"/>
        <pc:sldMkLst>
          <pc:docMk/>
          <pc:sldMk cId="1139966592" sldId="261"/>
        </pc:sldMkLst>
        <pc:spChg chg="mod">
          <ac:chgData name="Dnyaneshwar Giri" userId="89438343-5d88-42f6-b10f-f21272d57044" providerId="ADAL" clId="{D188F4F1-AC87-4041-AF29-B1899D6EA16A}" dt="2023-07-04T12:49:08.049" v="894" actId="1076"/>
          <ac:spMkLst>
            <pc:docMk/>
            <pc:sldMk cId="1139966592" sldId="261"/>
            <ac:spMk id="2" creationId="{FFF11186-DEBB-AE38-1AE6-4B099C13ADCB}"/>
          </ac:spMkLst>
        </pc:spChg>
        <pc:spChg chg="mod ord">
          <ac:chgData name="Dnyaneshwar Giri" userId="89438343-5d88-42f6-b10f-f21272d57044" providerId="ADAL" clId="{D188F4F1-AC87-4041-AF29-B1899D6EA16A}" dt="2023-07-04T12:46:35.988" v="866" actId="14100"/>
          <ac:spMkLst>
            <pc:docMk/>
            <pc:sldMk cId="1139966592" sldId="261"/>
            <ac:spMk id="3" creationId="{70901E5C-99AB-A4A1-443A-983E1AD3254A}"/>
          </ac:spMkLst>
        </pc:spChg>
        <pc:spChg chg="add mod">
          <ac:chgData name="Dnyaneshwar Giri" userId="89438343-5d88-42f6-b10f-f21272d57044" providerId="ADAL" clId="{D188F4F1-AC87-4041-AF29-B1899D6EA16A}" dt="2023-07-04T12:39:33.351" v="773" actId="1076"/>
          <ac:spMkLst>
            <pc:docMk/>
            <pc:sldMk cId="1139966592" sldId="261"/>
            <ac:spMk id="5" creationId="{3C3DF818-87E9-5666-8AF6-227C13682598}"/>
          </ac:spMkLst>
        </pc:spChg>
        <pc:picChg chg="add del mod">
          <ac:chgData name="Dnyaneshwar Giri" userId="89438343-5d88-42f6-b10f-f21272d57044" providerId="ADAL" clId="{D188F4F1-AC87-4041-AF29-B1899D6EA16A}" dt="2023-07-04T09:18:28.230" v="446" actId="478"/>
          <ac:picMkLst>
            <pc:docMk/>
            <pc:sldMk cId="1139966592" sldId="261"/>
            <ac:picMk id="5122" creationId="{45AE1E36-CA6C-8D71-C91D-1AF38D3A6EC6}"/>
          </ac:picMkLst>
        </pc:picChg>
        <pc:picChg chg="add mod">
          <ac:chgData name="Dnyaneshwar Giri" userId="89438343-5d88-42f6-b10f-f21272d57044" providerId="ADAL" clId="{D188F4F1-AC87-4041-AF29-B1899D6EA16A}" dt="2023-07-04T12:39:46.915" v="774" actId="1076"/>
          <ac:picMkLst>
            <pc:docMk/>
            <pc:sldMk cId="1139966592" sldId="261"/>
            <ac:picMk id="5124" creationId="{AA12C231-1A0E-F3D0-DCEE-927A420151B0}"/>
          </ac:picMkLst>
        </pc:picChg>
        <pc:cxnChg chg="add">
          <ac:chgData name="Dnyaneshwar Giri" userId="89438343-5d88-42f6-b10f-f21272d57044" providerId="ADAL" clId="{D188F4F1-AC87-4041-AF29-B1899D6EA16A}" dt="2023-07-04T09:07:08.940" v="415" actId="26606"/>
          <ac:cxnSpMkLst>
            <pc:docMk/>
            <pc:sldMk cId="1139966592" sldId="261"/>
            <ac:cxnSpMk id="5127" creationId="{1503BFE4-729B-D9D0-C17B-501E6AF1127A}"/>
          </ac:cxnSpMkLst>
        </pc:cxnChg>
      </pc:sldChg>
      <pc:sldChg chg="modSp new del mod ord">
        <pc:chgData name="Dnyaneshwar Giri" userId="89438343-5d88-42f6-b10f-f21272d57044" providerId="ADAL" clId="{D188F4F1-AC87-4041-AF29-B1899D6EA16A}" dt="2023-07-04T08:58:17.463" v="303" actId="47"/>
        <pc:sldMkLst>
          <pc:docMk/>
          <pc:sldMk cId="2232545859" sldId="261"/>
        </pc:sldMkLst>
        <pc:spChg chg="mod">
          <ac:chgData name="Dnyaneshwar Giri" userId="89438343-5d88-42f6-b10f-f21272d57044" providerId="ADAL" clId="{D188F4F1-AC87-4041-AF29-B1899D6EA16A}" dt="2023-07-04T08:56:13.535" v="291" actId="2711"/>
          <ac:spMkLst>
            <pc:docMk/>
            <pc:sldMk cId="2232545859" sldId="261"/>
            <ac:spMk id="2" creationId="{EF1A2D31-FC8E-397D-34A3-B4862D4D3CA9}"/>
          </ac:spMkLst>
        </pc:spChg>
        <pc:spChg chg="mod">
          <ac:chgData name="Dnyaneshwar Giri" userId="89438343-5d88-42f6-b10f-f21272d57044" providerId="ADAL" clId="{D188F4F1-AC87-4041-AF29-B1899D6EA16A}" dt="2023-07-04T08:58:00.144" v="300" actId="20577"/>
          <ac:spMkLst>
            <pc:docMk/>
            <pc:sldMk cId="2232545859" sldId="261"/>
            <ac:spMk id="3" creationId="{733C6321-3C91-BF6F-B308-9DF5844E7C0A}"/>
          </ac:spMkLst>
        </pc:spChg>
      </pc:sldChg>
      <pc:sldChg chg="addSp delSp modSp new mod">
        <pc:chgData name="Dnyaneshwar Giri" userId="89438343-5d88-42f6-b10f-f21272d57044" providerId="ADAL" clId="{D188F4F1-AC87-4041-AF29-B1899D6EA16A}" dt="2023-07-04T12:47:22.542" v="876" actId="1076"/>
        <pc:sldMkLst>
          <pc:docMk/>
          <pc:sldMk cId="2893945342" sldId="262"/>
        </pc:sldMkLst>
        <pc:spChg chg="mod">
          <ac:chgData name="Dnyaneshwar Giri" userId="89438343-5d88-42f6-b10f-f21272d57044" providerId="ADAL" clId="{D188F4F1-AC87-4041-AF29-B1899D6EA16A}" dt="2023-07-04T12:47:22.542" v="876" actId="1076"/>
          <ac:spMkLst>
            <pc:docMk/>
            <pc:sldMk cId="2893945342" sldId="262"/>
            <ac:spMk id="2" creationId="{254DECBF-017F-C2D2-BAAD-BE6B0DE1741E}"/>
          </ac:spMkLst>
        </pc:spChg>
        <pc:spChg chg="add del mod">
          <ac:chgData name="Dnyaneshwar Giri" userId="89438343-5d88-42f6-b10f-f21272d57044" providerId="ADAL" clId="{D188F4F1-AC87-4041-AF29-B1899D6EA16A}" dt="2023-07-04T09:15:05.430" v="441" actId="26606"/>
          <ac:spMkLst>
            <pc:docMk/>
            <pc:sldMk cId="2893945342" sldId="262"/>
            <ac:spMk id="3" creationId="{490D49C4-CA54-82A1-0334-6681F4A86F51}"/>
          </ac:spMkLst>
        </pc:spChg>
        <pc:spChg chg="add del mod">
          <ac:chgData name="Dnyaneshwar Giri" userId="89438343-5d88-42f6-b10f-f21272d57044" providerId="ADAL" clId="{D188F4F1-AC87-4041-AF29-B1899D6EA16A}" dt="2023-07-04T09:11:14.830" v="423"/>
          <ac:spMkLst>
            <pc:docMk/>
            <pc:sldMk cId="2893945342" sldId="262"/>
            <ac:spMk id="4" creationId="{3F07F3B9-5BE7-BA1B-EFD3-CCD4EA515914}"/>
          </ac:spMkLst>
        </pc:spChg>
        <pc:spChg chg="add del">
          <ac:chgData name="Dnyaneshwar Giri" userId="89438343-5d88-42f6-b10f-f21272d57044" providerId="ADAL" clId="{D188F4F1-AC87-4041-AF29-B1899D6EA16A}" dt="2023-07-04T09:13:59.742" v="435"/>
          <ac:spMkLst>
            <pc:docMk/>
            <pc:sldMk cId="2893945342" sldId="262"/>
            <ac:spMk id="5" creationId="{C82C74A8-812D-46EF-45C4-3F0D204DF39B}"/>
          </ac:spMkLst>
        </pc:spChg>
        <pc:graphicFrameChg chg="add del">
          <ac:chgData name="Dnyaneshwar Giri" userId="89438343-5d88-42f6-b10f-f21272d57044" providerId="ADAL" clId="{D188F4F1-AC87-4041-AF29-B1899D6EA16A}" dt="2023-07-04T09:15:05.400" v="440" actId="26606"/>
          <ac:graphicFrameMkLst>
            <pc:docMk/>
            <pc:sldMk cId="2893945342" sldId="262"/>
            <ac:graphicFrameMk id="6" creationId="{BFE59A18-BD0F-98BE-DF6E-8F63A0314587}"/>
          </ac:graphicFrameMkLst>
        </pc:graphicFrameChg>
        <pc:graphicFrameChg chg="add mod modGraphic">
          <ac:chgData name="Dnyaneshwar Giri" userId="89438343-5d88-42f6-b10f-f21272d57044" providerId="ADAL" clId="{D188F4F1-AC87-4041-AF29-B1899D6EA16A}" dt="2023-07-04T12:46:55.168" v="870" actId="123"/>
          <ac:graphicFrameMkLst>
            <pc:docMk/>
            <pc:sldMk cId="2893945342" sldId="262"/>
            <ac:graphicFrameMk id="8" creationId="{628737E2-9B56-FDF5-1D4B-45B748E18957}"/>
          </ac:graphicFrameMkLst>
        </pc:graphicFrameChg>
      </pc:sldChg>
      <pc:sldChg chg="addSp delSp modSp new mod ord">
        <pc:chgData name="Dnyaneshwar Giri" userId="89438343-5d88-42f6-b10f-f21272d57044" providerId="ADAL" clId="{D188F4F1-AC87-4041-AF29-B1899D6EA16A}" dt="2023-07-04T12:47:33.271" v="878"/>
        <pc:sldMkLst>
          <pc:docMk/>
          <pc:sldMk cId="3463492566" sldId="263"/>
        </pc:sldMkLst>
        <pc:spChg chg="del">
          <ac:chgData name="Dnyaneshwar Giri" userId="89438343-5d88-42f6-b10f-f21272d57044" providerId="ADAL" clId="{D188F4F1-AC87-4041-AF29-B1899D6EA16A}" dt="2023-07-04T10:17:08.926" v="466" actId="478"/>
          <ac:spMkLst>
            <pc:docMk/>
            <pc:sldMk cId="3463492566" sldId="263"/>
            <ac:spMk id="2" creationId="{FB24FDF3-787D-4FB6-5706-7C5DD73A80BF}"/>
          </ac:spMkLst>
        </pc:spChg>
        <pc:spChg chg="mod">
          <ac:chgData name="Dnyaneshwar Giri" userId="89438343-5d88-42f6-b10f-f21272d57044" providerId="ADAL" clId="{D188F4F1-AC87-4041-AF29-B1899D6EA16A}" dt="2023-07-04T11:17:39.662" v="706" actId="122"/>
          <ac:spMkLst>
            <pc:docMk/>
            <pc:sldMk cId="3463492566" sldId="263"/>
            <ac:spMk id="3" creationId="{7B70EAC2-F8FE-C400-AC70-26EF72D88D2F}"/>
          </ac:spMkLst>
        </pc:spChg>
        <pc:picChg chg="add">
          <ac:chgData name="Dnyaneshwar Giri" userId="89438343-5d88-42f6-b10f-f21272d57044" providerId="ADAL" clId="{D188F4F1-AC87-4041-AF29-B1899D6EA16A}" dt="2023-07-04T11:17:06.252" v="700" actId="22"/>
          <ac:picMkLst>
            <pc:docMk/>
            <pc:sldMk cId="3463492566" sldId="263"/>
            <ac:picMk id="5" creationId="{A492BFFE-D681-716B-C89C-915C93566E5C}"/>
          </ac:picMkLst>
        </pc:picChg>
      </pc:sldChg>
      <pc:sldChg chg="addSp delSp modSp new mod">
        <pc:chgData name="Dnyaneshwar Giri" userId="89438343-5d88-42f6-b10f-f21272d57044" providerId="ADAL" clId="{D188F4F1-AC87-4041-AF29-B1899D6EA16A}" dt="2023-07-04T10:17:41.086" v="474" actId="1076"/>
        <pc:sldMkLst>
          <pc:docMk/>
          <pc:sldMk cId="1043904134" sldId="264"/>
        </pc:sldMkLst>
        <pc:spChg chg="del">
          <ac:chgData name="Dnyaneshwar Giri" userId="89438343-5d88-42f6-b10f-f21272d57044" providerId="ADAL" clId="{D188F4F1-AC87-4041-AF29-B1899D6EA16A}" dt="2023-07-04T10:17:28.741" v="470" actId="478"/>
          <ac:spMkLst>
            <pc:docMk/>
            <pc:sldMk cId="1043904134" sldId="264"/>
            <ac:spMk id="2" creationId="{0CC0CEBE-3803-976B-2E5E-55FB7B5F978B}"/>
          </ac:spMkLst>
        </pc:spChg>
        <pc:spChg chg="del mod">
          <ac:chgData name="Dnyaneshwar Giri" userId="89438343-5d88-42f6-b10f-f21272d57044" providerId="ADAL" clId="{D188F4F1-AC87-4041-AF29-B1899D6EA16A}" dt="2023-07-04T10:17:34.923" v="473"/>
          <ac:spMkLst>
            <pc:docMk/>
            <pc:sldMk cId="1043904134" sldId="264"/>
            <ac:spMk id="3" creationId="{AE48EF0E-D687-A37B-13BA-132D37419E22}"/>
          </ac:spMkLst>
        </pc:spChg>
        <pc:picChg chg="add mod">
          <ac:chgData name="Dnyaneshwar Giri" userId="89438343-5d88-42f6-b10f-f21272d57044" providerId="ADAL" clId="{D188F4F1-AC87-4041-AF29-B1899D6EA16A}" dt="2023-07-04T10:17:41.086" v="474" actId="1076"/>
          <ac:picMkLst>
            <pc:docMk/>
            <pc:sldMk cId="1043904134" sldId="264"/>
            <ac:picMk id="7170" creationId="{96611197-DFDF-EE6E-5860-11BE06392493}"/>
          </ac:picMkLst>
        </pc:picChg>
      </pc:sldChg>
      <pc:sldChg chg="addSp delSp modSp new mod ord setBg">
        <pc:chgData name="Dnyaneshwar Giri" userId="89438343-5d88-42f6-b10f-f21272d57044" providerId="ADAL" clId="{D188F4F1-AC87-4041-AF29-B1899D6EA16A}" dt="2023-07-04T12:47:35.593" v="880"/>
        <pc:sldMkLst>
          <pc:docMk/>
          <pc:sldMk cId="1908056164" sldId="265"/>
        </pc:sldMkLst>
        <pc:spChg chg="del">
          <ac:chgData name="Dnyaneshwar Giri" userId="89438343-5d88-42f6-b10f-f21272d57044" providerId="ADAL" clId="{D188F4F1-AC87-4041-AF29-B1899D6EA16A}" dt="2023-07-04T11:21:33.781" v="708" actId="478"/>
          <ac:spMkLst>
            <pc:docMk/>
            <pc:sldMk cId="1908056164" sldId="265"/>
            <ac:spMk id="2" creationId="{974D0070-4049-7EAC-615D-D3006C892D9A}"/>
          </ac:spMkLst>
        </pc:spChg>
        <pc:spChg chg="del mod">
          <ac:chgData name="Dnyaneshwar Giri" userId="89438343-5d88-42f6-b10f-f21272d57044" providerId="ADAL" clId="{D188F4F1-AC87-4041-AF29-B1899D6EA16A}" dt="2023-07-04T11:21:39.011" v="711" actId="22"/>
          <ac:spMkLst>
            <pc:docMk/>
            <pc:sldMk cId="1908056164" sldId="265"/>
            <ac:spMk id="3" creationId="{59A75E5F-95C7-4F98-BECD-BF0CF15C3E60}"/>
          </ac:spMkLst>
        </pc:spChg>
        <pc:spChg chg="add">
          <ac:chgData name="Dnyaneshwar Giri" userId="89438343-5d88-42f6-b10f-f21272d57044" providerId="ADAL" clId="{D188F4F1-AC87-4041-AF29-B1899D6EA16A}" dt="2023-07-04T11:21:45.271" v="712" actId="26606"/>
          <ac:spMkLst>
            <pc:docMk/>
            <pc:sldMk cId="1908056164" sldId="265"/>
            <ac:spMk id="10" creationId="{FE29D509-65D8-0297-0BE0-870D888D4A2F}"/>
          </ac:spMkLst>
        </pc:spChg>
        <pc:picChg chg="add mod ord">
          <ac:chgData name="Dnyaneshwar Giri" userId="89438343-5d88-42f6-b10f-f21272d57044" providerId="ADAL" clId="{D188F4F1-AC87-4041-AF29-B1899D6EA16A}" dt="2023-07-04T11:21:45.271" v="712" actId="26606"/>
          <ac:picMkLst>
            <pc:docMk/>
            <pc:sldMk cId="1908056164" sldId="265"/>
            <ac:picMk id="5" creationId="{BE913EFF-B580-61F6-1DB5-CD91C9C7A0E3}"/>
          </ac:picMkLst>
        </pc:picChg>
        <pc:cxnChg chg="add">
          <ac:chgData name="Dnyaneshwar Giri" userId="89438343-5d88-42f6-b10f-f21272d57044" providerId="ADAL" clId="{D188F4F1-AC87-4041-AF29-B1899D6EA16A}" dt="2023-07-04T11:21:45.271" v="712" actId="26606"/>
          <ac:cxnSpMkLst>
            <pc:docMk/>
            <pc:sldMk cId="1908056164" sldId="265"/>
            <ac:cxnSpMk id="12" creationId="{08671CFF-13CE-4046-6B91-44F30DCCF2E7}"/>
          </ac:cxnSpMkLst>
        </pc:cxnChg>
      </pc:sldChg>
      <pc:sldChg chg="addSp delSp modSp new mod">
        <pc:chgData name="Dnyaneshwar Giri" userId="89438343-5d88-42f6-b10f-f21272d57044" providerId="ADAL" clId="{D188F4F1-AC87-4041-AF29-B1899D6EA16A}" dt="2023-07-04T12:50:01.082" v="899" actId="2710"/>
        <pc:sldMkLst>
          <pc:docMk/>
          <pc:sldMk cId="174163620" sldId="266"/>
        </pc:sldMkLst>
        <pc:spChg chg="del">
          <ac:chgData name="Dnyaneshwar Giri" userId="89438343-5d88-42f6-b10f-f21272d57044" providerId="ADAL" clId="{D188F4F1-AC87-4041-AF29-B1899D6EA16A}" dt="2023-07-04T12:41:41.052" v="810" actId="478"/>
          <ac:spMkLst>
            <pc:docMk/>
            <pc:sldMk cId="174163620" sldId="266"/>
            <ac:spMk id="2" creationId="{22923D26-C179-4139-FEEA-89C8DB82EC3D}"/>
          </ac:spMkLst>
        </pc:spChg>
        <pc:spChg chg="mod ord">
          <ac:chgData name="Dnyaneshwar Giri" userId="89438343-5d88-42f6-b10f-f21272d57044" providerId="ADAL" clId="{D188F4F1-AC87-4041-AF29-B1899D6EA16A}" dt="2023-07-04T12:50:01.082" v="899" actId="2710"/>
          <ac:spMkLst>
            <pc:docMk/>
            <pc:sldMk cId="174163620" sldId="266"/>
            <ac:spMk id="3" creationId="{F7BCD43E-5AC2-14C6-A646-7E5CFA7219C1}"/>
          </ac:spMkLst>
        </pc:spChg>
        <pc:spChg chg="add mod">
          <ac:chgData name="Dnyaneshwar Giri" userId="89438343-5d88-42f6-b10f-f21272d57044" providerId="ADAL" clId="{D188F4F1-AC87-4041-AF29-B1899D6EA16A}" dt="2023-07-04T12:45:15.542" v="855" actId="1076"/>
          <ac:spMkLst>
            <pc:docMk/>
            <pc:sldMk cId="174163620" sldId="266"/>
            <ac:spMk id="4" creationId="{92FE2BB7-1EF5-EC8F-C9D2-DA7475664421}"/>
          </ac:spMkLst>
        </pc:sp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E1E235D-1FBE-49AF-95F8-7D228793966D}"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3279E5A9-D031-4A1D-B0E4-6DE7FC49BBFA}">
      <dgm:prSet/>
      <dgm:spPr/>
      <dgm:t>
        <a:bodyPr/>
        <a:lstStyle/>
        <a:p>
          <a:pPr algn="just">
            <a:lnSpc>
              <a:spcPct val="100000"/>
            </a:lnSpc>
          </a:pPr>
          <a:r>
            <a:rPr lang="en-US" i="0" dirty="0">
              <a:latin typeface="Roboto" panose="02000000000000000000" pitchFamily="2" charset="0"/>
              <a:ea typeface="Roboto" panose="02000000000000000000" pitchFamily="2" charset="0"/>
              <a:cs typeface="Roboto" panose="02000000000000000000" pitchFamily="2" charset="0"/>
            </a:rPr>
            <a:t>Mocking Dependencies- In unit testing, it's common to mock or stub dependencies that a unit (component or service) relies on. </a:t>
          </a:r>
          <a:endParaRPr lang="en-US" dirty="0">
            <a:latin typeface="Roboto" panose="02000000000000000000" pitchFamily="2" charset="0"/>
            <a:ea typeface="Roboto" panose="02000000000000000000" pitchFamily="2" charset="0"/>
            <a:cs typeface="Roboto" panose="02000000000000000000" pitchFamily="2" charset="0"/>
          </a:endParaRPr>
        </a:p>
      </dgm:t>
    </dgm:pt>
    <dgm:pt modelId="{2877751B-7E66-4262-82E5-9339581A1FC1}" type="parTrans" cxnId="{6C2B9655-EE28-4085-814B-3E8709A4916B}">
      <dgm:prSet/>
      <dgm:spPr/>
      <dgm:t>
        <a:bodyPr/>
        <a:lstStyle/>
        <a:p>
          <a:endParaRPr lang="en-US"/>
        </a:p>
      </dgm:t>
    </dgm:pt>
    <dgm:pt modelId="{54152A16-973C-4B77-905E-7578263B10BB}" type="sibTrans" cxnId="{6C2B9655-EE28-4085-814B-3E8709A4916B}">
      <dgm:prSet/>
      <dgm:spPr/>
      <dgm:t>
        <a:bodyPr/>
        <a:lstStyle/>
        <a:p>
          <a:pPr>
            <a:lnSpc>
              <a:spcPct val="100000"/>
            </a:lnSpc>
          </a:pPr>
          <a:endParaRPr lang="en-US"/>
        </a:p>
      </dgm:t>
    </dgm:pt>
    <dgm:pt modelId="{2D1D8F13-E501-4A0C-B2CB-A5A233ECC01C}">
      <dgm:prSet/>
      <dgm:spPr/>
      <dgm:t>
        <a:bodyPr/>
        <a:lstStyle/>
        <a:p>
          <a:pPr algn="just">
            <a:lnSpc>
              <a:spcPct val="100000"/>
            </a:lnSpc>
          </a:pPr>
          <a:r>
            <a:rPr lang="en-US" i="0" dirty="0">
              <a:latin typeface="Roboto" panose="02000000000000000000" pitchFamily="2" charset="0"/>
              <a:ea typeface="Roboto" panose="02000000000000000000" pitchFamily="2" charset="0"/>
              <a:cs typeface="Roboto" panose="02000000000000000000" pitchFamily="2" charset="0"/>
            </a:rPr>
            <a:t>Testing Components- You can write tests to verify the rendering, behavior, and interactions of Angular components. </a:t>
          </a:r>
          <a:endParaRPr lang="en-US" dirty="0">
            <a:latin typeface="Roboto" panose="02000000000000000000" pitchFamily="2" charset="0"/>
            <a:ea typeface="Roboto" panose="02000000000000000000" pitchFamily="2" charset="0"/>
            <a:cs typeface="Roboto" panose="02000000000000000000" pitchFamily="2" charset="0"/>
          </a:endParaRPr>
        </a:p>
      </dgm:t>
    </dgm:pt>
    <dgm:pt modelId="{2F79E066-8C68-45AD-BC0E-F7FE99A5B7E6}" type="parTrans" cxnId="{0C5920B7-36EF-4C26-AAC6-6527CF8128BE}">
      <dgm:prSet/>
      <dgm:spPr/>
      <dgm:t>
        <a:bodyPr/>
        <a:lstStyle/>
        <a:p>
          <a:endParaRPr lang="en-US"/>
        </a:p>
      </dgm:t>
    </dgm:pt>
    <dgm:pt modelId="{71304499-0781-4995-8923-5A995A05C49F}" type="sibTrans" cxnId="{0C5920B7-36EF-4C26-AAC6-6527CF8128BE}">
      <dgm:prSet/>
      <dgm:spPr/>
      <dgm:t>
        <a:bodyPr/>
        <a:lstStyle/>
        <a:p>
          <a:pPr>
            <a:lnSpc>
              <a:spcPct val="100000"/>
            </a:lnSpc>
          </a:pPr>
          <a:endParaRPr lang="en-US"/>
        </a:p>
      </dgm:t>
    </dgm:pt>
    <dgm:pt modelId="{2119FDFB-DA94-439E-8F73-2CCCBDA0AB1E}">
      <dgm:prSet/>
      <dgm:spPr/>
      <dgm:t>
        <a:bodyPr/>
        <a:lstStyle/>
        <a:p>
          <a:pPr algn="just">
            <a:lnSpc>
              <a:spcPct val="100000"/>
            </a:lnSpc>
          </a:pPr>
          <a:r>
            <a:rPr lang="en-US" i="0" dirty="0">
              <a:latin typeface="Roboto" panose="02000000000000000000" pitchFamily="2" charset="0"/>
              <a:ea typeface="Roboto" panose="02000000000000000000" pitchFamily="2" charset="0"/>
              <a:cs typeface="Roboto" panose="02000000000000000000" pitchFamily="2" charset="0"/>
            </a:rPr>
            <a:t>Testing Services- Services in Angular can be tested independently by providing any required dependencies and testing their methods or functionality. You can create instances of services using </a:t>
          </a:r>
          <a:r>
            <a:rPr lang="en-US" i="0" dirty="0" err="1">
              <a:solidFill>
                <a:srgbClr val="00B0F0"/>
              </a:solidFill>
              <a:latin typeface="Roboto" panose="02000000000000000000" pitchFamily="2" charset="0"/>
              <a:ea typeface="Roboto" panose="02000000000000000000" pitchFamily="2" charset="0"/>
              <a:cs typeface="Roboto" panose="02000000000000000000" pitchFamily="2" charset="0"/>
            </a:rPr>
            <a:t>TestBed.get</a:t>
          </a:r>
          <a:r>
            <a:rPr lang="en-US" i="0" dirty="0">
              <a:solidFill>
                <a:srgbClr val="00B0F0"/>
              </a:solidFill>
              <a:latin typeface="Roboto" panose="02000000000000000000" pitchFamily="2" charset="0"/>
              <a:ea typeface="Roboto" panose="02000000000000000000" pitchFamily="2" charset="0"/>
              <a:cs typeface="Roboto" panose="02000000000000000000" pitchFamily="2" charset="0"/>
            </a:rPr>
            <a:t> </a:t>
          </a:r>
          <a:r>
            <a:rPr lang="en-US" i="0" dirty="0">
              <a:latin typeface="Roboto" panose="02000000000000000000" pitchFamily="2" charset="0"/>
              <a:ea typeface="Roboto" panose="02000000000000000000" pitchFamily="2" charset="0"/>
              <a:cs typeface="Roboto" panose="02000000000000000000" pitchFamily="2" charset="0"/>
            </a:rPr>
            <a:t>or dependency injection and verify their behavior through assertions.</a:t>
          </a:r>
          <a:endParaRPr lang="en-US" dirty="0">
            <a:latin typeface="Roboto" panose="02000000000000000000" pitchFamily="2" charset="0"/>
            <a:ea typeface="Roboto" panose="02000000000000000000" pitchFamily="2" charset="0"/>
            <a:cs typeface="Roboto" panose="02000000000000000000" pitchFamily="2" charset="0"/>
          </a:endParaRPr>
        </a:p>
      </dgm:t>
    </dgm:pt>
    <dgm:pt modelId="{8824D7C2-6B91-4CA2-9072-1707BF269273}" type="parTrans" cxnId="{B05AEADE-AC12-4252-A50C-115538A46349}">
      <dgm:prSet/>
      <dgm:spPr/>
      <dgm:t>
        <a:bodyPr/>
        <a:lstStyle/>
        <a:p>
          <a:endParaRPr lang="en-US"/>
        </a:p>
      </dgm:t>
    </dgm:pt>
    <dgm:pt modelId="{454D1880-D56D-443A-A1CC-75895ABB54D1}" type="sibTrans" cxnId="{B05AEADE-AC12-4252-A50C-115538A46349}">
      <dgm:prSet/>
      <dgm:spPr/>
      <dgm:t>
        <a:bodyPr/>
        <a:lstStyle/>
        <a:p>
          <a:pPr>
            <a:lnSpc>
              <a:spcPct val="100000"/>
            </a:lnSpc>
          </a:pPr>
          <a:endParaRPr lang="en-US"/>
        </a:p>
      </dgm:t>
    </dgm:pt>
    <dgm:pt modelId="{C1FFF85C-9DB9-4568-A7B3-A755CCEA5367}">
      <dgm:prSet/>
      <dgm:spPr/>
      <dgm:t>
        <a:bodyPr/>
        <a:lstStyle/>
        <a:p>
          <a:pPr algn="just">
            <a:lnSpc>
              <a:spcPct val="100000"/>
            </a:lnSpc>
          </a:pPr>
          <a:r>
            <a:rPr lang="en-US" i="0" dirty="0">
              <a:latin typeface="Roboto" panose="02000000000000000000" pitchFamily="2" charset="0"/>
              <a:ea typeface="Roboto" panose="02000000000000000000" pitchFamily="2" charset="0"/>
              <a:cs typeface="Roboto" panose="02000000000000000000" pitchFamily="2" charset="0"/>
            </a:rPr>
            <a:t>Testing Directives and Pipes</a:t>
          </a:r>
          <a:endParaRPr lang="en-US" dirty="0">
            <a:latin typeface="Roboto" panose="02000000000000000000" pitchFamily="2" charset="0"/>
            <a:ea typeface="Roboto" panose="02000000000000000000" pitchFamily="2" charset="0"/>
            <a:cs typeface="Roboto" panose="02000000000000000000" pitchFamily="2" charset="0"/>
          </a:endParaRPr>
        </a:p>
      </dgm:t>
    </dgm:pt>
    <dgm:pt modelId="{318A19A3-A757-4103-A103-CACA33055A03}" type="parTrans" cxnId="{158ED6FE-05EE-47FE-A955-1AB5D47F28CE}">
      <dgm:prSet/>
      <dgm:spPr/>
      <dgm:t>
        <a:bodyPr/>
        <a:lstStyle/>
        <a:p>
          <a:endParaRPr lang="en-US"/>
        </a:p>
      </dgm:t>
    </dgm:pt>
    <dgm:pt modelId="{60508F20-2BB3-4A53-A0C4-AAC1E9222C69}" type="sibTrans" cxnId="{158ED6FE-05EE-47FE-A955-1AB5D47F28CE}">
      <dgm:prSet/>
      <dgm:spPr/>
      <dgm:t>
        <a:bodyPr/>
        <a:lstStyle/>
        <a:p>
          <a:endParaRPr lang="en-US"/>
        </a:p>
      </dgm:t>
    </dgm:pt>
    <dgm:pt modelId="{9E4DA3EA-C9A8-4EEC-AA67-087C0B2F9985}" type="pres">
      <dgm:prSet presAssocID="{5E1E235D-1FBE-49AF-95F8-7D228793966D}" presName="root" presStyleCnt="0">
        <dgm:presLayoutVars>
          <dgm:dir/>
          <dgm:resizeHandles val="exact"/>
        </dgm:presLayoutVars>
      </dgm:prSet>
      <dgm:spPr/>
    </dgm:pt>
    <dgm:pt modelId="{81E000E9-108A-4D6C-B419-705D0B165CC1}" type="pres">
      <dgm:prSet presAssocID="{5E1E235D-1FBE-49AF-95F8-7D228793966D}" presName="container" presStyleCnt="0">
        <dgm:presLayoutVars>
          <dgm:dir/>
          <dgm:resizeHandles val="exact"/>
        </dgm:presLayoutVars>
      </dgm:prSet>
      <dgm:spPr/>
    </dgm:pt>
    <dgm:pt modelId="{5A0B964B-B816-49D7-9B5A-220FA1FDD3AE}" type="pres">
      <dgm:prSet presAssocID="{3279E5A9-D031-4A1D-B0E4-6DE7FC49BBFA}" presName="compNode" presStyleCnt="0"/>
      <dgm:spPr/>
    </dgm:pt>
    <dgm:pt modelId="{136F0F04-BE42-47C6-A65C-BCD4BEAF09B6}" type="pres">
      <dgm:prSet presAssocID="{3279E5A9-D031-4A1D-B0E4-6DE7FC49BBFA}" presName="iconBgRect" presStyleLbl="bgShp" presStyleIdx="0" presStyleCnt="4"/>
      <dgm:spPr/>
    </dgm:pt>
    <dgm:pt modelId="{140980F3-B580-45AE-9897-F2EF90BA85C3}" type="pres">
      <dgm:prSet presAssocID="{3279E5A9-D031-4A1D-B0E4-6DE7FC49BBFA}"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ubtitles"/>
        </a:ext>
      </dgm:extLst>
    </dgm:pt>
    <dgm:pt modelId="{B3C56B14-46E6-48A3-9D47-50A02E335CAA}" type="pres">
      <dgm:prSet presAssocID="{3279E5A9-D031-4A1D-B0E4-6DE7FC49BBFA}" presName="spaceRect" presStyleCnt="0"/>
      <dgm:spPr/>
    </dgm:pt>
    <dgm:pt modelId="{A6FB802B-F65D-42F0-B1BC-CAA6DE71713E}" type="pres">
      <dgm:prSet presAssocID="{3279E5A9-D031-4A1D-B0E4-6DE7FC49BBFA}" presName="textRect" presStyleLbl="revTx" presStyleIdx="0" presStyleCnt="4">
        <dgm:presLayoutVars>
          <dgm:chMax val="1"/>
          <dgm:chPref val="1"/>
        </dgm:presLayoutVars>
      </dgm:prSet>
      <dgm:spPr/>
    </dgm:pt>
    <dgm:pt modelId="{17255924-2A09-4299-B2D4-D5256D8BF659}" type="pres">
      <dgm:prSet presAssocID="{54152A16-973C-4B77-905E-7578263B10BB}" presName="sibTrans" presStyleLbl="sibTrans2D1" presStyleIdx="0" presStyleCnt="0"/>
      <dgm:spPr/>
    </dgm:pt>
    <dgm:pt modelId="{8F5E4559-532B-4AAD-A295-28CA37DA8BE5}" type="pres">
      <dgm:prSet presAssocID="{2D1D8F13-E501-4A0C-B2CB-A5A233ECC01C}" presName="compNode" presStyleCnt="0"/>
      <dgm:spPr/>
    </dgm:pt>
    <dgm:pt modelId="{DC4A2861-B6D2-4359-824D-4FF0FD4F9795}" type="pres">
      <dgm:prSet presAssocID="{2D1D8F13-E501-4A0C-B2CB-A5A233ECC01C}" presName="iconBgRect" presStyleLbl="bgShp" presStyleIdx="1" presStyleCnt="4"/>
      <dgm:spPr/>
    </dgm:pt>
    <dgm:pt modelId="{43C5FBFF-5E94-4F8B-A6B5-BD9BE9E23D48}" type="pres">
      <dgm:prSet presAssocID="{2D1D8F13-E501-4A0C-B2CB-A5A233ECC01C}"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rogrammer"/>
        </a:ext>
      </dgm:extLst>
    </dgm:pt>
    <dgm:pt modelId="{770B7A35-1AC0-47F0-B130-92AB4BFFF4BB}" type="pres">
      <dgm:prSet presAssocID="{2D1D8F13-E501-4A0C-B2CB-A5A233ECC01C}" presName="spaceRect" presStyleCnt="0"/>
      <dgm:spPr/>
    </dgm:pt>
    <dgm:pt modelId="{62DC4CAC-501A-44C1-9FDB-FE621A295748}" type="pres">
      <dgm:prSet presAssocID="{2D1D8F13-E501-4A0C-B2CB-A5A233ECC01C}" presName="textRect" presStyleLbl="revTx" presStyleIdx="1" presStyleCnt="4">
        <dgm:presLayoutVars>
          <dgm:chMax val="1"/>
          <dgm:chPref val="1"/>
        </dgm:presLayoutVars>
      </dgm:prSet>
      <dgm:spPr/>
    </dgm:pt>
    <dgm:pt modelId="{BFC218FC-0876-47DA-A232-446F51F81171}" type="pres">
      <dgm:prSet presAssocID="{71304499-0781-4995-8923-5A995A05C49F}" presName="sibTrans" presStyleLbl="sibTrans2D1" presStyleIdx="0" presStyleCnt="0"/>
      <dgm:spPr/>
    </dgm:pt>
    <dgm:pt modelId="{02F043FA-056A-4845-A465-0EDAC7215A02}" type="pres">
      <dgm:prSet presAssocID="{2119FDFB-DA94-439E-8F73-2CCCBDA0AB1E}" presName="compNode" presStyleCnt="0"/>
      <dgm:spPr/>
    </dgm:pt>
    <dgm:pt modelId="{B230307E-476F-4C63-B545-7E31B4422622}" type="pres">
      <dgm:prSet presAssocID="{2119FDFB-DA94-439E-8F73-2CCCBDA0AB1E}" presName="iconBgRect" presStyleLbl="bgShp" presStyleIdx="2" presStyleCnt="4"/>
      <dgm:spPr/>
    </dgm:pt>
    <dgm:pt modelId="{8A12754C-9600-448D-8087-88430DE60F14}" type="pres">
      <dgm:prSet presAssocID="{2119FDFB-DA94-439E-8F73-2CCCBDA0AB1E}"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Processor"/>
        </a:ext>
      </dgm:extLst>
    </dgm:pt>
    <dgm:pt modelId="{8B0D49C5-4942-4A78-9196-8BF7598ABD65}" type="pres">
      <dgm:prSet presAssocID="{2119FDFB-DA94-439E-8F73-2CCCBDA0AB1E}" presName="spaceRect" presStyleCnt="0"/>
      <dgm:spPr/>
    </dgm:pt>
    <dgm:pt modelId="{343134E8-10CA-4F52-BA9F-9A79916DA0C2}" type="pres">
      <dgm:prSet presAssocID="{2119FDFB-DA94-439E-8F73-2CCCBDA0AB1E}" presName="textRect" presStyleLbl="revTx" presStyleIdx="2" presStyleCnt="4">
        <dgm:presLayoutVars>
          <dgm:chMax val="1"/>
          <dgm:chPref val="1"/>
        </dgm:presLayoutVars>
      </dgm:prSet>
      <dgm:spPr/>
    </dgm:pt>
    <dgm:pt modelId="{9E9B4538-57CB-4DF9-8DEA-A7B65F80DECE}" type="pres">
      <dgm:prSet presAssocID="{454D1880-D56D-443A-A1CC-75895ABB54D1}" presName="sibTrans" presStyleLbl="sibTrans2D1" presStyleIdx="0" presStyleCnt="0"/>
      <dgm:spPr/>
    </dgm:pt>
    <dgm:pt modelId="{9690721B-B7C2-420E-BD19-5BE63D8ED5AA}" type="pres">
      <dgm:prSet presAssocID="{C1FFF85C-9DB9-4568-A7B3-A755CCEA5367}" presName="compNode" presStyleCnt="0"/>
      <dgm:spPr/>
    </dgm:pt>
    <dgm:pt modelId="{E1F8B2CA-A669-42D8-9FB6-3AC0E592C412}" type="pres">
      <dgm:prSet presAssocID="{C1FFF85C-9DB9-4568-A7B3-A755CCEA5367}" presName="iconBgRect" presStyleLbl="bgShp" presStyleIdx="3" presStyleCnt="4"/>
      <dgm:spPr/>
    </dgm:pt>
    <dgm:pt modelId="{88DE3986-6F04-4124-85A2-1622C5457482}" type="pres">
      <dgm:prSet presAssocID="{C1FFF85C-9DB9-4568-A7B3-A755CCEA5367}"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Checkmark"/>
        </a:ext>
      </dgm:extLst>
    </dgm:pt>
    <dgm:pt modelId="{5C737D63-5F12-469E-8437-BDB56A109F2A}" type="pres">
      <dgm:prSet presAssocID="{C1FFF85C-9DB9-4568-A7B3-A755CCEA5367}" presName="spaceRect" presStyleCnt="0"/>
      <dgm:spPr/>
    </dgm:pt>
    <dgm:pt modelId="{571A45E4-B5E6-4F33-B435-2F087D054FD1}" type="pres">
      <dgm:prSet presAssocID="{C1FFF85C-9DB9-4568-A7B3-A755CCEA5367}" presName="textRect" presStyleLbl="revTx" presStyleIdx="3" presStyleCnt="4">
        <dgm:presLayoutVars>
          <dgm:chMax val="1"/>
          <dgm:chPref val="1"/>
        </dgm:presLayoutVars>
      </dgm:prSet>
      <dgm:spPr/>
    </dgm:pt>
  </dgm:ptLst>
  <dgm:cxnLst>
    <dgm:cxn modelId="{F9298A01-15F1-4C1A-98EE-18E218CC138A}" type="presOf" srcId="{5E1E235D-1FBE-49AF-95F8-7D228793966D}" destId="{9E4DA3EA-C9A8-4EEC-AA67-087C0B2F9985}" srcOrd="0" destOrd="0" presId="urn:microsoft.com/office/officeart/2018/2/layout/IconCircleList"/>
    <dgm:cxn modelId="{3FDD2F03-E12E-4831-81E8-ADCF3BE1968A}" type="presOf" srcId="{C1FFF85C-9DB9-4568-A7B3-A755CCEA5367}" destId="{571A45E4-B5E6-4F33-B435-2F087D054FD1}" srcOrd="0" destOrd="0" presId="urn:microsoft.com/office/officeart/2018/2/layout/IconCircleList"/>
    <dgm:cxn modelId="{B4B9E506-EF89-44E7-BAE3-CB56AAC758AA}" type="presOf" srcId="{54152A16-973C-4B77-905E-7578263B10BB}" destId="{17255924-2A09-4299-B2D4-D5256D8BF659}" srcOrd="0" destOrd="0" presId="urn:microsoft.com/office/officeart/2018/2/layout/IconCircleList"/>
    <dgm:cxn modelId="{19982B25-39C9-40BB-8138-657353CD7AE1}" type="presOf" srcId="{2D1D8F13-E501-4A0C-B2CB-A5A233ECC01C}" destId="{62DC4CAC-501A-44C1-9FDB-FE621A295748}" srcOrd="0" destOrd="0" presId="urn:microsoft.com/office/officeart/2018/2/layout/IconCircleList"/>
    <dgm:cxn modelId="{AE4C792D-B173-48E7-A70E-B17886FAE474}" type="presOf" srcId="{454D1880-D56D-443A-A1CC-75895ABB54D1}" destId="{9E9B4538-57CB-4DF9-8DEA-A7B65F80DECE}" srcOrd="0" destOrd="0" presId="urn:microsoft.com/office/officeart/2018/2/layout/IconCircleList"/>
    <dgm:cxn modelId="{D84A163F-DC24-48F9-998D-5707A18866FE}" type="presOf" srcId="{2119FDFB-DA94-439E-8F73-2CCCBDA0AB1E}" destId="{343134E8-10CA-4F52-BA9F-9A79916DA0C2}" srcOrd="0" destOrd="0" presId="urn:microsoft.com/office/officeart/2018/2/layout/IconCircleList"/>
    <dgm:cxn modelId="{6C2B9655-EE28-4085-814B-3E8709A4916B}" srcId="{5E1E235D-1FBE-49AF-95F8-7D228793966D}" destId="{3279E5A9-D031-4A1D-B0E4-6DE7FC49BBFA}" srcOrd="0" destOrd="0" parTransId="{2877751B-7E66-4262-82E5-9339581A1FC1}" sibTransId="{54152A16-973C-4B77-905E-7578263B10BB}"/>
    <dgm:cxn modelId="{0C5920B7-36EF-4C26-AAC6-6527CF8128BE}" srcId="{5E1E235D-1FBE-49AF-95F8-7D228793966D}" destId="{2D1D8F13-E501-4A0C-B2CB-A5A233ECC01C}" srcOrd="1" destOrd="0" parTransId="{2F79E066-8C68-45AD-BC0E-F7FE99A5B7E6}" sibTransId="{71304499-0781-4995-8923-5A995A05C49F}"/>
    <dgm:cxn modelId="{ADEF19C5-F5BF-45EA-ACB7-5A1FB845244D}" type="presOf" srcId="{3279E5A9-D031-4A1D-B0E4-6DE7FC49BBFA}" destId="{A6FB802B-F65D-42F0-B1BC-CAA6DE71713E}" srcOrd="0" destOrd="0" presId="urn:microsoft.com/office/officeart/2018/2/layout/IconCircleList"/>
    <dgm:cxn modelId="{B05AEADE-AC12-4252-A50C-115538A46349}" srcId="{5E1E235D-1FBE-49AF-95F8-7D228793966D}" destId="{2119FDFB-DA94-439E-8F73-2CCCBDA0AB1E}" srcOrd="2" destOrd="0" parTransId="{8824D7C2-6B91-4CA2-9072-1707BF269273}" sibTransId="{454D1880-D56D-443A-A1CC-75895ABB54D1}"/>
    <dgm:cxn modelId="{21C1E4FA-3718-4E7A-98D7-14B8CBB9C7C9}" type="presOf" srcId="{71304499-0781-4995-8923-5A995A05C49F}" destId="{BFC218FC-0876-47DA-A232-446F51F81171}" srcOrd="0" destOrd="0" presId="urn:microsoft.com/office/officeart/2018/2/layout/IconCircleList"/>
    <dgm:cxn modelId="{158ED6FE-05EE-47FE-A955-1AB5D47F28CE}" srcId="{5E1E235D-1FBE-49AF-95F8-7D228793966D}" destId="{C1FFF85C-9DB9-4568-A7B3-A755CCEA5367}" srcOrd="3" destOrd="0" parTransId="{318A19A3-A757-4103-A103-CACA33055A03}" sibTransId="{60508F20-2BB3-4A53-A0C4-AAC1E9222C69}"/>
    <dgm:cxn modelId="{73075D11-1050-4277-938B-7A0F654C3237}" type="presParOf" srcId="{9E4DA3EA-C9A8-4EEC-AA67-087C0B2F9985}" destId="{81E000E9-108A-4D6C-B419-705D0B165CC1}" srcOrd="0" destOrd="0" presId="urn:microsoft.com/office/officeart/2018/2/layout/IconCircleList"/>
    <dgm:cxn modelId="{8324A2BB-B3DE-48C6-93BF-3AFC907C35BC}" type="presParOf" srcId="{81E000E9-108A-4D6C-B419-705D0B165CC1}" destId="{5A0B964B-B816-49D7-9B5A-220FA1FDD3AE}" srcOrd="0" destOrd="0" presId="urn:microsoft.com/office/officeart/2018/2/layout/IconCircleList"/>
    <dgm:cxn modelId="{B2E8EF29-03CC-4F4C-9EF4-23BC0DFD86A4}" type="presParOf" srcId="{5A0B964B-B816-49D7-9B5A-220FA1FDD3AE}" destId="{136F0F04-BE42-47C6-A65C-BCD4BEAF09B6}" srcOrd="0" destOrd="0" presId="urn:microsoft.com/office/officeart/2018/2/layout/IconCircleList"/>
    <dgm:cxn modelId="{73347BB1-3DB8-4DE9-A597-109BC16AC6FA}" type="presParOf" srcId="{5A0B964B-B816-49D7-9B5A-220FA1FDD3AE}" destId="{140980F3-B580-45AE-9897-F2EF90BA85C3}" srcOrd="1" destOrd="0" presId="urn:microsoft.com/office/officeart/2018/2/layout/IconCircleList"/>
    <dgm:cxn modelId="{EB82BB51-71BC-48B6-BBEB-30AE51360CBF}" type="presParOf" srcId="{5A0B964B-B816-49D7-9B5A-220FA1FDD3AE}" destId="{B3C56B14-46E6-48A3-9D47-50A02E335CAA}" srcOrd="2" destOrd="0" presId="urn:microsoft.com/office/officeart/2018/2/layout/IconCircleList"/>
    <dgm:cxn modelId="{471CD0F2-11CF-487B-900B-0A9530712A6C}" type="presParOf" srcId="{5A0B964B-B816-49D7-9B5A-220FA1FDD3AE}" destId="{A6FB802B-F65D-42F0-B1BC-CAA6DE71713E}" srcOrd="3" destOrd="0" presId="urn:microsoft.com/office/officeart/2018/2/layout/IconCircleList"/>
    <dgm:cxn modelId="{397B2C09-89A6-4B85-A745-FAC55C73F613}" type="presParOf" srcId="{81E000E9-108A-4D6C-B419-705D0B165CC1}" destId="{17255924-2A09-4299-B2D4-D5256D8BF659}" srcOrd="1" destOrd="0" presId="urn:microsoft.com/office/officeart/2018/2/layout/IconCircleList"/>
    <dgm:cxn modelId="{406C4FE8-9A7C-480D-BEF2-A621E8440325}" type="presParOf" srcId="{81E000E9-108A-4D6C-B419-705D0B165CC1}" destId="{8F5E4559-532B-4AAD-A295-28CA37DA8BE5}" srcOrd="2" destOrd="0" presId="urn:microsoft.com/office/officeart/2018/2/layout/IconCircleList"/>
    <dgm:cxn modelId="{FCC04188-0632-4BEF-A807-8051FDB65476}" type="presParOf" srcId="{8F5E4559-532B-4AAD-A295-28CA37DA8BE5}" destId="{DC4A2861-B6D2-4359-824D-4FF0FD4F9795}" srcOrd="0" destOrd="0" presId="urn:microsoft.com/office/officeart/2018/2/layout/IconCircleList"/>
    <dgm:cxn modelId="{926BB529-458F-4894-92A2-8BA8526108C7}" type="presParOf" srcId="{8F5E4559-532B-4AAD-A295-28CA37DA8BE5}" destId="{43C5FBFF-5E94-4F8B-A6B5-BD9BE9E23D48}" srcOrd="1" destOrd="0" presId="urn:microsoft.com/office/officeart/2018/2/layout/IconCircleList"/>
    <dgm:cxn modelId="{7A61A52D-4AD9-4FB2-8790-BA895B5699F0}" type="presParOf" srcId="{8F5E4559-532B-4AAD-A295-28CA37DA8BE5}" destId="{770B7A35-1AC0-47F0-B130-92AB4BFFF4BB}" srcOrd="2" destOrd="0" presId="urn:microsoft.com/office/officeart/2018/2/layout/IconCircleList"/>
    <dgm:cxn modelId="{23779E44-112A-4668-9453-2BBFBA085CF2}" type="presParOf" srcId="{8F5E4559-532B-4AAD-A295-28CA37DA8BE5}" destId="{62DC4CAC-501A-44C1-9FDB-FE621A295748}" srcOrd="3" destOrd="0" presId="urn:microsoft.com/office/officeart/2018/2/layout/IconCircleList"/>
    <dgm:cxn modelId="{19353AD4-AA37-44DF-B45D-D17E4A0E9B53}" type="presParOf" srcId="{81E000E9-108A-4D6C-B419-705D0B165CC1}" destId="{BFC218FC-0876-47DA-A232-446F51F81171}" srcOrd="3" destOrd="0" presId="urn:microsoft.com/office/officeart/2018/2/layout/IconCircleList"/>
    <dgm:cxn modelId="{76E1786D-8B9D-4EF5-B5F5-5F509E1F83E4}" type="presParOf" srcId="{81E000E9-108A-4D6C-B419-705D0B165CC1}" destId="{02F043FA-056A-4845-A465-0EDAC7215A02}" srcOrd="4" destOrd="0" presId="urn:microsoft.com/office/officeart/2018/2/layout/IconCircleList"/>
    <dgm:cxn modelId="{0DE180FE-8723-45AE-8778-EDAC6374AFFB}" type="presParOf" srcId="{02F043FA-056A-4845-A465-0EDAC7215A02}" destId="{B230307E-476F-4C63-B545-7E31B4422622}" srcOrd="0" destOrd="0" presId="urn:microsoft.com/office/officeart/2018/2/layout/IconCircleList"/>
    <dgm:cxn modelId="{2EBCA1E0-D45B-4E2F-848D-017D82442FB8}" type="presParOf" srcId="{02F043FA-056A-4845-A465-0EDAC7215A02}" destId="{8A12754C-9600-448D-8087-88430DE60F14}" srcOrd="1" destOrd="0" presId="urn:microsoft.com/office/officeart/2018/2/layout/IconCircleList"/>
    <dgm:cxn modelId="{AA39C7B3-DD35-4B6C-B19C-276DF9B67909}" type="presParOf" srcId="{02F043FA-056A-4845-A465-0EDAC7215A02}" destId="{8B0D49C5-4942-4A78-9196-8BF7598ABD65}" srcOrd="2" destOrd="0" presId="urn:microsoft.com/office/officeart/2018/2/layout/IconCircleList"/>
    <dgm:cxn modelId="{3D1C7912-D9CB-440B-9AC9-9CCA80F2313D}" type="presParOf" srcId="{02F043FA-056A-4845-A465-0EDAC7215A02}" destId="{343134E8-10CA-4F52-BA9F-9A79916DA0C2}" srcOrd="3" destOrd="0" presId="urn:microsoft.com/office/officeart/2018/2/layout/IconCircleList"/>
    <dgm:cxn modelId="{F69C3C3E-908F-42DF-9E90-276E1B6E0E0E}" type="presParOf" srcId="{81E000E9-108A-4D6C-B419-705D0B165CC1}" destId="{9E9B4538-57CB-4DF9-8DEA-A7B65F80DECE}" srcOrd="5" destOrd="0" presId="urn:microsoft.com/office/officeart/2018/2/layout/IconCircleList"/>
    <dgm:cxn modelId="{58367758-392C-446F-A696-6B7A544BCA47}" type="presParOf" srcId="{81E000E9-108A-4D6C-B419-705D0B165CC1}" destId="{9690721B-B7C2-420E-BD19-5BE63D8ED5AA}" srcOrd="6" destOrd="0" presId="urn:microsoft.com/office/officeart/2018/2/layout/IconCircleList"/>
    <dgm:cxn modelId="{F9565DC2-4C18-4BFD-BCE7-1259F87D13C6}" type="presParOf" srcId="{9690721B-B7C2-420E-BD19-5BE63D8ED5AA}" destId="{E1F8B2CA-A669-42D8-9FB6-3AC0E592C412}" srcOrd="0" destOrd="0" presId="urn:microsoft.com/office/officeart/2018/2/layout/IconCircleList"/>
    <dgm:cxn modelId="{7E79E1A1-B8B5-4482-93C7-5381A27EE02D}" type="presParOf" srcId="{9690721B-B7C2-420E-BD19-5BE63D8ED5AA}" destId="{88DE3986-6F04-4124-85A2-1622C5457482}" srcOrd="1" destOrd="0" presId="urn:microsoft.com/office/officeart/2018/2/layout/IconCircleList"/>
    <dgm:cxn modelId="{C06CC9FA-E590-4E3B-8EDF-40710AF58DF3}" type="presParOf" srcId="{9690721B-B7C2-420E-BD19-5BE63D8ED5AA}" destId="{5C737D63-5F12-469E-8437-BDB56A109F2A}" srcOrd="2" destOrd="0" presId="urn:microsoft.com/office/officeart/2018/2/layout/IconCircleList"/>
    <dgm:cxn modelId="{87D6DC85-5050-4CD5-B564-C24A71F6D714}" type="presParOf" srcId="{9690721B-B7C2-420E-BD19-5BE63D8ED5AA}" destId="{571A45E4-B5E6-4F33-B435-2F087D054FD1}"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6F0F04-BE42-47C6-A65C-BCD4BEAF09B6}">
      <dsp:nvSpPr>
        <dsp:cNvPr id="0" name=""/>
        <dsp:cNvSpPr/>
      </dsp:nvSpPr>
      <dsp:spPr>
        <a:xfrm>
          <a:off x="212335" y="469890"/>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40980F3-B580-45AE-9897-F2EF90BA85C3}">
      <dsp:nvSpPr>
        <dsp:cNvPr id="0" name=""/>
        <dsp:cNvSpPr/>
      </dsp:nvSpPr>
      <dsp:spPr>
        <a:xfrm>
          <a:off x="492877" y="750432"/>
          <a:ext cx="774830" cy="7748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6FB802B-F65D-42F0-B1BC-CAA6DE71713E}">
      <dsp:nvSpPr>
        <dsp:cNvPr id="0" name=""/>
        <dsp:cNvSpPr/>
      </dsp:nvSpPr>
      <dsp:spPr>
        <a:xfrm>
          <a:off x="1834517" y="469890"/>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just" defTabSz="533400">
            <a:lnSpc>
              <a:spcPct val="100000"/>
            </a:lnSpc>
            <a:spcBef>
              <a:spcPct val="0"/>
            </a:spcBef>
            <a:spcAft>
              <a:spcPct val="35000"/>
            </a:spcAft>
            <a:buNone/>
          </a:pPr>
          <a:r>
            <a:rPr lang="en-US" sz="1200" i="0" kern="1200" dirty="0">
              <a:latin typeface="Roboto" panose="02000000000000000000" pitchFamily="2" charset="0"/>
              <a:ea typeface="Roboto" panose="02000000000000000000" pitchFamily="2" charset="0"/>
              <a:cs typeface="Roboto" panose="02000000000000000000" pitchFamily="2" charset="0"/>
            </a:rPr>
            <a:t>Mocking Dependencies- In unit testing, it's common to mock or stub dependencies that a unit (component or service) relies on. </a:t>
          </a:r>
          <a:endParaRPr lang="en-US" sz="1200" kern="1200" dirty="0">
            <a:latin typeface="Roboto" panose="02000000000000000000" pitchFamily="2" charset="0"/>
            <a:ea typeface="Roboto" panose="02000000000000000000" pitchFamily="2" charset="0"/>
            <a:cs typeface="Roboto" panose="02000000000000000000" pitchFamily="2" charset="0"/>
          </a:endParaRPr>
        </a:p>
      </dsp:txBody>
      <dsp:txXfrm>
        <a:off x="1834517" y="469890"/>
        <a:ext cx="3148942" cy="1335915"/>
      </dsp:txXfrm>
    </dsp:sp>
    <dsp:sp modelId="{DC4A2861-B6D2-4359-824D-4FF0FD4F9795}">
      <dsp:nvSpPr>
        <dsp:cNvPr id="0" name=""/>
        <dsp:cNvSpPr/>
      </dsp:nvSpPr>
      <dsp:spPr>
        <a:xfrm>
          <a:off x="5532139" y="469890"/>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3C5FBFF-5E94-4F8B-A6B5-BD9BE9E23D48}">
      <dsp:nvSpPr>
        <dsp:cNvPr id="0" name=""/>
        <dsp:cNvSpPr/>
      </dsp:nvSpPr>
      <dsp:spPr>
        <a:xfrm>
          <a:off x="5812681" y="750432"/>
          <a:ext cx="774830" cy="7748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2DC4CAC-501A-44C1-9FDB-FE621A295748}">
      <dsp:nvSpPr>
        <dsp:cNvPr id="0" name=""/>
        <dsp:cNvSpPr/>
      </dsp:nvSpPr>
      <dsp:spPr>
        <a:xfrm>
          <a:off x="7154322" y="469890"/>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just" defTabSz="533400">
            <a:lnSpc>
              <a:spcPct val="100000"/>
            </a:lnSpc>
            <a:spcBef>
              <a:spcPct val="0"/>
            </a:spcBef>
            <a:spcAft>
              <a:spcPct val="35000"/>
            </a:spcAft>
            <a:buNone/>
          </a:pPr>
          <a:r>
            <a:rPr lang="en-US" sz="1200" i="0" kern="1200" dirty="0">
              <a:latin typeface="Roboto" panose="02000000000000000000" pitchFamily="2" charset="0"/>
              <a:ea typeface="Roboto" panose="02000000000000000000" pitchFamily="2" charset="0"/>
              <a:cs typeface="Roboto" panose="02000000000000000000" pitchFamily="2" charset="0"/>
            </a:rPr>
            <a:t>Testing Components- You can write tests to verify the rendering, behavior, and interactions of Angular components. </a:t>
          </a:r>
          <a:endParaRPr lang="en-US" sz="1200" kern="1200" dirty="0">
            <a:latin typeface="Roboto" panose="02000000000000000000" pitchFamily="2" charset="0"/>
            <a:ea typeface="Roboto" panose="02000000000000000000" pitchFamily="2" charset="0"/>
            <a:cs typeface="Roboto" panose="02000000000000000000" pitchFamily="2" charset="0"/>
          </a:endParaRPr>
        </a:p>
      </dsp:txBody>
      <dsp:txXfrm>
        <a:off x="7154322" y="469890"/>
        <a:ext cx="3148942" cy="1335915"/>
      </dsp:txXfrm>
    </dsp:sp>
    <dsp:sp modelId="{B230307E-476F-4C63-B545-7E31B4422622}">
      <dsp:nvSpPr>
        <dsp:cNvPr id="0" name=""/>
        <dsp:cNvSpPr/>
      </dsp:nvSpPr>
      <dsp:spPr>
        <a:xfrm>
          <a:off x="212335" y="2545532"/>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A12754C-9600-448D-8087-88430DE60F14}">
      <dsp:nvSpPr>
        <dsp:cNvPr id="0" name=""/>
        <dsp:cNvSpPr/>
      </dsp:nvSpPr>
      <dsp:spPr>
        <a:xfrm>
          <a:off x="492877" y="2826074"/>
          <a:ext cx="774830" cy="77483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43134E8-10CA-4F52-BA9F-9A79916DA0C2}">
      <dsp:nvSpPr>
        <dsp:cNvPr id="0" name=""/>
        <dsp:cNvSpPr/>
      </dsp:nvSpPr>
      <dsp:spPr>
        <a:xfrm>
          <a:off x="1834517" y="2545532"/>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just" defTabSz="533400">
            <a:lnSpc>
              <a:spcPct val="100000"/>
            </a:lnSpc>
            <a:spcBef>
              <a:spcPct val="0"/>
            </a:spcBef>
            <a:spcAft>
              <a:spcPct val="35000"/>
            </a:spcAft>
            <a:buNone/>
          </a:pPr>
          <a:r>
            <a:rPr lang="en-US" sz="1200" i="0" kern="1200" dirty="0">
              <a:latin typeface="Roboto" panose="02000000000000000000" pitchFamily="2" charset="0"/>
              <a:ea typeface="Roboto" panose="02000000000000000000" pitchFamily="2" charset="0"/>
              <a:cs typeface="Roboto" panose="02000000000000000000" pitchFamily="2" charset="0"/>
            </a:rPr>
            <a:t>Testing Services- Services in Angular can be tested independently by providing any required dependencies and testing their methods or functionality. You can create instances of services using </a:t>
          </a:r>
          <a:r>
            <a:rPr lang="en-US" sz="1200" i="0" kern="1200" dirty="0" err="1">
              <a:solidFill>
                <a:srgbClr val="00B0F0"/>
              </a:solidFill>
              <a:latin typeface="Roboto" panose="02000000000000000000" pitchFamily="2" charset="0"/>
              <a:ea typeface="Roboto" panose="02000000000000000000" pitchFamily="2" charset="0"/>
              <a:cs typeface="Roboto" panose="02000000000000000000" pitchFamily="2" charset="0"/>
            </a:rPr>
            <a:t>TestBed.get</a:t>
          </a:r>
          <a:r>
            <a:rPr lang="en-US" sz="1200" i="0" kern="1200" dirty="0">
              <a:solidFill>
                <a:srgbClr val="00B0F0"/>
              </a:solidFill>
              <a:latin typeface="Roboto" panose="02000000000000000000" pitchFamily="2" charset="0"/>
              <a:ea typeface="Roboto" panose="02000000000000000000" pitchFamily="2" charset="0"/>
              <a:cs typeface="Roboto" panose="02000000000000000000" pitchFamily="2" charset="0"/>
            </a:rPr>
            <a:t> </a:t>
          </a:r>
          <a:r>
            <a:rPr lang="en-US" sz="1200" i="0" kern="1200" dirty="0">
              <a:latin typeface="Roboto" panose="02000000000000000000" pitchFamily="2" charset="0"/>
              <a:ea typeface="Roboto" panose="02000000000000000000" pitchFamily="2" charset="0"/>
              <a:cs typeface="Roboto" panose="02000000000000000000" pitchFamily="2" charset="0"/>
            </a:rPr>
            <a:t>or dependency injection and verify their behavior through assertions.</a:t>
          </a:r>
          <a:endParaRPr lang="en-US" sz="1200" kern="1200" dirty="0">
            <a:latin typeface="Roboto" panose="02000000000000000000" pitchFamily="2" charset="0"/>
            <a:ea typeface="Roboto" panose="02000000000000000000" pitchFamily="2" charset="0"/>
            <a:cs typeface="Roboto" panose="02000000000000000000" pitchFamily="2" charset="0"/>
          </a:endParaRPr>
        </a:p>
      </dsp:txBody>
      <dsp:txXfrm>
        <a:off x="1834517" y="2545532"/>
        <a:ext cx="3148942" cy="1335915"/>
      </dsp:txXfrm>
    </dsp:sp>
    <dsp:sp modelId="{E1F8B2CA-A669-42D8-9FB6-3AC0E592C412}">
      <dsp:nvSpPr>
        <dsp:cNvPr id="0" name=""/>
        <dsp:cNvSpPr/>
      </dsp:nvSpPr>
      <dsp:spPr>
        <a:xfrm>
          <a:off x="5532139" y="2545532"/>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8DE3986-6F04-4124-85A2-1622C5457482}">
      <dsp:nvSpPr>
        <dsp:cNvPr id="0" name=""/>
        <dsp:cNvSpPr/>
      </dsp:nvSpPr>
      <dsp:spPr>
        <a:xfrm>
          <a:off x="5812681" y="2826074"/>
          <a:ext cx="774830" cy="77483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71A45E4-B5E6-4F33-B435-2F087D054FD1}">
      <dsp:nvSpPr>
        <dsp:cNvPr id="0" name=""/>
        <dsp:cNvSpPr/>
      </dsp:nvSpPr>
      <dsp:spPr>
        <a:xfrm>
          <a:off x="7154322" y="2545532"/>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just" defTabSz="533400">
            <a:lnSpc>
              <a:spcPct val="100000"/>
            </a:lnSpc>
            <a:spcBef>
              <a:spcPct val="0"/>
            </a:spcBef>
            <a:spcAft>
              <a:spcPct val="35000"/>
            </a:spcAft>
            <a:buNone/>
          </a:pPr>
          <a:r>
            <a:rPr lang="en-US" sz="1200" i="0" kern="1200" dirty="0">
              <a:latin typeface="Roboto" panose="02000000000000000000" pitchFamily="2" charset="0"/>
              <a:ea typeface="Roboto" panose="02000000000000000000" pitchFamily="2" charset="0"/>
              <a:cs typeface="Roboto" panose="02000000000000000000" pitchFamily="2" charset="0"/>
            </a:rPr>
            <a:t>Testing Directives and Pipes</a:t>
          </a:r>
          <a:endParaRPr lang="en-US" sz="1200" kern="1200" dirty="0">
            <a:latin typeface="Roboto" panose="02000000000000000000" pitchFamily="2" charset="0"/>
            <a:ea typeface="Roboto" panose="02000000000000000000" pitchFamily="2" charset="0"/>
            <a:cs typeface="Roboto" panose="02000000000000000000" pitchFamily="2" charset="0"/>
          </a:endParaRPr>
        </a:p>
      </dsp:txBody>
      <dsp:txXfrm>
        <a:off x="7154322" y="2545532"/>
        <a:ext cx="3148942" cy="1335915"/>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C0AA5-997F-44A9-D54B-DAD6EE890B0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ECB8D0A-01DC-9939-CCFD-81D5436700F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66FC559-F2F3-7C73-CD35-52C5F87BE675}"/>
              </a:ext>
            </a:extLst>
          </p:cNvPr>
          <p:cNvSpPr>
            <a:spLocks noGrp="1"/>
          </p:cNvSpPr>
          <p:nvPr>
            <p:ph type="dt" sz="half" idx="10"/>
          </p:nvPr>
        </p:nvSpPr>
        <p:spPr/>
        <p:txBody>
          <a:bodyPr/>
          <a:lstStyle/>
          <a:p>
            <a:fld id="{7C7437D4-5717-4C84-B6B0-F1262A152999}" type="datetimeFigureOut">
              <a:rPr lang="en-US" smtClean="0"/>
              <a:t>7/4/2023</a:t>
            </a:fld>
            <a:endParaRPr lang="en-US"/>
          </a:p>
        </p:txBody>
      </p:sp>
      <p:sp>
        <p:nvSpPr>
          <p:cNvPr id="5" name="Footer Placeholder 4">
            <a:extLst>
              <a:ext uri="{FF2B5EF4-FFF2-40B4-BE49-F238E27FC236}">
                <a16:creationId xmlns:a16="http://schemas.microsoft.com/office/drawing/2014/main" id="{EEFC0F4B-1EE1-E0B1-E157-A2658DBD14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90713B-E679-8DF4-4E8E-E60D3CD94DA7}"/>
              </a:ext>
            </a:extLst>
          </p:cNvPr>
          <p:cNvSpPr>
            <a:spLocks noGrp="1"/>
          </p:cNvSpPr>
          <p:nvPr>
            <p:ph type="sldNum" sz="quarter" idx="12"/>
          </p:nvPr>
        </p:nvSpPr>
        <p:spPr/>
        <p:txBody>
          <a:bodyPr/>
          <a:lstStyle/>
          <a:p>
            <a:fld id="{E12A8541-FDC8-4AF3-BD11-CDB58F0FA469}" type="slidenum">
              <a:rPr lang="en-US" smtClean="0"/>
              <a:t>‹#›</a:t>
            </a:fld>
            <a:endParaRPr lang="en-US"/>
          </a:p>
        </p:txBody>
      </p:sp>
    </p:spTree>
    <p:extLst>
      <p:ext uri="{BB962C8B-B14F-4D97-AF65-F5344CB8AC3E}">
        <p14:creationId xmlns:p14="http://schemas.microsoft.com/office/powerpoint/2010/main" val="40899355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1595F-38BE-B21F-658F-4C060F5B790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7B4E92B-03DB-24E5-A648-7C024D04DB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1A1595-F060-11E5-1ADB-D9F2CD85FFBD}"/>
              </a:ext>
            </a:extLst>
          </p:cNvPr>
          <p:cNvSpPr>
            <a:spLocks noGrp="1"/>
          </p:cNvSpPr>
          <p:nvPr>
            <p:ph type="dt" sz="half" idx="10"/>
          </p:nvPr>
        </p:nvSpPr>
        <p:spPr/>
        <p:txBody>
          <a:bodyPr/>
          <a:lstStyle/>
          <a:p>
            <a:fld id="{7C7437D4-5717-4C84-B6B0-F1262A152999}" type="datetimeFigureOut">
              <a:rPr lang="en-US" smtClean="0"/>
              <a:t>7/4/2023</a:t>
            </a:fld>
            <a:endParaRPr lang="en-US"/>
          </a:p>
        </p:txBody>
      </p:sp>
      <p:sp>
        <p:nvSpPr>
          <p:cNvPr id="5" name="Footer Placeholder 4">
            <a:extLst>
              <a:ext uri="{FF2B5EF4-FFF2-40B4-BE49-F238E27FC236}">
                <a16:creationId xmlns:a16="http://schemas.microsoft.com/office/drawing/2014/main" id="{C57314F1-38DD-B19B-3C3E-A41B71A743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08E0B0-6AA0-3A35-50C3-496A2525DF96}"/>
              </a:ext>
            </a:extLst>
          </p:cNvPr>
          <p:cNvSpPr>
            <a:spLocks noGrp="1"/>
          </p:cNvSpPr>
          <p:nvPr>
            <p:ph type="sldNum" sz="quarter" idx="12"/>
          </p:nvPr>
        </p:nvSpPr>
        <p:spPr/>
        <p:txBody>
          <a:bodyPr/>
          <a:lstStyle/>
          <a:p>
            <a:fld id="{E12A8541-FDC8-4AF3-BD11-CDB58F0FA469}" type="slidenum">
              <a:rPr lang="en-US" smtClean="0"/>
              <a:t>‹#›</a:t>
            </a:fld>
            <a:endParaRPr lang="en-US"/>
          </a:p>
        </p:txBody>
      </p:sp>
    </p:spTree>
    <p:extLst>
      <p:ext uri="{BB962C8B-B14F-4D97-AF65-F5344CB8AC3E}">
        <p14:creationId xmlns:p14="http://schemas.microsoft.com/office/powerpoint/2010/main" val="33731826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434D4B4-9F08-E265-595C-C70FC446073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0AC3BA-49E7-D497-30C5-F329D95C816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0414C3-4E25-21A6-F2E8-559E6D0B3A91}"/>
              </a:ext>
            </a:extLst>
          </p:cNvPr>
          <p:cNvSpPr>
            <a:spLocks noGrp="1"/>
          </p:cNvSpPr>
          <p:nvPr>
            <p:ph type="dt" sz="half" idx="10"/>
          </p:nvPr>
        </p:nvSpPr>
        <p:spPr/>
        <p:txBody>
          <a:bodyPr/>
          <a:lstStyle/>
          <a:p>
            <a:fld id="{7C7437D4-5717-4C84-B6B0-F1262A152999}" type="datetimeFigureOut">
              <a:rPr lang="en-US" smtClean="0"/>
              <a:t>7/4/2023</a:t>
            </a:fld>
            <a:endParaRPr lang="en-US"/>
          </a:p>
        </p:txBody>
      </p:sp>
      <p:sp>
        <p:nvSpPr>
          <p:cNvPr id="5" name="Footer Placeholder 4">
            <a:extLst>
              <a:ext uri="{FF2B5EF4-FFF2-40B4-BE49-F238E27FC236}">
                <a16:creationId xmlns:a16="http://schemas.microsoft.com/office/drawing/2014/main" id="{C0DC7167-F3E6-A12A-7205-7C69114B88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587A2C-979A-1BEE-CD3C-D8DAA5D439F0}"/>
              </a:ext>
            </a:extLst>
          </p:cNvPr>
          <p:cNvSpPr>
            <a:spLocks noGrp="1"/>
          </p:cNvSpPr>
          <p:nvPr>
            <p:ph type="sldNum" sz="quarter" idx="12"/>
          </p:nvPr>
        </p:nvSpPr>
        <p:spPr/>
        <p:txBody>
          <a:bodyPr/>
          <a:lstStyle/>
          <a:p>
            <a:fld id="{E12A8541-FDC8-4AF3-BD11-CDB58F0FA469}" type="slidenum">
              <a:rPr lang="en-US" smtClean="0"/>
              <a:t>‹#›</a:t>
            </a:fld>
            <a:endParaRPr lang="en-US"/>
          </a:p>
        </p:txBody>
      </p:sp>
    </p:spTree>
    <p:extLst>
      <p:ext uri="{BB962C8B-B14F-4D97-AF65-F5344CB8AC3E}">
        <p14:creationId xmlns:p14="http://schemas.microsoft.com/office/powerpoint/2010/main" val="7444119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4A457-A62A-944D-0484-BE3BDB425D5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E057B8-570D-29DF-1830-E9C7C6F3FED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9F4220-C636-DE25-836A-F7E37C929E08}"/>
              </a:ext>
            </a:extLst>
          </p:cNvPr>
          <p:cNvSpPr>
            <a:spLocks noGrp="1"/>
          </p:cNvSpPr>
          <p:nvPr>
            <p:ph type="dt" sz="half" idx="10"/>
          </p:nvPr>
        </p:nvSpPr>
        <p:spPr/>
        <p:txBody>
          <a:bodyPr/>
          <a:lstStyle/>
          <a:p>
            <a:fld id="{7C7437D4-5717-4C84-B6B0-F1262A152999}" type="datetimeFigureOut">
              <a:rPr lang="en-US" smtClean="0"/>
              <a:t>7/4/2023</a:t>
            </a:fld>
            <a:endParaRPr lang="en-US"/>
          </a:p>
        </p:txBody>
      </p:sp>
      <p:sp>
        <p:nvSpPr>
          <p:cNvPr id="5" name="Footer Placeholder 4">
            <a:extLst>
              <a:ext uri="{FF2B5EF4-FFF2-40B4-BE49-F238E27FC236}">
                <a16:creationId xmlns:a16="http://schemas.microsoft.com/office/drawing/2014/main" id="{77A4B85F-AAD1-395B-BB07-FCBA36701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1B0BD5-55EF-EBE3-782F-0F8E10D0BAE9}"/>
              </a:ext>
            </a:extLst>
          </p:cNvPr>
          <p:cNvSpPr>
            <a:spLocks noGrp="1"/>
          </p:cNvSpPr>
          <p:nvPr>
            <p:ph type="sldNum" sz="quarter" idx="12"/>
          </p:nvPr>
        </p:nvSpPr>
        <p:spPr/>
        <p:txBody>
          <a:bodyPr/>
          <a:lstStyle/>
          <a:p>
            <a:fld id="{E12A8541-FDC8-4AF3-BD11-CDB58F0FA469}" type="slidenum">
              <a:rPr lang="en-US" smtClean="0"/>
              <a:t>‹#›</a:t>
            </a:fld>
            <a:endParaRPr lang="en-US"/>
          </a:p>
        </p:txBody>
      </p:sp>
    </p:spTree>
    <p:extLst>
      <p:ext uri="{BB962C8B-B14F-4D97-AF65-F5344CB8AC3E}">
        <p14:creationId xmlns:p14="http://schemas.microsoft.com/office/powerpoint/2010/main" val="16118441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753D5-9640-21E0-605E-1630897D502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CAFAAA7-6A2D-DB51-5BE3-25D42E268CB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59C69F7-B336-93A9-B6C7-5875E01C3691}"/>
              </a:ext>
            </a:extLst>
          </p:cNvPr>
          <p:cNvSpPr>
            <a:spLocks noGrp="1"/>
          </p:cNvSpPr>
          <p:nvPr>
            <p:ph type="dt" sz="half" idx="10"/>
          </p:nvPr>
        </p:nvSpPr>
        <p:spPr/>
        <p:txBody>
          <a:bodyPr/>
          <a:lstStyle/>
          <a:p>
            <a:fld id="{7C7437D4-5717-4C84-B6B0-F1262A152999}" type="datetimeFigureOut">
              <a:rPr lang="en-US" smtClean="0"/>
              <a:t>7/4/2023</a:t>
            </a:fld>
            <a:endParaRPr lang="en-US"/>
          </a:p>
        </p:txBody>
      </p:sp>
      <p:sp>
        <p:nvSpPr>
          <p:cNvPr id="5" name="Footer Placeholder 4">
            <a:extLst>
              <a:ext uri="{FF2B5EF4-FFF2-40B4-BE49-F238E27FC236}">
                <a16:creationId xmlns:a16="http://schemas.microsoft.com/office/drawing/2014/main" id="{81F890C3-8D64-9D51-F3DE-F864C66145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DD8E34-E16F-B176-2C29-92FEFB0A50D7}"/>
              </a:ext>
            </a:extLst>
          </p:cNvPr>
          <p:cNvSpPr>
            <a:spLocks noGrp="1"/>
          </p:cNvSpPr>
          <p:nvPr>
            <p:ph type="sldNum" sz="quarter" idx="12"/>
          </p:nvPr>
        </p:nvSpPr>
        <p:spPr/>
        <p:txBody>
          <a:bodyPr/>
          <a:lstStyle/>
          <a:p>
            <a:fld id="{E12A8541-FDC8-4AF3-BD11-CDB58F0FA469}" type="slidenum">
              <a:rPr lang="en-US" smtClean="0"/>
              <a:t>‹#›</a:t>
            </a:fld>
            <a:endParaRPr lang="en-US"/>
          </a:p>
        </p:txBody>
      </p:sp>
    </p:spTree>
    <p:extLst>
      <p:ext uri="{BB962C8B-B14F-4D97-AF65-F5344CB8AC3E}">
        <p14:creationId xmlns:p14="http://schemas.microsoft.com/office/powerpoint/2010/main" val="41694816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58814-08BC-BB3C-CD3D-632AB5712C2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ED7F620-A859-ACF9-1243-0A8BBD03BF5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C531333-F100-2590-8334-BB8519093CE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EA06D42-66AF-FC1C-57ED-73BFC0510908}"/>
              </a:ext>
            </a:extLst>
          </p:cNvPr>
          <p:cNvSpPr>
            <a:spLocks noGrp="1"/>
          </p:cNvSpPr>
          <p:nvPr>
            <p:ph type="dt" sz="half" idx="10"/>
          </p:nvPr>
        </p:nvSpPr>
        <p:spPr/>
        <p:txBody>
          <a:bodyPr/>
          <a:lstStyle/>
          <a:p>
            <a:fld id="{7C7437D4-5717-4C84-B6B0-F1262A152999}" type="datetimeFigureOut">
              <a:rPr lang="en-US" smtClean="0"/>
              <a:t>7/4/2023</a:t>
            </a:fld>
            <a:endParaRPr lang="en-US"/>
          </a:p>
        </p:txBody>
      </p:sp>
      <p:sp>
        <p:nvSpPr>
          <p:cNvPr id="6" name="Footer Placeholder 5">
            <a:extLst>
              <a:ext uri="{FF2B5EF4-FFF2-40B4-BE49-F238E27FC236}">
                <a16:creationId xmlns:a16="http://schemas.microsoft.com/office/drawing/2014/main" id="{1F0D40C6-298F-03BA-26BD-0D0EAC71BF9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513247-1B54-AD16-7D19-8A004F4C74C8}"/>
              </a:ext>
            </a:extLst>
          </p:cNvPr>
          <p:cNvSpPr>
            <a:spLocks noGrp="1"/>
          </p:cNvSpPr>
          <p:nvPr>
            <p:ph type="sldNum" sz="quarter" idx="12"/>
          </p:nvPr>
        </p:nvSpPr>
        <p:spPr/>
        <p:txBody>
          <a:bodyPr/>
          <a:lstStyle/>
          <a:p>
            <a:fld id="{E12A8541-FDC8-4AF3-BD11-CDB58F0FA469}" type="slidenum">
              <a:rPr lang="en-US" smtClean="0"/>
              <a:t>‹#›</a:t>
            </a:fld>
            <a:endParaRPr lang="en-US"/>
          </a:p>
        </p:txBody>
      </p:sp>
    </p:spTree>
    <p:extLst>
      <p:ext uri="{BB962C8B-B14F-4D97-AF65-F5344CB8AC3E}">
        <p14:creationId xmlns:p14="http://schemas.microsoft.com/office/powerpoint/2010/main" val="26366878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99139-385D-5A89-3933-38BF6A2BC94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670FB3E-64F9-85AB-0860-E9B4EC7A2D7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0ACE933-081F-C464-C43F-4BA10895270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97AFF48-8627-6FA5-DE97-A1DDCA5A13D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A1ACDB7-2762-EFC4-31A5-7A960D3DF77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B4CA9C3-77E3-DBD9-3D85-48EA01DEAB0D}"/>
              </a:ext>
            </a:extLst>
          </p:cNvPr>
          <p:cNvSpPr>
            <a:spLocks noGrp="1"/>
          </p:cNvSpPr>
          <p:nvPr>
            <p:ph type="dt" sz="half" idx="10"/>
          </p:nvPr>
        </p:nvSpPr>
        <p:spPr/>
        <p:txBody>
          <a:bodyPr/>
          <a:lstStyle/>
          <a:p>
            <a:fld id="{7C7437D4-5717-4C84-B6B0-F1262A152999}" type="datetimeFigureOut">
              <a:rPr lang="en-US" smtClean="0"/>
              <a:t>7/4/2023</a:t>
            </a:fld>
            <a:endParaRPr lang="en-US"/>
          </a:p>
        </p:txBody>
      </p:sp>
      <p:sp>
        <p:nvSpPr>
          <p:cNvPr id="8" name="Footer Placeholder 7">
            <a:extLst>
              <a:ext uri="{FF2B5EF4-FFF2-40B4-BE49-F238E27FC236}">
                <a16:creationId xmlns:a16="http://schemas.microsoft.com/office/drawing/2014/main" id="{4CB0D4EA-9474-5E5B-1546-9C9C8698B00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B85DB1B-8A62-2467-CD03-CB6AE0022842}"/>
              </a:ext>
            </a:extLst>
          </p:cNvPr>
          <p:cNvSpPr>
            <a:spLocks noGrp="1"/>
          </p:cNvSpPr>
          <p:nvPr>
            <p:ph type="sldNum" sz="quarter" idx="12"/>
          </p:nvPr>
        </p:nvSpPr>
        <p:spPr/>
        <p:txBody>
          <a:bodyPr/>
          <a:lstStyle/>
          <a:p>
            <a:fld id="{E12A8541-FDC8-4AF3-BD11-CDB58F0FA469}" type="slidenum">
              <a:rPr lang="en-US" smtClean="0"/>
              <a:t>‹#›</a:t>
            </a:fld>
            <a:endParaRPr lang="en-US"/>
          </a:p>
        </p:txBody>
      </p:sp>
    </p:spTree>
    <p:extLst>
      <p:ext uri="{BB962C8B-B14F-4D97-AF65-F5344CB8AC3E}">
        <p14:creationId xmlns:p14="http://schemas.microsoft.com/office/powerpoint/2010/main" val="8402171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5D906-6B3A-AB13-51B2-245CA857FB9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1765C7C-02EA-2BE8-8177-BA078BAD9018}"/>
              </a:ext>
            </a:extLst>
          </p:cNvPr>
          <p:cNvSpPr>
            <a:spLocks noGrp="1"/>
          </p:cNvSpPr>
          <p:nvPr>
            <p:ph type="dt" sz="half" idx="10"/>
          </p:nvPr>
        </p:nvSpPr>
        <p:spPr/>
        <p:txBody>
          <a:bodyPr/>
          <a:lstStyle/>
          <a:p>
            <a:fld id="{7C7437D4-5717-4C84-B6B0-F1262A152999}" type="datetimeFigureOut">
              <a:rPr lang="en-US" smtClean="0"/>
              <a:t>7/4/2023</a:t>
            </a:fld>
            <a:endParaRPr lang="en-US"/>
          </a:p>
        </p:txBody>
      </p:sp>
      <p:sp>
        <p:nvSpPr>
          <p:cNvPr id="4" name="Footer Placeholder 3">
            <a:extLst>
              <a:ext uri="{FF2B5EF4-FFF2-40B4-BE49-F238E27FC236}">
                <a16:creationId xmlns:a16="http://schemas.microsoft.com/office/drawing/2014/main" id="{B5661879-EA88-5C1A-35B9-3EE93E1B222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BEF226E-1670-6F9A-0FC3-D22E1F52B192}"/>
              </a:ext>
            </a:extLst>
          </p:cNvPr>
          <p:cNvSpPr>
            <a:spLocks noGrp="1"/>
          </p:cNvSpPr>
          <p:nvPr>
            <p:ph type="sldNum" sz="quarter" idx="12"/>
          </p:nvPr>
        </p:nvSpPr>
        <p:spPr/>
        <p:txBody>
          <a:bodyPr/>
          <a:lstStyle/>
          <a:p>
            <a:fld id="{E12A8541-FDC8-4AF3-BD11-CDB58F0FA469}" type="slidenum">
              <a:rPr lang="en-US" smtClean="0"/>
              <a:t>‹#›</a:t>
            </a:fld>
            <a:endParaRPr lang="en-US"/>
          </a:p>
        </p:txBody>
      </p:sp>
    </p:spTree>
    <p:extLst>
      <p:ext uri="{BB962C8B-B14F-4D97-AF65-F5344CB8AC3E}">
        <p14:creationId xmlns:p14="http://schemas.microsoft.com/office/powerpoint/2010/main" val="36174197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6DBA39F-80F7-DD7F-A0D3-CBADAAD4E21A}"/>
              </a:ext>
            </a:extLst>
          </p:cNvPr>
          <p:cNvSpPr>
            <a:spLocks noGrp="1"/>
          </p:cNvSpPr>
          <p:nvPr>
            <p:ph type="dt" sz="half" idx="10"/>
          </p:nvPr>
        </p:nvSpPr>
        <p:spPr/>
        <p:txBody>
          <a:bodyPr/>
          <a:lstStyle/>
          <a:p>
            <a:fld id="{7C7437D4-5717-4C84-B6B0-F1262A152999}" type="datetimeFigureOut">
              <a:rPr lang="en-US" smtClean="0"/>
              <a:t>7/4/2023</a:t>
            </a:fld>
            <a:endParaRPr lang="en-US"/>
          </a:p>
        </p:txBody>
      </p:sp>
      <p:sp>
        <p:nvSpPr>
          <p:cNvPr id="3" name="Footer Placeholder 2">
            <a:extLst>
              <a:ext uri="{FF2B5EF4-FFF2-40B4-BE49-F238E27FC236}">
                <a16:creationId xmlns:a16="http://schemas.microsoft.com/office/drawing/2014/main" id="{FCA120F0-857B-D636-8D72-FC029B3F78F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105ED68-3E93-9029-35D7-0F0C5EF482CE}"/>
              </a:ext>
            </a:extLst>
          </p:cNvPr>
          <p:cNvSpPr>
            <a:spLocks noGrp="1"/>
          </p:cNvSpPr>
          <p:nvPr>
            <p:ph type="sldNum" sz="quarter" idx="12"/>
          </p:nvPr>
        </p:nvSpPr>
        <p:spPr/>
        <p:txBody>
          <a:bodyPr/>
          <a:lstStyle/>
          <a:p>
            <a:fld id="{E12A8541-FDC8-4AF3-BD11-CDB58F0FA469}" type="slidenum">
              <a:rPr lang="en-US" smtClean="0"/>
              <a:t>‹#›</a:t>
            </a:fld>
            <a:endParaRPr lang="en-US"/>
          </a:p>
        </p:txBody>
      </p:sp>
    </p:spTree>
    <p:extLst>
      <p:ext uri="{BB962C8B-B14F-4D97-AF65-F5344CB8AC3E}">
        <p14:creationId xmlns:p14="http://schemas.microsoft.com/office/powerpoint/2010/main" val="2819823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8C8E4-8376-598C-184D-578B1F4BA6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82DD96F-5456-790C-35B7-5BA1110589F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933CA21-E769-D0CD-1D93-3FCF503379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9EC3BA-B42E-EED0-1109-F9FB977FAC15}"/>
              </a:ext>
            </a:extLst>
          </p:cNvPr>
          <p:cNvSpPr>
            <a:spLocks noGrp="1"/>
          </p:cNvSpPr>
          <p:nvPr>
            <p:ph type="dt" sz="half" idx="10"/>
          </p:nvPr>
        </p:nvSpPr>
        <p:spPr/>
        <p:txBody>
          <a:bodyPr/>
          <a:lstStyle/>
          <a:p>
            <a:fld id="{7C7437D4-5717-4C84-B6B0-F1262A152999}" type="datetimeFigureOut">
              <a:rPr lang="en-US" smtClean="0"/>
              <a:t>7/4/2023</a:t>
            </a:fld>
            <a:endParaRPr lang="en-US"/>
          </a:p>
        </p:txBody>
      </p:sp>
      <p:sp>
        <p:nvSpPr>
          <p:cNvPr id="6" name="Footer Placeholder 5">
            <a:extLst>
              <a:ext uri="{FF2B5EF4-FFF2-40B4-BE49-F238E27FC236}">
                <a16:creationId xmlns:a16="http://schemas.microsoft.com/office/drawing/2014/main" id="{85669C93-5308-77C7-859B-0464C50E75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F869AA9-311B-18B9-1D97-8ACDB58A3C0C}"/>
              </a:ext>
            </a:extLst>
          </p:cNvPr>
          <p:cNvSpPr>
            <a:spLocks noGrp="1"/>
          </p:cNvSpPr>
          <p:nvPr>
            <p:ph type="sldNum" sz="quarter" idx="12"/>
          </p:nvPr>
        </p:nvSpPr>
        <p:spPr/>
        <p:txBody>
          <a:bodyPr/>
          <a:lstStyle/>
          <a:p>
            <a:fld id="{E12A8541-FDC8-4AF3-BD11-CDB58F0FA469}" type="slidenum">
              <a:rPr lang="en-US" smtClean="0"/>
              <a:t>‹#›</a:t>
            </a:fld>
            <a:endParaRPr lang="en-US"/>
          </a:p>
        </p:txBody>
      </p:sp>
    </p:spTree>
    <p:extLst>
      <p:ext uri="{BB962C8B-B14F-4D97-AF65-F5344CB8AC3E}">
        <p14:creationId xmlns:p14="http://schemas.microsoft.com/office/powerpoint/2010/main" val="19918476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6A58A-A274-A577-9A8E-1B2640DB73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F00D4B0-8E3B-589A-384A-227DEA048D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2698C53-AE00-DB0D-0CAA-A8A8AC2FFC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15BFDD3-2CCB-3601-D432-A1F6CEB8897D}"/>
              </a:ext>
            </a:extLst>
          </p:cNvPr>
          <p:cNvSpPr>
            <a:spLocks noGrp="1"/>
          </p:cNvSpPr>
          <p:nvPr>
            <p:ph type="dt" sz="half" idx="10"/>
          </p:nvPr>
        </p:nvSpPr>
        <p:spPr/>
        <p:txBody>
          <a:bodyPr/>
          <a:lstStyle/>
          <a:p>
            <a:fld id="{7C7437D4-5717-4C84-B6B0-F1262A152999}" type="datetimeFigureOut">
              <a:rPr lang="en-US" smtClean="0"/>
              <a:t>7/4/2023</a:t>
            </a:fld>
            <a:endParaRPr lang="en-US"/>
          </a:p>
        </p:txBody>
      </p:sp>
      <p:sp>
        <p:nvSpPr>
          <p:cNvPr id="6" name="Footer Placeholder 5">
            <a:extLst>
              <a:ext uri="{FF2B5EF4-FFF2-40B4-BE49-F238E27FC236}">
                <a16:creationId xmlns:a16="http://schemas.microsoft.com/office/drawing/2014/main" id="{3456D543-CF94-2695-7F2C-0B5B040B34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B42D41-82F0-0106-7698-4A55AC476BC0}"/>
              </a:ext>
            </a:extLst>
          </p:cNvPr>
          <p:cNvSpPr>
            <a:spLocks noGrp="1"/>
          </p:cNvSpPr>
          <p:nvPr>
            <p:ph type="sldNum" sz="quarter" idx="12"/>
          </p:nvPr>
        </p:nvSpPr>
        <p:spPr/>
        <p:txBody>
          <a:bodyPr/>
          <a:lstStyle/>
          <a:p>
            <a:fld id="{E12A8541-FDC8-4AF3-BD11-CDB58F0FA469}" type="slidenum">
              <a:rPr lang="en-US" smtClean="0"/>
              <a:t>‹#›</a:t>
            </a:fld>
            <a:endParaRPr lang="en-US"/>
          </a:p>
        </p:txBody>
      </p:sp>
    </p:spTree>
    <p:extLst>
      <p:ext uri="{BB962C8B-B14F-4D97-AF65-F5344CB8AC3E}">
        <p14:creationId xmlns:p14="http://schemas.microsoft.com/office/powerpoint/2010/main" val="3270164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CDED3AF-94C8-2020-F0E9-BA6A10A8E47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57B788D-1D49-23E1-F7BD-4F1DFE17311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0CF316-26D7-B2C8-2561-193E391D60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7437D4-5717-4C84-B6B0-F1262A152999}" type="datetimeFigureOut">
              <a:rPr lang="en-US" smtClean="0"/>
              <a:t>7/4/2023</a:t>
            </a:fld>
            <a:endParaRPr lang="en-US"/>
          </a:p>
        </p:txBody>
      </p:sp>
      <p:sp>
        <p:nvSpPr>
          <p:cNvPr id="5" name="Footer Placeholder 4">
            <a:extLst>
              <a:ext uri="{FF2B5EF4-FFF2-40B4-BE49-F238E27FC236}">
                <a16:creationId xmlns:a16="http://schemas.microsoft.com/office/drawing/2014/main" id="{7DB63364-09B0-65ED-B39F-04BC2EB72C6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CC59EF4-04A5-C1C9-10F3-C85D73F17B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2A8541-FDC8-4AF3-BD11-CDB58F0FA469}" type="slidenum">
              <a:rPr lang="en-US" smtClean="0"/>
              <a:t>‹#›</a:t>
            </a:fld>
            <a:endParaRPr lang="en-US"/>
          </a:p>
        </p:txBody>
      </p:sp>
    </p:spTree>
    <p:extLst>
      <p:ext uri="{BB962C8B-B14F-4D97-AF65-F5344CB8AC3E}">
        <p14:creationId xmlns:p14="http://schemas.microsoft.com/office/powerpoint/2010/main" val="2166547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Angular unit testing tutorial with examples - LogRocket Blog">
            <a:extLst>
              <a:ext uri="{FF2B5EF4-FFF2-40B4-BE49-F238E27FC236}">
                <a16:creationId xmlns:a16="http://schemas.microsoft.com/office/drawing/2014/main" id="{B54B167B-5AF7-3595-3AA3-6B7608095093}"/>
              </a:ext>
            </a:extLst>
          </p:cNvPr>
          <p:cNvPicPr>
            <a:picLocks noChangeAspect="1" noChangeArrowheads="1"/>
          </p:cNvPicPr>
          <p:nvPr/>
        </p:nvPicPr>
        <p:blipFill rotWithShape="1">
          <a:blip r:embed="rId2">
            <a:alphaModFix amt="50000"/>
            <a:extLst>
              <a:ext uri="{28A0092B-C50C-407E-A947-70E740481C1C}">
                <a14:useLocalDpi xmlns:a14="http://schemas.microsoft.com/office/drawing/2010/main" val="0"/>
              </a:ext>
            </a:extLst>
          </a:blip>
          <a:srcRect/>
          <a:stretch/>
        </p:blipFill>
        <p:spPr bwMode="auto">
          <a:xfrm>
            <a:off x="-166056" y="-82960"/>
            <a:ext cx="12505540" cy="70343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298407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E913EFF-B580-61F6-1DB5-CD91C9C7A0E3}"/>
              </a:ext>
            </a:extLst>
          </p:cNvPr>
          <p:cNvPicPr>
            <a:picLocks noGrp="1" noChangeAspect="1"/>
          </p:cNvPicPr>
          <p:nvPr>
            <p:ph idx="1"/>
          </p:nvPr>
        </p:nvPicPr>
        <p:blipFill rotWithShape="1">
          <a:blip r:embed="rId2"/>
          <a:srcRect l="3503" r="1" b="1"/>
          <a:stretch/>
        </p:blipFill>
        <p:spPr>
          <a:xfrm>
            <a:off x="-6588" y="10"/>
            <a:ext cx="12198588" cy="6857990"/>
          </a:xfrm>
          <a:prstGeom prst="rect">
            <a:avLst/>
          </a:prstGeom>
        </p:spPr>
      </p:pic>
      <p:sp>
        <p:nvSpPr>
          <p:cNvPr id="10" name="Rectangle 9">
            <a:extLst>
              <a:ext uri="{FF2B5EF4-FFF2-40B4-BE49-F238E27FC236}">
                <a16:creationId xmlns:a16="http://schemas.microsoft.com/office/drawing/2014/main" id="{FE29D509-65D8-0297-0BE0-870D888D4A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4344662" y="-986973"/>
            <a:ext cx="3512260" cy="12201589"/>
          </a:xfrm>
          <a:prstGeom prst="rect">
            <a:avLst/>
          </a:prstGeom>
          <a:gradFill flip="none" rotWithShape="1">
            <a:gsLst>
              <a:gs pos="10000">
                <a:srgbClr val="000000">
                  <a:alpha val="0"/>
                </a:srgbClr>
              </a:gs>
              <a:gs pos="55000">
                <a:srgbClr val="000000">
                  <a:alpha val="25000"/>
                </a:srgbClr>
              </a:gs>
              <a:gs pos="100000">
                <a:srgbClr val="000000">
                  <a:alpha val="64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08671CFF-13CE-4046-6B91-44F30DCCF2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5966048"/>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80561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2FE2BB7-1EF5-EC8F-C9D2-DA7475664421}"/>
              </a:ext>
            </a:extLst>
          </p:cNvPr>
          <p:cNvSpPr/>
          <p:nvPr/>
        </p:nvSpPr>
        <p:spPr>
          <a:xfrm>
            <a:off x="-117987" y="-76200"/>
            <a:ext cx="12939252" cy="7010400"/>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7BCD43E-5AC2-14C6-A646-7E5CFA7219C1}"/>
              </a:ext>
            </a:extLst>
          </p:cNvPr>
          <p:cNvSpPr>
            <a:spLocks noGrp="1"/>
          </p:cNvSpPr>
          <p:nvPr>
            <p:ph idx="1"/>
          </p:nvPr>
        </p:nvSpPr>
        <p:spPr>
          <a:xfrm>
            <a:off x="2051254" y="1432335"/>
            <a:ext cx="8266471" cy="4351338"/>
          </a:xfrm>
        </p:spPr>
        <p:txBody>
          <a:bodyPr>
            <a:normAutofit/>
          </a:bodyPr>
          <a:lstStyle/>
          <a:p>
            <a:pPr marL="0" indent="0" algn="ctr">
              <a:buNone/>
            </a:pPr>
            <a:r>
              <a:rPr lang="en-US" sz="6600" dirty="0">
                <a:solidFill>
                  <a:schemeClr val="bg1"/>
                </a:solidFill>
                <a:latin typeface="Roboto" panose="02000000000000000000" pitchFamily="2" charset="0"/>
                <a:ea typeface="Roboto" panose="02000000000000000000" pitchFamily="2" charset="0"/>
                <a:cs typeface="Roboto" panose="02000000000000000000" pitchFamily="2" charset="0"/>
              </a:rPr>
              <a:t>Talk is </a:t>
            </a:r>
            <a:r>
              <a:rPr lang="en-US" sz="6600" dirty="0">
                <a:solidFill>
                  <a:srgbClr val="FF0000"/>
                </a:solidFill>
                <a:latin typeface="Roboto" panose="02000000000000000000" pitchFamily="2" charset="0"/>
                <a:ea typeface="Roboto" panose="02000000000000000000" pitchFamily="2" charset="0"/>
                <a:cs typeface="Roboto" panose="02000000000000000000" pitchFamily="2" charset="0"/>
              </a:rPr>
              <a:t>CHEAP</a:t>
            </a:r>
            <a:r>
              <a:rPr lang="en-US" sz="6600" dirty="0">
                <a:solidFill>
                  <a:schemeClr val="bg1"/>
                </a:solidFill>
                <a:latin typeface="Roboto" panose="02000000000000000000" pitchFamily="2" charset="0"/>
                <a:ea typeface="Roboto" panose="02000000000000000000" pitchFamily="2" charset="0"/>
                <a:cs typeface="Roboto" panose="02000000000000000000" pitchFamily="2" charset="0"/>
              </a:rPr>
              <a:t>. </a:t>
            </a:r>
          </a:p>
          <a:p>
            <a:pPr marL="0" indent="0" algn="ctr">
              <a:buNone/>
            </a:pPr>
            <a:r>
              <a:rPr lang="en-US" sz="6600" dirty="0">
                <a:solidFill>
                  <a:schemeClr val="bg1"/>
                </a:solidFill>
                <a:latin typeface="Roboto" panose="02000000000000000000" pitchFamily="2" charset="0"/>
                <a:ea typeface="Roboto" panose="02000000000000000000" pitchFamily="2" charset="0"/>
                <a:cs typeface="Roboto" panose="02000000000000000000" pitchFamily="2" charset="0"/>
              </a:rPr>
              <a:t>Show me the </a:t>
            </a:r>
            <a:r>
              <a:rPr lang="en-US" sz="6600" dirty="0">
                <a:solidFill>
                  <a:srgbClr val="00B050"/>
                </a:solidFill>
                <a:latin typeface="Roboto" panose="02000000000000000000" pitchFamily="2" charset="0"/>
                <a:ea typeface="Roboto" panose="02000000000000000000" pitchFamily="2" charset="0"/>
                <a:cs typeface="Roboto" panose="02000000000000000000" pitchFamily="2" charset="0"/>
              </a:rPr>
              <a:t>CODE</a:t>
            </a:r>
            <a:r>
              <a:rPr lang="en-US" sz="6600" dirty="0">
                <a:solidFill>
                  <a:schemeClr val="bg1"/>
                </a:solidFill>
                <a:latin typeface="Roboto" panose="02000000000000000000" pitchFamily="2" charset="0"/>
                <a:ea typeface="Roboto" panose="02000000000000000000" pitchFamily="2" charset="0"/>
                <a:cs typeface="Roboto" panose="02000000000000000000" pitchFamily="2" charset="0"/>
              </a:rPr>
              <a:t>.</a:t>
            </a:r>
          </a:p>
        </p:txBody>
      </p:sp>
    </p:spTree>
    <p:extLst>
      <p:ext uri="{BB962C8B-B14F-4D97-AF65-F5344CB8AC3E}">
        <p14:creationId xmlns:p14="http://schemas.microsoft.com/office/powerpoint/2010/main" val="1741636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96074-01CD-647D-7E63-4E85BE16F490}"/>
              </a:ext>
            </a:extLst>
          </p:cNvPr>
          <p:cNvSpPr>
            <a:spLocks noGrp="1"/>
          </p:cNvSpPr>
          <p:nvPr>
            <p:ph type="title"/>
          </p:nvPr>
        </p:nvSpPr>
        <p:spPr/>
        <p:txBody>
          <a:bodyPr>
            <a:normAutofit/>
          </a:bodyPr>
          <a:lstStyle/>
          <a:p>
            <a:r>
              <a:rPr lang="en-US" sz="3400">
                <a:latin typeface="Roboto" panose="02000000000000000000" pitchFamily="2" charset="0"/>
                <a:ea typeface="Roboto" panose="02000000000000000000" pitchFamily="2" charset="0"/>
                <a:cs typeface="Roboto" panose="02000000000000000000" pitchFamily="2" charset="0"/>
              </a:rPr>
              <a:t>What is unit testing?</a:t>
            </a:r>
            <a:endParaRPr lang="en-US" sz="3400" dirty="0">
              <a:latin typeface="Roboto" panose="02000000000000000000" pitchFamily="2" charset="0"/>
              <a:ea typeface="Roboto" panose="02000000000000000000" pitchFamily="2" charset="0"/>
              <a:cs typeface="Roboto" panose="02000000000000000000" pitchFamily="2" charset="0"/>
            </a:endParaRPr>
          </a:p>
        </p:txBody>
      </p:sp>
      <p:sp>
        <p:nvSpPr>
          <p:cNvPr id="3" name="Content Placeholder 2">
            <a:extLst>
              <a:ext uri="{FF2B5EF4-FFF2-40B4-BE49-F238E27FC236}">
                <a16:creationId xmlns:a16="http://schemas.microsoft.com/office/drawing/2014/main" id="{F5B1E8BF-0825-1C29-AAB2-523E06A5DC8B}"/>
              </a:ext>
            </a:extLst>
          </p:cNvPr>
          <p:cNvSpPr>
            <a:spLocks noGrp="1"/>
          </p:cNvSpPr>
          <p:nvPr>
            <p:ph idx="1"/>
          </p:nvPr>
        </p:nvSpPr>
        <p:spPr>
          <a:xfrm>
            <a:off x="838200" y="1825625"/>
            <a:ext cx="5120148" cy="4351338"/>
          </a:xfrm>
        </p:spPr>
        <p:txBody>
          <a:bodyPr>
            <a:normAutofit/>
          </a:bodyPr>
          <a:lstStyle/>
          <a:p>
            <a:pPr algn="just"/>
            <a:r>
              <a:rPr lang="en-US" sz="2000" b="0" i="0" dirty="0">
                <a:solidFill>
                  <a:schemeClr val="tx1">
                    <a:lumMod val="65000"/>
                    <a:lumOff val="35000"/>
                  </a:schemeClr>
                </a:solidFill>
                <a:effectLst/>
                <a:latin typeface="Roboto" panose="02000000000000000000" pitchFamily="2" charset="0"/>
                <a:ea typeface="Roboto" panose="02000000000000000000" pitchFamily="2" charset="0"/>
                <a:cs typeface="Roboto" panose="02000000000000000000" pitchFamily="2" charset="0"/>
              </a:rPr>
              <a:t>Unit testing in Angular refers to the practice of testing individual units of code in isolation to ensure they function correctly. </a:t>
            </a:r>
          </a:p>
          <a:p>
            <a:pPr algn="just"/>
            <a:r>
              <a:rPr lang="en-US" sz="2000" b="0" i="0" dirty="0">
                <a:solidFill>
                  <a:schemeClr val="tx1">
                    <a:lumMod val="65000"/>
                    <a:lumOff val="35000"/>
                  </a:schemeClr>
                </a:solidFill>
                <a:effectLst/>
                <a:latin typeface="Roboto" panose="02000000000000000000" pitchFamily="2" charset="0"/>
                <a:ea typeface="Roboto" panose="02000000000000000000" pitchFamily="2" charset="0"/>
                <a:cs typeface="Roboto" panose="02000000000000000000" pitchFamily="2" charset="0"/>
              </a:rPr>
              <a:t>In the context of Angular, a unit typically refers to a component, service, directive, or pipe.</a:t>
            </a:r>
          </a:p>
          <a:p>
            <a:pPr algn="just"/>
            <a:r>
              <a:rPr lang="en-US" sz="2000" dirty="0">
                <a:solidFill>
                  <a:schemeClr val="tx1">
                    <a:lumMod val="65000"/>
                    <a:lumOff val="35000"/>
                  </a:schemeClr>
                </a:solidFill>
                <a:latin typeface="Roboto" panose="02000000000000000000" pitchFamily="2" charset="0"/>
                <a:ea typeface="Roboto" panose="02000000000000000000" pitchFamily="2" charset="0"/>
                <a:cs typeface="Roboto" panose="02000000000000000000" pitchFamily="2" charset="0"/>
              </a:rPr>
              <a:t>It helps developer to add new features without breaking existing code. </a:t>
            </a:r>
          </a:p>
        </p:txBody>
      </p:sp>
      <p:pic>
        <p:nvPicPr>
          <p:cNvPr id="1028" name="Picture 4" descr="Jasmine HTML Reporter in the browser">
            <a:extLst>
              <a:ext uri="{FF2B5EF4-FFF2-40B4-BE49-F238E27FC236}">
                <a16:creationId xmlns:a16="http://schemas.microsoft.com/office/drawing/2014/main" id="{02C7055B-3702-C4F4-9E4C-67B95B600D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44431" y="1825625"/>
            <a:ext cx="5360384" cy="32674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94656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283A9D8-0204-2BB6-3A55-56E87E5058C7}"/>
              </a:ext>
            </a:extLst>
          </p:cNvPr>
          <p:cNvPicPr>
            <a:picLocks noGrp="1" noChangeAspect="1"/>
          </p:cNvPicPr>
          <p:nvPr>
            <p:ph idx="1"/>
          </p:nvPr>
        </p:nvPicPr>
        <p:blipFill>
          <a:blip r:embed="rId2"/>
          <a:stretch>
            <a:fillRect/>
          </a:stretch>
        </p:blipFill>
        <p:spPr>
          <a:xfrm>
            <a:off x="0" y="516837"/>
            <a:ext cx="12084050" cy="5824323"/>
          </a:xfrm>
        </p:spPr>
      </p:pic>
      <p:sp>
        <p:nvSpPr>
          <p:cNvPr id="8" name="Rectangle 7">
            <a:extLst>
              <a:ext uri="{FF2B5EF4-FFF2-40B4-BE49-F238E27FC236}">
                <a16:creationId xmlns:a16="http://schemas.microsoft.com/office/drawing/2014/main" id="{A456DEDB-39DE-3855-FA3E-407E0D0EF1FB}"/>
              </a:ext>
            </a:extLst>
          </p:cNvPr>
          <p:cNvSpPr/>
          <p:nvPr/>
        </p:nvSpPr>
        <p:spPr>
          <a:xfrm>
            <a:off x="0" y="1012723"/>
            <a:ext cx="3087329" cy="5328438"/>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94CE766-3724-6438-0EDD-914E33AA5C5B}"/>
              </a:ext>
            </a:extLst>
          </p:cNvPr>
          <p:cNvSpPr/>
          <p:nvPr/>
        </p:nvSpPr>
        <p:spPr>
          <a:xfrm>
            <a:off x="2998839" y="1012723"/>
            <a:ext cx="9065342" cy="717754"/>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24F9E6D-82A1-BD7B-980E-46A6DC88EBFE}"/>
              </a:ext>
            </a:extLst>
          </p:cNvPr>
          <p:cNvSpPr/>
          <p:nvPr/>
        </p:nvSpPr>
        <p:spPr>
          <a:xfrm>
            <a:off x="0" y="334297"/>
            <a:ext cx="12084050" cy="678425"/>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A6CA92E-0ACB-3C6F-31FA-26DAB0A647BF}"/>
              </a:ext>
            </a:extLst>
          </p:cNvPr>
          <p:cNvSpPr/>
          <p:nvPr/>
        </p:nvSpPr>
        <p:spPr>
          <a:xfrm>
            <a:off x="3200502" y="1799303"/>
            <a:ext cx="8991497" cy="4611329"/>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3B66E94-83F0-E26E-95DC-264E90AF7C36}"/>
              </a:ext>
            </a:extLst>
          </p:cNvPr>
          <p:cNvSpPr/>
          <p:nvPr/>
        </p:nvSpPr>
        <p:spPr>
          <a:xfrm>
            <a:off x="3480619" y="2133600"/>
            <a:ext cx="8436078" cy="3628103"/>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5E1DBB44-8AB8-7AF7-4FB7-F5C440C8B909}"/>
              </a:ext>
            </a:extLst>
          </p:cNvPr>
          <p:cNvSpPr/>
          <p:nvPr/>
        </p:nvSpPr>
        <p:spPr>
          <a:xfrm>
            <a:off x="108155" y="2261419"/>
            <a:ext cx="2782529" cy="806246"/>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860687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067" name="Straight Connector 2066">
            <a:extLst>
              <a:ext uri="{FF2B5EF4-FFF2-40B4-BE49-F238E27FC236}">
                <a16:creationId xmlns:a16="http://schemas.microsoft.com/office/drawing/2014/main" id="{D553F50E-1DB9-1304-55CF-733DDC6C9B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2052" name="Picture 4" descr="Intro to Unit Testing with Jest. Test-Driven Development and Unit… | by  Kyle Farmer | JavaScript in Plain English">
            <a:extLst>
              <a:ext uri="{FF2B5EF4-FFF2-40B4-BE49-F238E27FC236}">
                <a16:creationId xmlns:a16="http://schemas.microsoft.com/office/drawing/2014/main" id="{44E5B963-DEFB-E921-F542-2F51140251B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290058" y="1239981"/>
            <a:ext cx="1621669" cy="1621669"/>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JavaScript Component Testing and E2E Testing Framework | Cypress">
            <a:extLst>
              <a:ext uri="{FF2B5EF4-FFF2-40B4-BE49-F238E27FC236}">
                <a16:creationId xmlns:a16="http://schemas.microsoft.com/office/drawing/2014/main" id="{A7A2C445-54A5-E9C9-7C03-60EE1FF816C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524164" y="1571629"/>
            <a:ext cx="2468941" cy="1290021"/>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Karma Logo PNG Transparent &amp; SVG Vector - Freebie Supply">
            <a:extLst>
              <a:ext uri="{FF2B5EF4-FFF2-40B4-BE49-F238E27FC236}">
                <a16:creationId xmlns:a16="http://schemas.microsoft.com/office/drawing/2014/main" id="{D7E8EE83-8EC8-7421-14CF-8AE67314EF71}"/>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375236" y="1239982"/>
            <a:ext cx="2099114" cy="1621669"/>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Jasmine Testing Tutorial - DEV Community">
            <a:extLst>
              <a:ext uri="{FF2B5EF4-FFF2-40B4-BE49-F238E27FC236}">
                <a16:creationId xmlns:a16="http://schemas.microsoft.com/office/drawing/2014/main" id="{1986D2C0-AD82-1616-491A-ADADCCDB7A2B}"/>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8856637" y="1479044"/>
            <a:ext cx="2468941" cy="1382606"/>
          </a:xfrm>
          <a:prstGeom prst="rect">
            <a:avLst/>
          </a:prstGeom>
          <a:noFill/>
          <a:extLst>
            <a:ext uri="{909E8E84-426E-40DD-AFC4-6F175D3DCCD1}">
              <a14:hiddenFill xmlns:a14="http://schemas.microsoft.com/office/drawing/2010/main">
                <a:solidFill>
                  <a:srgbClr val="FFFFFF"/>
                </a:solidFill>
              </a14:hiddenFill>
            </a:ext>
          </a:extLst>
        </p:spPr>
      </p:pic>
      <p:cxnSp>
        <p:nvCxnSpPr>
          <p:cNvPr id="2069" name="Straight Connector 2068">
            <a:extLst>
              <a:ext uri="{FF2B5EF4-FFF2-40B4-BE49-F238E27FC236}">
                <a16:creationId xmlns:a16="http://schemas.microsoft.com/office/drawing/2014/main" id="{249EDD1B-F94D-B4E6-ACAA-566B9A26FDE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9670" y="3307734"/>
            <a:ext cx="10459156" cy="0"/>
          </a:xfrm>
          <a:prstGeom prst="line">
            <a:avLst/>
          </a:prstGeom>
          <a:ln w="1270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DD40B39-D092-95CB-BB23-14953AAD04D9}"/>
              </a:ext>
            </a:extLst>
          </p:cNvPr>
          <p:cNvSpPr>
            <a:spLocks noGrp="1"/>
          </p:cNvSpPr>
          <p:nvPr>
            <p:ph idx="1"/>
          </p:nvPr>
        </p:nvSpPr>
        <p:spPr>
          <a:xfrm>
            <a:off x="1290059" y="3582294"/>
            <a:ext cx="10063742" cy="2738606"/>
          </a:xfrm>
        </p:spPr>
        <p:txBody>
          <a:bodyPr>
            <a:normAutofit/>
          </a:bodyPr>
          <a:lstStyle/>
          <a:p>
            <a:pPr algn="just">
              <a:lnSpc>
                <a:spcPct val="120000"/>
              </a:lnSpc>
            </a:pPr>
            <a:r>
              <a:rPr lang="en-US" sz="2000" b="0" i="0" dirty="0">
                <a:solidFill>
                  <a:schemeClr val="tx1">
                    <a:lumMod val="65000"/>
                    <a:lumOff val="35000"/>
                  </a:schemeClr>
                </a:solidFill>
                <a:effectLst/>
                <a:latin typeface="Roboto" panose="02000000000000000000" pitchFamily="2" charset="0"/>
                <a:ea typeface="Roboto" panose="02000000000000000000" pitchFamily="2" charset="0"/>
                <a:cs typeface="Roboto" panose="02000000000000000000" pitchFamily="2" charset="0"/>
              </a:rPr>
              <a:t>Unit testing is an essential part of the software development process as it helps to catch bugs early, verify the expected behavior of components or services, and maintain code quality and reliability. </a:t>
            </a:r>
          </a:p>
          <a:p>
            <a:pPr algn="just">
              <a:lnSpc>
                <a:spcPct val="120000"/>
              </a:lnSpc>
            </a:pPr>
            <a:r>
              <a:rPr lang="en-US" sz="2000" b="0" i="0" dirty="0">
                <a:solidFill>
                  <a:schemeClr val="tx1">
                    <a:lumMod val="65000"/>
                    <a:lumOff val="35000"/>
                  </a:schemeClr>
                </a:solidFill>
                <a:effectLst/>
                <a:latin typeface="Roboto" panose="02000000000000000000" pitchFamily="2" charset="0"/>
                <a:ea typeface="Roboto" panose="02000000000000000000" pitchFamily="2" charset="0"/>
                <a:cs typeface="Roboto" panose="02000000000000000000" pitchFamily="2" charset="0"/>
              </a:rPr>
              <a:t>Angular provides several tools and frameworks, such as Jasmine and Karma, to facilitate unit testing.</a:t>
            </a:r>
          </a:p>
          <a:p>
            <a:pPr algn="just"/>
            <a:r>
              <a:rPr lang="en-US" sz="2000" dirty="0">
                <a:solidFill>
                  <a:srgbClr val="BE12B2"/>
                </a:solidFill>
                <a:latin typeface="Roboto" panose="02000000000000000000" pitchFamily="2" charset="0"/>
                <a:ea typeface="Roboto" panose="02000000000000000000" pitchFamily="2" charset="0"/>
                <a:cs typeface="Roboto" panose="02000000000000000000" pitchFamily="2" charset="0"/>
              </a:rPr>
              <a:t>There is no one size fits all.</a:t>
            </a:r>
          </a:p>
        </p:txBody>
      </p:sp>
    </p:spTree>
    <p:extLst>
      <p:ext uri="{BB962C8B-B14F-4D97-AF65-F5344CB8AC3E}">
        <p14:creationId xmlns:p14="http://schemas.microsoft.com/office/powerpoint/2010/main" val="16181996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10" name="Rectangle 4104">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12" name="Rectangle 4106">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9" name="Rectangle 4108">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11" name="Rectangle 4110">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00" name="Picture 4">
            <a:extLst>
              <a:ext uri="{FF2B5EF4-FFF2-40B4-BE49-F238E27FC236}">
                <a16:creationId xmlns:a16="http://schemas.microsoft.com/office/drawing/2014/main" id="{D85B3B63-EEC7-5EC1-8C06-0251590BE07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127182" y="457200"/>
            <a:ext cx="3937635" cy="594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44973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New Software, but Please Make It Quick! | Vector">
            <a:extLst>
              <a:ext uri="{FF2B5EF4-FFF2-40B4-BE49-F238E27FC236}">
                <a16:creationId xmlns:a16="http://schemas.microsoft.com/office/drawing/2014/main" id="{96611197-DFDF-EE6E-5860-11BE0639249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4982" y="402765"/>
            <a:ext cx="11328400" cy="6372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39041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11186-DEBB-AE38-1AE6-4B099C13ADCB}"/>
              </a:ext>
            </a:extLst>
          </p:cNvPr>
          <p:cNvSpPr>
            <a:spLocks noGrp="1"/>
          </p:cNvSpPr>
          <p:nvPr>
            <p:ph type="title"/>
          </p:nvPr>
        </p:nvSpPr>
        <p:spPr>
          <a:xfrm>
            <a:off x="756985" y="374203"/>
            <a:ext cx="9058195" cy="1048901"/>
          </a:xfrm>
        </p:spPr>
        <p:txBody>
          <a:bodyPr anchor="t">
            <a:normAutofit/>
          </a:bodyPr>
          <a:lstStyle/>
          <a:p>
            <a:r>
              <a:rPr lang="en-US" sz="3200" dirty="0">
                <a:latin typeface="Roboto" panose="02000000000000000000" pitchFamily="2" charset="0"/>
                <a:ea typeface="Roboto" panose="02000000000000000000" pitchFamily="2" charset="0"/>
                <a:cs typeface="Roboto" panose="02000000000000000000" pitchFamily="2" charset="0"/>
              </a:rPr>
              <a:t>Why </a:t>
            </a:r>
            <a:r>
              <a:rPr lang="en-US" sz="3200" dirty="0">
                <a:solidFill>
                  <a:srgbClr val="BE12B2"/>
                </a:solidFill>
                <a:latin typeface="Roboto" panose="02000000000000000000" pitchFamily="2" charset="0"/>
                <a:ea typeface="Roboto" panose="02000000000000000000" pitchFamily="2" charset="0"/>
                <a:cs typeface="Roboto" panose="02000000000000000000" pitchFamily="2" charset="0"/>
              </a:rPr>
              <a:t>unit testing </a:t>
            </a:r>
            <a:r>
              <a:rPr lang="en-US" sz="3200" dirty="0">
                <a:latin typeface="Roboto" panose="02000000000000000000" pitchFamily="2" charset="0"/>
                <a:ea typeface="Roboto" panose="02000000000000000000" pitchFamily="2" charset="0"/>
                <a:cs typeface="Roboto" panose="02000000000000000000" pitchFamily="2" charset="0"/>
              </a:rPr>
              <a:t>when we have manual?</a:t>
            </a:r>
          </a:p>
        </p:txBody>
      </p:sp>
      <p:cxnSp>
        <p:nvCxnSpPr>
          <p:cNvPr id="5127" name="Straight Connector 5126">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0901E5C-99AB-A4A1-443A-983E1AD3254A}"/>
              </a:ext>
            </a:extLst>
          </p:cNvPr>
          <p:cNvSpPr>
            <a:spLocks noGrp="1"/>
          </p:cNvSpPr>
          <p:nvPr>
            <p:ph idx="1"/>
          </p:nvPr>
        </p:nvSpPr>
        <p:spPr>
          <a:xfrm>
            <a:off x="6796590" y="1202248"/>
            <a:ext cx="5208597" cy="3821215"/>
          </a:xfrm>
        </p:spPr>
        <p:txBody>
          <a:bodyPr>
            <a:normAutofit fontScale="25000" lnSpcReduction="20000"/>
          </a:bodyPr>
          <a:lstStyle/>
          <a:p>
            <a:pPr marL="457200" indent="-457200" algn="just">
              <a:lnSpc>
                <a:spcPct val="170000"/>
              </a:lnSpc>
              <a:buFont typeface="+mj-lt"/>
              <a:buAutoNum type="arabicPeriod"/>
            </a:pPr>
            <a:r>
              <a:rPr lang="en-US" sz="7200" b="1" i="0" dirty="0">
                <a:solidFill>
                  <a:schemeClr val="tx1">
                    <a:lumMod val="65000"/>
                    <a:lumOff val="35000"/>
                  </a:schemeClr>
                </a:solidFill>
                <a:effectLst/>
                <a:latin typeface="Roboto" panose="02000000000000000000" pitchFamily="2" charset="0"/>
                <a:ea typeface="Roboto" panose="02000000000000000000" pitchFamily="2" charset="0"/>
                <a:cs typeface="Roboto" panose="02000000000000000000" pitchFamily="2" charset="0"/>
              </a:rPr>
              <a:t>Automation and Efficiency: </a:t>
            </a:r>
            <a:r>
              <a:rPr lang="en-US" sz="7200" b="0" i="0" dirty="0">
                <a:solidFill>
                  <a:schemeClr val="tx1">
                    <a:lumMod val="65000"/>
                    <a:lumOff val="35000"/>
                  </a:schemeClr>
                </a:solidFill>
                <a:effectLst/>
                <a:latin typeface="Roboto" panose="02000000000000000000" pitchFamily="2" charset="0"/>
                <a:ea typeface="Roboto" panose="02000000000000000000" pitchFamily="2" charset="0"/>
                <a:cs typeface="Roboto" panose="02000000000000000000" pitchFamily="2" charset="0"/>
              </a:rPr>
              <a:t>Unit tests can be automated, meaning they can be executed quickly and repeatedly with minimal effort. </a:t>
            </a:r>
          </a:p>
          <a:p>
            <a:pPr marL="457200" indent="-457200" algn="just">
              <a:lnSpc>
                <a:spcPct val="170000"/>
              </a:lnSpc>
              <a:buFont typeface="+mj-lt"/>
              <a:buAutoNum type="arabicPeriod"/>
            </a:pPr>
            <a:r>
              <a:rPr lang="en-US" sz="7200" b="1" i="0" dirty="0">
                <a:solidFill>
                  <a:schemeClr val="tx1">
                    <a:lumMod val="65000"/>
                    <a:lumOff val="35000"/>
                  </a:schemeClr>
                </a:solidFill>
                <a:effectLst/>
                <a:latin typeface="Roboto" panose="02000000000000000000" pitchFamily="2" charset="0"/>
                <a:ea typeface="Roboto" panose="02000000000000000000" pitchFamily="2" charset="0"/>
                <a:cs typeface="Roboto" panose="02000000000000000000" pitchFamily="2" charset="0"/>
              </a:rPr>
              <a:t>Isolation and Debugging: </a:t>
            </a:r>
            <a:r>
              <a:rPr lang="en-US" sz="7200" b="0" i="0" dirty="0">
                <a:solidFill>
                  <a:schemeClr val="tx1">
                    <a:lumMod val="65000"/>
                    <a:lumOff val="35000"/>
                  </a:schemeClr>
                </a:solidFill>
                <a:effectLst/>
                <a:latin typeface="Roboto" panose="02000000000000000000" pitchFamily="2" charset="0"/>
                <a:ea typeface="Roboto" panose="02000000000000000000" pitchFamily="2" charset="0"/>
                <a:cs typeface="Roboto" panose="02000000000000000000" pitchFamily="2" charset="0"/>
              </a:rPr>
              <a:t>Unit tests focus on testing one unit at a time, isolating it from other dependencies or external factors. </a:t>
            </a:r>
            <a:endParaRPr lang="en-US" sz="7200" dirty="0">
              <a:solidFill>
                <a:schemeClr val="tx1">
                  <a:lumMod val="65000"/>
                  <a:lumOff val="35000"/>
                </a:schemeClr>
              </a:solidFill>
              <a:latin typeface="Roboto" panose="02000000000000000000" pitchFamily="2" charset="0"/>
              <a:ea typeface="Roboto" panose="02000000000000000000" pitchFamily="2" charset="0"/>
              <a:cs typeface="Roboto" panose="02000000000000000000" pitchFamily="2" charset="0"/>
            </a:endParaRPr>
          </a:p>
          <a:p>
            <a:pPr marL="457200" indent="-457200" algn="just">
              <a:lnSpc>
                <a:spcPct val="170000"/>
              </a:lnSpc>
              <a:buFont typeface="+mj-lt"/>
              <a:buAutoNum type="arabicPeriod"/>
            </a:pPr>
            <a:r>
              <a:rPr lang="en-US" sz="7200" b="1" i="0" dirty="0">
                <a:solidFill>
                  <a:schemeClr val="tx1">
                    <a:lumMod val="65000"/>
                    <a:lumOff val="35000"/>
                  </a:schemeClr>
                </a:solidFill>
                <a:effectLst/>
                <a:latin typeface="Roboto" panose="02000000000000000000" pitchFamily="2" charset="0"/>
                <a:ea typeface="Roboto" panose="02000000000000000000" pitchFamily="2" charset="0"/>
                <a:cs typeface="Roboto" panose="02000000000000000000" pitchFamily="2" charset="0"/>
              </a:rPr>
              <a:t>Collaboration and Code Quality: </a:t>
            </a:r>
            <a:r>
              <a:rPr lang="en-US" sz="7200" b="0" i="0" dirty="0">
                <a:solidFill>
                  <a:schemeClr val="tx1">
                    <a:lumMod val="65000"/>
                    <a:lumOff val="35000"/>
                  </a:schemeClr>
                </a:solidFill>
                <a:effectLst/>
                <a:latin typeface="Roboto" panose="02000000000000000000" pitchFamily="2" charset="0"/>
                <a:ea typeface="Roboto" panose="02000000000000000000" pitchFamily="2" charset="0"/>
                <a:cs typeface="Roboto" panose="02000000000000000000" pitchFamily="2" charset="0"/>
              </a:rPr>
              <a:t>Unit testing promotes collaboration among team members.</a:t>
            </a:r>
          </a:p>
          <a:p>
            <a:endParaRPr lang="en-US" sz="1600" dirty="0">
              <a:solidFill>
                <a:schemeClr val="tx1">
                  <a:lumMod val="65000"/>
                  <a:lumOff val="35000"/>
                </a:schemeClr>
              </a:solidFill>
              <a:latin typeface="Söhne"/>
            </a:endParaRPr>
          </a:p>
          <a:p>
            <a:pPr marL="0" indent="0">
              <a:buNone/>
            </a:pPr>
            <a:r>
              <a:rPr lang="en-US" sz="1600" b="0" i="1" dirty="0">
                <a:solidFill>
                  <a:schemeClr val="tx1">
                    <a:lumMod val="65000"/>
                    <a:lumOff val="35000"/>
                  </a:schemeClr>
                </a:solidFill>
                <a:effectLst/>
                <a:latin typeface="Söhne"/>
              </a:rPr>
              <a:t>.</a:t>
            </a:r>
            <a:endParaRPr lang="en-US" sz="1600" i="1" dirty="0">
              <a:solidFill>
                <a:schemeClr val="tx1">
                  <a:lumMod val="65000"/>
                  <a:lumOff val="35000"/>
                </a:schemeClr>
              </a:solidFill>
            </a:endParaRPr>
          </a:p>
        </p:txBody>
      </p:sp>
      <p:pic>
        <p:nvPicPr>
          <p:cNvPr id="5124" name="Picture 4">
            <a:extLst>
              <a:ext uri="{FF2B5EF4-FFF2-40B4-BE49-F238E27FC236}">
                <a16:creationId xmlns:a16="http://schemas.microsoft.com/office/drawing/2014/main" id="{AA12C231-1A0E-F3D0-DCEE-927A420151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5140" y="1423104"/>
            <a:ext cx="5743268" cy="322735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C3DF818-87E9-5666-8AF6-227C13682598}"/>
              </a:ext>
            </a:extLst>
          </p:cNvPr>
          <p:cNvSpPr txBox="1"/>
          <p:nvPr/>
        </p:nvSpPr>
        <p:spPr>
          <a:xfrm>
            <a:off x="353863" y="5464393"/>
            <a:ext cx="7167815" cy="880369"/>
          </a:xfrm>
          <a:prstGeom prst="rect">
            <a:avLst/>
          </a:prstGeom>
          <a:noFill/>
        </p:spPr>
        <p:txBody>
          <a:bodyPr wrap="square">
            <a:spAutoFit/>
          </a:bodyPr>
          <a:lstStyle/>
          <a:p>
            <a:pPr algn="ctr">
              <a:lnSpc>
                <a:spcPct val="150000"/>
              </a:lnSpc>
            </a:pPr>
            <a:r>
              <a:rPr lang="en-US" i="1" dirty="0">
                <a:solidFill>
                  <a:srgbClr val="00B0F0"/>
                </a:solidFill>
                <a:latin typeface="Söhne"/>
              </a:rPr>
              <a:t>A</a:t>
            </a:r>
            <a:r>
              <a:rPr lang="en-US" sz="1800" b="0" i="1" dirty="0">
                <a:solidFill>
                  <a:srgbClr val="00B0F0"/>
                </a:solidFill>
                <a:effectLst/>
                <a:latin typeface="Söhne"/>
              </a:rPr>
              <a:t>utomated unit testing  + the insights gained from manual testing, </a:t>
            </a:r>
          </a:p>
          <a:p>
            <a:pPr algn="ctr">
              <a:lnSpc>
                <a:spcPct val="150000"/>
              </a:lnSpc>
            </a:pPr>
            <a:r>
              <a:rPr lang="en-US" sz="1800" b="0" i="1" dirty="0">
                <a:solidFill>
                  <a:srgbClr val="00B0F0"/>
                </a:solidFill>
                <a:effectLst/>
                <a:latin typeface="Söhne"/>
              </a:rPr>
              <a:t>developers can minimizes the risk of critical issues</a:t>
            </a:r>
            <a:endParaRPr lang="en-US" dirty="0"/>
          </a:p>
        </p:txBody>
      </p:sp>
    </p:spTree>
    <p:extLst>
      <p:ext uri="{BB962C8B-B14F-4D97-AF65-F5344CB8AC3E}">
        <p14:creationId xmlns:p14="http://schemas.microsoft.com/office/powerpoint/2010/main" val="11399665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DECBF-017F-C2D2-BAAD-BE6B0DE1741E}"/>
              </a:ext>
            </a:extLst>
          </p:cNvPr>
          <p:cNvSpPr>
            <a:spLocks noGrp="1"/>
          </p:cNvSpPr>
          <p:nvPr>
            <p:ph type="title"/>
          </p:nvPr>
        </p:nvSpPr>
        <p:spPr>
          <a:xfrm>
            <a:off x="1477298" y="500062"/>
            <a:ext cx="9574162" cy="1325563"/>
          </a:xfrm>
        </p:spPr>
        <p:txBody>
          <a:bodyPr>
            <a:normAutofit/>
          </a:bodyPr>
          <a:lstStyle/>
          <a:p>
            <a:pPr algn="ctr"/>
            <a:r>
              <a:rPr lang="en-US" sz="3400" dirty="0">
                <a:latin typeface="Roboto" panose="02000000000000000000" pitchFamily="2" charset="0"/>
                <a:ea typeface="Roboto" panose="02000000000000000000" pitchFamily="2" charset="0"/>
                <a:cs typeface="Roboto" panose="02000000000000000000" pitchFamily="2" charset="0"/>
              </a:rPr>
              <a:t>Key features unit testing in </a:t>
            </a:r>
            <a:r>
              <a:rPr lang="en-US" sz="3400" dirty="0">
                <a:solidFill>
                  <a:srgbClr val="FF0000"/>
                </a:solidFill>
                <a:latin typeface="Roboto" panose="02000000000000000000" pitchFamily="2" charset="0"/>
                <a:ea typeface="Roboto" panose="02000000000000000000" pitchFamily="2" charset="0"/>
                <a:cs typeface="Roboto" panose="02000000000000000000" pitchFamily="2" charset="0"/>
              </a:rPr>
              <a:t>Angular</a:t>
            </a:r>
          </a:p>
        </p:txBody>
      </p:sp>
      <p:graphicFrame>
        <p:nvGraphicFramePr>
          <p:cNvPr id="8" name="Content Placeholder 2">
            <a:extLst>
              <a:ext uri="{FF2B5EF4-FFF2-40B4-BE49-F238E27FC236}">
                <a16:creationId xmlns:a16="http://schemas.microsoft.com/office/drawing/2014/main" id="{628737E2-9B56-FDF5-1D4B-45B748E18957}"/>
              </a:ext>
            </a:extLst>
          </p:cNvPr>
          <p:cNvGraphicFramePr>
            <a:graphicFrameLocks noGrp="1"/>
          </p:cNvGraphicFramePr>
          <p:nvPr>
            <p:ph idx="1"/>
            <p:extLst>
              <p:ext uri="{D42A27DB-BD31-4B8C-83A1-F6EECF244321}">
                <p14:modId xmlns:p14="http://schemas.microsoft.com/office/powerpoint/2010/main" val="295513197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939453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70EAC2-F8FE-C400-AC70-26EF72D88D2F}"/>
              </a:ext>
            </a:extLst>
          </p:cNvPr>
          <p:cNvSpPr>
            <a:spLocks noGrp="1"/>
          </p:cNvSpPr>
          <p:nvPr>
            <p:ph idx="1"/>
          </p:nvPr>
        </p:nvSpPr>
        <p:spPr>
          <a:xfrm>
            <a:off x="501445" y="363794"/>
            <a:ext cx="11385755" cy="6351638"/>
          </a:xfrm>
        </p:spPr>
        <p:txBody>
          <a:bodyPr/>
          <a:lstStyle/>
          <a:p>
            <a:pPr marL="0" indent="0" algn="ctr">
              <a:buNone/>
            </a:pPr>
            <a:r>
              <a:rPr lang="en-US" dirty="0">
                <a:latin typeface="Roboto" panose="02000000000000000000" pitchFamily="2" charset="0"/>
                <a:ea typeface="Roboto" panose="02000000000000000000" pitchFamily="2" charset="0"/>
                <a:cs typeface="Roboto" panose="02000000000000000000" pitchFamily="2" charset="0"/>
              </a:rPr>
              <a:t>Typical test case</a:t>
            </a:r>
          </a:p>
          <a:p>
            <a:pPr algn="ctr"/>
            <a:endParaRPr lang="en-US" dirty="0">
              <a:latin typeface="Roboto" panose="02000000000000000000" pitchFamily="2" charset="0"/>
              <a:ea typeface="Roboto" panose="02000000000000000000" pitchFamily="2" charset="0"/>
              <a:cs typeface="Roboto" panose="02000000000000000000" pitchFamily="2" charset="0"/>
            </a:endParaRPr>
          </a:p>
        </p:txBody>
      </p:sp>
      <p:pic>
        <p:nvPicPr>
          <p:cNvPr id="5" name="Picture 4">
            <a:extLst>
              <a:ext uri="{FF2B5EF4-FFF2-40B4-BE49-F238E27FC236}">
                <a16:creationId xmlns:a16="http://schemas.microsoft.com/office/drawing/2014/main" id="{A492BFFE-D681-716B-C89C-915C93566E5C}"/>
              </a:ext>
            </a:extLst>
          </p:cNvPr>
          <p:cNvPicPr>
            <a:picLocks noChangeAspect="1"/>
          </p:cNvPicPr>
          <p:nvPr/>
        </p:nvPicPr>
        <p:blipFill>
          <a:blip r:embed="rId2"/>
          <a:stretch>
            <a:fillRect/>
          </a:stretch>
        </p:blipFill>
        <p:spPr>
          <a:xfrm>
            <a:off x="1992274" y="1535266"/>
            <a:ext cx="8207451" cy="3787468"/>
          </a:xfrm>
          <a:prstGeom prst="rect">
            <a:avLst/>
          </a:prstGeom>
        </p:spPr>
      </p:pic>
    </p:spTree>
    <p:extLst>
      <p:ext uri="{BB962C8B-B14F-4D97-AF65-F5344CB8AC3E}">
        <p14:creationId xmlns:p14="http://schemas.microsoft.com/office/powerpoint/2010/main" val="34634925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205</TotalTime>
  <Words>314</Words>
  <Application>Microsoft Office PowerPoint</Application>
  <PresentationFormat>Widescreen</PresentationFormat>
  <Paragraphs>23</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Roboto</vt:lpstr>
      <vt:lpstr>Söhne</vt:lpstr>
      <vt:lpstr>Office Theme</vt:lpstr>
      <vt:lpstr>PowerPoint Presentation</vt:lpstr>
      <vt:lpstr>What is unit testing?</vt:lpstr>
      <vt:lpstr>PowerPoint Presentation</vt:lpstr>
      <vt:lpstr>PowerPoint Presentation</vt:lpstr>
      <vt:lpstr>PowerPoint Presentation</vt:lpstr>
      <vt:lpstr>PowerPoint Presentation</vt:lpstr>
      <vt:lpstr>Why unit testing when we have manual?</vt:lpstr>
      <vt:lpstr>Key features unit testing in Angular</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Dnyaneshwar Giri</dc:creator>
  <cp:lastModifiedBy>Dnyaneshwar Giri</cp:lastModifiedBy>
  <cp:revision>1</cp:revision>
  <dcterms:created xsi:type="dcterms:W3CDTF">2023-07-04T08:15:49Z</dcterms:created>
  <dcterms:modified xsi:type="dcterms:W3CDTF">2023-07-04T12:50:04Z</dcterms:modified>
</cp:coreProperties>
</file>