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3C2E1F-36D9-44AF-A506-BCEC0ADA1749}" v="76" dt="2023-06-04T03:43:50.255"/>
    <p1510:client id="{C15BA3C2-D8C7-407D-8831-2D4737818C31}" v="226" dt="2023-06-04T02:21:51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03/06/2023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229C7E2C-DE57-80F0-9D58-54260164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20" y="569398"/>
            <a:ext cx="10235386" cy="5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DCC8D823-5495-DAFD-B5F5-051E8EEB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69" y="414024"/>
            <a:ext cx="7216238" cy="59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4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F665-E031-B5C7-9881-169823E5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boto"/>
                <a:ea typeface="Roboto"/>
                <a:cs typeface="Calibri Light"/>
              </a:rPr>
              <a:t>Pre-requites </a:t>
            </a:r>
            <a:endParaRPr lang="en-GB">
              <a:latin typeface="Roboto"/>
              <a:ea typeface="Roboto"/>
              <a:cs typeface="Robo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FF9C-267D-7B95-D8A6-3D24A88EA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dirty="0">
                <a:latin typeface="Roboto"/>
                <a:ea typeface="Roboto"/>
                <a:cs typeface="Calibri"/>
              </a:rPr>
              <a:t>Node JS (Backend)</a:t>
            </a:r>
            <a:endParaRPr lang="en-US" dirty="0"/>
          </a:p>
          <a:p>
            <a:pPr marL="514350" indent="-514350">
              <a:buAutoNum type="arabicPeriod"/>
            </a:pPr>
            <a:r>
              <a:rPr lang="en-GB" dirty="0">
                <a:latin typeface="Roboto"/>
                <a:ea typeface="Roboto"/>
                <a:cs typeface="Calibri"/>
              </a:rPr>
              <a:t>Angular (Frontend)</a:t>
            </a:r>
          </a:p>
          <a:p>
            <a:pPr marL="514350" indent="-514350">
              <a:buAutoNum type="arabicPeriod"/>
            </a:pPr>
            <a:r>
              <a:rPr lang="en-GB" dirty="0">
                <a:latin typeface="Roboto"/>
                <a:ea typeface="Roboto"/>
                <a:cs typeface="Calibri"/>
              </a:rPr>
              <a:t>Payment Gateway Account- I'm using </a:t>
            </a:r>
            <a:r>
              <a:rPr lang="en-GB" err="1">
                <a:latin typeface="Roboto"/>
                <a:ea typeface="Roboto"/>
                <a:cs typeface="Calibri"/>
              </a:rPr>
              <a:t>Razorpay</a:t>
            </a:r>
            <a:r>
              <a:rPr lang="en-GB" dirty="0">
                <a:latin typeface="Roboto"/>
                <a:ea typeface="Roboto"/>
                <a:cs typeface="Calibri"/>
              </a:rPr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96782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81C7-16B1-76C8-FCC4-DFA52A46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Roboto"/>
                <a:ea typeface="Roboto"/>
                <a:cs typeface="Calibri Light"/>
              </a:rPr>
              <a:t>Steps-</a:t>
            </a:r>
            <a:endParaRPr lang="en-GB" u="sng" dirty="0">
              <a:latin typeface="Roboto"/>
              <a:ea typeface="Roboto"/>
              <a:cs typeface="Robot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391E-8BEF-4BF0-104F-C6A84D9FA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sz="2400" dirty="0">
                <a:cs typeface="Calibri" panose="020F0502020204030204"/>
              </a:rPr>
              <a:t>Create </a:t>
            </a:r>
            <a:r>
              <a:rPr lang="en-GB" sz="2400" err="1">
                <a:cs typeface="Calibri" panose="020F0502020204030204"/>
              </a:rPr>
              <a:t>Angular's</a:t>
            </a:r>
            <a:r>
              <a:rPr lang="en-GB" sz="2400" dirty="0">
                <a:cs typeface="Calibri" panose="020F0502020204030204"/>
              </a:rPr>
              <a:t> shopping site.</a:t>
            </a:r>
          </a:p>
          <a:p>
            <a:pPr marL="514350" indent="-514350">
              <a:buAutoNum type="arabicPeriod"/>
            </a:pPr>
            <a:r>
              <a:rPr lang="en-GB" sz="2400" dirty="0">
                <a:cs typeface="Calibri" panose="020F0502020204030204"/>
              </a:rPr>
              <a:t>Call </a:t>
            </a:r>
            <a:r>
              <a:rPr lang="en-GB" sz="2400" b="1" dirty="0">
                <a:cs typeface="Calibri" panose="020F0502020204030204"/>
              </a:rPr>
              <a:t>post:/</a:t>
            </a:r>
            <a:r>
              <a:rPr lang="en-GB" sz="2400" b="1" err="1">
                <a:cs typeface="Calibri" panose="020F0502020204030204"/>
              </a:rPr>
              <a:t>createOrder</a:t>
            </a:r>
            <a:r>
              <a:rPr lang="en-GB" sz="2400" dirty="0">
                <a:cs typeface="Calibri" panose="020F0502020204030204"/>
              </a:rPr>
              <a:t> at backend when user clicks on </a:t>
            </a:r>
            <a:r>
              <a:rPr lang="en-GB" sz="2400" b="1" dirty="0">
                <a:cs typeface="Calibri" panose="020F0502020204030204"/>
              </a:rPr>
              <a:t>buy now</a:t>
            </a:r>
          </a:p>
          <a:p>
            <a:pPr marL="514350" indent="-514350">
              <a:buAutoNum type="arabicPeriod"/>
            </a:pPr>
            <a:r>
              <a:rPr lang="en-GB" sz="2400" dirty="0">
                <a:cs typeface="Calibri" panose="020F0502020204030204"/>
              </a:rPr>
              <a:t>Navigate to checkout page where </a:t>
            </a:r>
            <a:r>
              <a:rPr lang="en-GB" sz="2400" b="1" err="1">
                <a:cs typeface="Calibri" panose="020F0502020204030204"/>
              </a:rPr>
              <a:t>order_id</a:t>
            </a:r>
            <a:r>
              <a:rPr lang="en-GB" sz="2400" dirty="0">
                <a:cs typeface="Calibri" panose="020F0502020204030204"/>
              </a:rPr>
              <a:t> from above is used to initiate payment.</a:t>
            </a:r>
          </a:p>
          <a:p>
            <a:pPr marL="514350" indent="-514350">
              <a:buAutoNum type="arabicPeriod"/>
            </a:pPr>
            <a:r>
              <a:rPr lang="en-GB" sz="2400" dirty="0">
                <a:cs typeface="Calibri" panose="020F0502020204030204"/>
              </a:rPr>
              <a:t>Get Payment response and save at backend, also backend can verify payment is valid or not and make status captured. </a:t>
            </a:r>
          </a:p>
        </p:txBody>
      </p:sp>
    </p:spTree>
    <p:extLst>
      <p:ext uri="{BB962C8B-B14F-4D97-AF65-F5344CB8AC3E}">
        <p14:creationId xmlns:p14="http://schemas.microsoft.com/office/powerpoint/2010/main" val="318026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Pre-requites </vt:lpstr>
      <vt:lpstr>Steps-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71</cp:revision>
  <dcterms:created xsi:type="dcterms:W3CDTF">2023-06-03T04:45:32Z</dcterms:created>
  <dcterms:modified xsi:type="dcterms:W3CDTF">2023-06-04T03:59:59Z</dcterms:modified>
</cp:coreProperties>
</file>