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81" r:id="rId7"/>
    <p:sldId id="261" r:id="rId8"/>
    <p:sldId id="262" r:id="rId9"/>
    <p:sldId id="263" r:id="rId10"/>
    <p:sldId id="282" r:id="rId11"/>
    <p:sldId id="277" r:id="rId12"/>
    <p:sldId id="264" r:id="rId13"/>
    <p:sldId id="280" r:id="rId14"/>
    <p:sldId id="265" r:id="rId15"/>
    <p:sldId id="266" r:id="rId16"/>
    <p:sldId id="267" r:id="rId17"/>
    <p:sldId id="268" r:id="rId18"/>
    <p:sldId id="269" r:id="rId19"/>
    <p:sldId id="270" r:id="rId20"/>
    <p:sldId id="271" r:id="rId21"/>
    <p:sldId id="272" r:id="rId22"/>
    <p:sldId id="283" r:id="rId23"/>
    <p:sldId id="284" r:id="rId24"/>
    <p:sldId id="285" r:id="rId25"/>
    <p:sldId id="286" r:id="rId26"/>
    <p:sldId id="287" r:id="rId27"/>
    <p:sldId id="288" r:id="rId28"/>
    <p:sldId id="274" r:id="rId29"/>
    <p:sldId id="275" r:id="rId30"/>
    <p:sldId id="276" r:id="rId31"/>
  </p:sldIdLst>
  <p:sldSz cx="12192000" cy="6858000"/>
  <p:notesSz cx="12192000" cy="6858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3EFE9"/>
          </a:solidFill>
        </p:spPr>
        <p:txBody>
          <a:bodyPr wrap="square" lIns="0" tIns="0" rIns="0" bIns="0" rtlCol="0"/>
          <a:lstStyle/>
          <a:p>
            <a:endParaRPr/>
          </a:p>
        </p:txBody>
      </p:sp>
      <p:sp>
        <p:nvSpPr>
          <p:cNvPr id="17" name="bg object 17"/>
          <p:cNvSpPr/>
          <p:nvPr/>
        </p:nvSpPr>
        <p:spPr>
          <a:xfrm>
            <a:off x="9753600" y="5517110"/>
            <a:ext cx="2438400" cy="1341120"/>
          </a:xfrm>
          <a:custGeom>
            <a:avLst/>
            <a:gdLst/>
            <a:ahLst/>
            <a:cxnLst/>
            <a:rect l="l" t="t" r="r" b="b"/>
            <a:pathLst>
              <a:path w="2438400" h="1341120">
                <a:moveTo>
                  <a:pt x="2024888" y="24"/>
                </a:moveTo>
                <a:lnTo>
                  <a:pt x="1972254" y="0"/>
                </a:lnTo>
                <a:lnTo>
                  <a:pt x="1919681" y="1826"/>
                </a:lnTo>
                <a:lnTo>
                  <a:pt x="1867172" y="5556"/>
                </a:lnTo>
                <a:lnTo>
                  <a:pt x="1814733" y="11244"/>
                </a:lnTo>
                <a:lnTo>
                  <a:pt x="1762367" y="18942"/>
                </a:lnTo>
                <a:lnTo>
                  <a:pt x="1710078" y="28705"/>
                </a:lnTo>
                <a:lnTo>
                  <a:pt x="1657871" y="40586"/>
                </a:lnTo>
                <a:lnTo>
                  <a:pt x="1605749" y="54638"/>
                </a:lnTo>
                <a:lnTo>
                  <a:pt x="1553718" y="70915"/>
                </a:lnTo>
                <a:lnTo>
                  <a:pt x="1512092" y="85578"/>
                </a:lnTo>
                <a:lnTo>
                  <a:pt x="1470528" y="101727"/>
                </a:lnTo>
                <a:lnTo>
                  <a:pt x="1429026" y="119390"/>
                </a:lnTo>
                <a:lnTo>
                  <a:pt x="1387586" y="138595"/>
                </a:lnTo>
                <a:lnTo>
                  <a:pt x="1346209" y="159370"/>
                </a:lnTo>
                <a:lnTo>
                  <a:pt x="1304895" y="181744"/>
                </a:lnTo>
                <a:lnTo>
                  <a:pt x="1263645" y="205743"/>
                </a:lnTo>
                <a:lnTo>
                  <a:pt x="1222459" y="231397"/>
                </a:lnTo>
                <a:lnTo>
                  <a:pt x="1181337" y="258734"/>
                </a:lnTo>
                <a:lnTo>
                  <a:pt x="1140281" y="287780"/>
                </a:lnTo>
                <a:lnTo>
                  <a:pt x="1099290" y="318565"/>
                </a:lnTo>
                <a:lnTo>
                  <a:pt x="1058365" y="351116"/>
                </a:lnTo>
                <a:lnTo>
                  <a:pt x="1017506" y="385462"/>
                </a:lnTo>
                <a:lnTo>
                  <a:pt x="976714" y="421630"/>
                </a:lnTo>
                <a:lnTo>
                  <a:pt x="935990" y="459649"/>
                </a:lnTo>
                <a:lnTo>
                  <a:pt x="865665" y="526708"/>
                </a:lnTo>
                <a:lnTo>
                  <a:pt x="722048" y="662165"/>
                </a:lnTo>
                <a:lnTo>
                  <a:pt x="276153" y="1078492"/>
                </a:lnTo>
                <a:lnTo>
                  <a:pt x="125732" y="1220307"/>
                </a:lnTo>
                <a:lnTo>
                  <a:pt x="13334" y="1327577"/>
                </a:lnTo>
                <a:lnTo>
                  <a:pt x="0" y="1340889"/>
                </a:lnTo>
                <a:lnTo>
                  <a:pt x="2438400" y="1340889"/>
                </a:lnTo>
                <a:lnTo>
                  <a:pt x="2438400" y="58571"/>
                </a:lnTo>
                <a:lnTo>
                  <a:pt x="2381377" y="44220"/>
                </a:lnTo>
                <a:lnTo>
                  <a:pt x="2330338" y="33560"/>
                </a:lnTo>
                <a:lnTo>
                  <a:pt x="2279334" y="24261"/>
                </a:lnTo>
                <a:lnTo>
                  <a:pt x="2228364" y="16374"/>
                </a:lnTo>
                <a:lnTo>
                  <a:pt x="2177433" y="9954"/>
                </a:lnTo>
                <a:lnTo>
                  <a:pt x="2126542" y="5053"/>
                </a:lnTo>
                <a:lnTo>
                  <a:pt x="2075692" y="1725"/>
                </a:lnTo>
                <a:lnTo>
                  <a:pt x="2024888" y="24"/>
                </a:lnTo>
                <a:close/>
              </a:path>
            </a:pathLst>
          </a:custGeom>
          <a:solidFill>
            <a:srgbClr val="E4C4B9">
              <a:alpha val="50195"/>
            </a:srgbClr>
          </a:solidFill>
        </p:spPr>
        <p:txBody>
          <a:bodyPr wrap="square" lIns="0" tIns="0" rIns="0" bIns="0" rtlCol="0"/>
          <a:lstStyle/>
          <a:p>
            <a:endParaRPr/>
          </a:p>
        </p:txBody>
      </p:sp>
      <p:pic>
        <p:nvPicPr>
          <p:cNvPr id="18" name="bg object 18"/>
          <p:cNvPicPr/>
          <p:nvPr/>
        </p:nvPicPr>
        <p:blipFill>
          <a:blip r:embed="rId7" cstate="print"/>
          <a:stretch>
            <a:fillRect/>
          </a:stretch>
        </p:blipFill>
        <p:spPr>
          <a:xfrm>
            <a:off x="11027917" y="5890338"/>
            <a:ext cx="130792" cy="114035"/>
          </a:xfrm>
          <a:prstGeom prst="rect">
            <a:avLst/>
          </a:prstGeom>
        </p:spPr>
      </p:pic>
      <p:pic>
        <p:nvPicPr>
          <p:cNvPr id="19" name="bg object 19"/>
          <p:cNvPicPr/>
          <p:nvPr/>
        </p:nvPicPr>
        <p:blipFill>
          <a:blip r:embed="rId8" cstate="print"/>
          <a:stretch>
            <a:fillRect/>
          </a:stretch>
        </p:blipFill>
        <p:spPr>
          <a:xfrm>
            <a:off x="10780799" y="5751771"/>
            <a:ext cx="148312" cy="196026"/>
          </a:xfrm>
          <a:prstGeom prst="rect">
            <a:avLst/>
          </a:prstGeom>
        </p:spPr>
      </p:pic>
      <p:pic>
        <p:nvPicPr>
          <p:cNvPr id="20" name="bg object 20"/>
          <p:cNvPicPr/>
          <p:nvPr/>
        </p:nvPicPr>
        <p:blipFill>
          <a:blip r:embed="rId9" cstate="print"/>
          <a:stretch>
            <a:fillRect/>
          </a:stretch>
        </p:blipFill>
        <p:spPr>
          <a:xfrm>
            <a:off x="11527599" y="5852604"/>
            <a:ext cx="133786" cy="93441"/>
          </a:xfrm>
          <a:prstGeom prst="rect">
            <a:avLst/>
          </a:prstGeom>
        </p:spPr>
      </p:pic>
      <p:pic>
        <p:nvPicPr>
          <p:cNvPr id="21" name="bg object 21"/>
          <p:cNvPicPr/>
          <p:nvPr/>
        </p:nvPicPr>
        <p:blipFill>
          <a:blip r:embed="rId10" cstate="print"/>
          <a:stretch>
            <a:fillRect/>
          </a:stretch>
        </p:blipFill>
        <p:spPr>
          <a:xfrm>
            <a:off x="11443710" y="5312743"/>
            <a:ext cx="83825" cy="77581"/>
          </a:xfrm>
          <a:prstGeom prst="rect">
            <a:avLst/>
          </a:prstGeom>
        </p:spPr>
      </p:pic>
      <p:pic>
        <p:nvPicPr>
          <p:cNvPr id="22" name="bg object 22"/>
          <p:cNvPicPr/>
          <p:nvPr/>
        </p:nvPicPr>
        <p:blipFill>
          <a:blip r:embed="rId11" cstate="print"/>
          <a:stretch>
            <a:fillRect/>
          </a:stretch>
        </p:blipFill>
        <p:spPr>
          <a:xfrm>
            <a:off x="10974323" y="5204459"/>
            <a:ext cx="184328" cy="161289"/>
          </a:xfrm>
          <a:prstGeom prst="rect">
            <a:avLst/>
          </a:prstGeom>
        </p:spPr>
      </p:pic>
      <p:pic>
        <p:nvPicPr>
          <p:cNvPr id="23" name="bg object 23"/>
          <p:cNvPicPr/>
          <p:nvPr/>
        </p:nvPicPr>
        <p:blipFill>
          <a:blip r:embed="rId12" cstate="print"/>
          <a:stretch>
            <a:fillRect/>
          </a:stretch>
        </p:blipFill>
        <p:spPr>
          <a:xfrm>
            <a:off x="10776198" y="5440727"/>
            <a:ext cx="83825" cy="76072"/>
          </a:xfrm>
          <a:prstGeom prst="rect">
            <a:avLst/>
          </a:prstGeom>
        </p:spPr>
      </p:pic>
      <p:pic>
        <p:nvPicPr>
          <p:cNvPr id="24" name="bg object 24"/>
          <p:cNvPicPr/>
          <p:nvPr/>
        </p:nvPicPr>
        <p:blipFill>
          <a:blip r:embed="rId13" cstate="print"/>
          <a:stretch>
            <a:fillRect/>
          </a:stretch>
        </p:blipFill>
        <p:spPr>
          <a:xfrm>
            <a:off x="11180061" y="5606592"/>
            <a:ext cx="173212" cy="140316"/>
          </a:xfrm>
          <a:prstGeom prst="rect">
            <a:avLst/>
          </a:prstGeom>
        </p:spPr>
      </p:pic>
      <p:sp>
        <p:nvSpPr>
          <p:cNvPr id="25" name="bg object 25"/>
          <p:cNvSpPr/>
          <p:nvPr/>
        </p:nvSpPr>
        <p:spPr>
          <a:xfrm>
            <a:off x="0" y="0"/>
            <a:ext cx="2315210" cy="1085215"/>
          </a:xfrm>
          <a:custGeom>
            <a:avLst/>
            <a:gdLst/>
            <a:ahLst/>
            <a:cxnLst/>
            <a:rect l="l" t="t" r="r" b="b"/>
            <a:pathLst>
              <a:path w="2315210" h="1085215">
                <a:moveTo>
                  <a:pt x="2314956" y="0"/>
                </a:moveTo>
                <a:lnTo>
                  <a:pt x="0" y="0"/>
                </a:lnTo>
                <a:lnTo>
                  <a:pt x="0" y="1043559"/>
                </a:lnTo>
                <a:lnTo>
                  <a:pt x="117543" y="1064640"/>
                </a:lnTo>
                <a:lnTo>
                  <a:pt x="168146" y="1071473"/>
                </a:lnTo>
                <a:lnTo>
                  <a:pt x="218878" y="1076995"/>
                </a:lnTo>
                <a:lnTo>
                  <a:pt x="269745" y="1081145"/>
                </a:lnTo>
                <a:lnTo>
                  <a:pt x="320752" y="1083863"/>
                </a:lnTo>
                <a:lnTo>
                  <a:pt x="371906" y="1085088"/>
                </a:lnTo>
                <a:lnTo>
                  <a:pt x="427423" y="1084611"/>
                </a:lnTo>
                <a:lnTo>
                  <a:pt x="482090" y="1082307"/>
                </a:lnTo>
                <a:lnTo>
                  <a:pt x="535940" y="1078263"/>
                </a:lnTo>
                <a:lnTo>
                  <a:pt x="588999" y="1072571"/>
                </a:lnTo>
                <a:lnTo>
                  <a:pt x="641299" y="1065318"/>
                </a:lnTo>
                <a:lnTo>
                  <a:pt x="692867" y="1056594"/>
                </a:lnTo>
                <a:lnTo>
                  <a:pt x="743734" y="1046489"/>
                </a:lnTo>
                <a:lnTo>
                  <a:pt x="793929" y="1035092"/>
                </a:lnTo>
                <a:lnTo>
                  <a:pt x="843480" y="1022493"/>
                </a:lnTo>
                <a:lnTo>
                  <a:pt x="892418" y="1008781"/>
                </a:lnTo>
                <a:lnTo>
                  <a:pt x="940771" y="994044"/>
                </a:lnTo>
                <a:lnTo>
                  <a:pt x="988570" y="978374"/>
                </a:lnTo>
                <a:lnTo>
                  <a:pt x="1035842" y="961858"/>
                </a:lnTo>
                <a:lnTo>
                  <a:pt x="1082618" y="944587"/>
                </a:lnTo>
                <a:lnTo>
                  <a:pt x="1128927" y="926649"/>
                </a:lnTo>
                <a:lnTo>
                  <a:pt x="1174797" y="908135"/>
                </a:lnTo>
                <a:lnTo>
                  <a:pt x="1220259" y="889133"/>
                </a:lnTo>
                <a:lnTo>
                  <a:pt x="1265342" y="869733"/>
                </a:lnTo>
                <a:lnTo>
                  <a:pt x="1310075" y="850024"/>
                </a:lnTo>
                <a:lnTo>
                  <a:pt x="1354487" y="830096"/>
                </a:lnTo>
                <a:lnTo>
                  <a:pt x="1442466" y="789939"/>
                </a:lnTo>
                <a:lnTo>
                  <a:pt x="1535424" y="746725"/>
                </a:lnTo>
                <a:lnTo>
                  <a:pt x="1581936" y="724576"/>
                </a:lnTo>
                <a:lnTo>
                  <a:pt x="1628281" y="702007"/>
                </a:lnTo>
                <a:lnTo>
                  <a:pt x="1674315" y="678974"/>
                </a:lnTo>
                <a:lnTo>
                  <a:pt x="1719896" y="655433"/>
                </a:lnTo>
                <a:lnTo>
                  <a:pt x="1764882" y="631341"/>
                </a:lnTo>
                <a:lnTo>
                  <a:pt x="1809131" y="606652"/>
                </a:lnTo>
                <a:lnTo>
                  <a:pt x="1852499" y="581323"/>
                </a:lnTo>
                <a:lnTo>
                  <a:pt x="1894844" y="555311"/>
                </a:lnTo>
                <a:lnTo>
                  <a:pt x="1936024" y="528570"/>
                </a:lnTo>
                <a:lnTo>
                  <a:pt x="1975896" y="501057"/>
                </a:lnTo>
                <a:lnTo>
                  <a:pt x="2014317" y="472728"/>
                </a:lnTo>
                <a:lnTo>
                  <a:pt x="2051146" y="443538"/>
                </a:lnTo>
                <a:lnTo>
                  <a:pt x="2086240" y="413444"/>
                </a:lnTo>
                <a:lnTo>
                  <a:pt x="2119456" y="382402"/>
                </a:lnTo>
                <a:lnTo>
                  <a:pt x="2150651" y="350368"/>
                </a:lnTo>
                <a:lnTo>
                  <a:pt x="2179684" y="317298"/>
                </a:lnTo>
                <a:lnTo>
                  <a:pt x="2206411" y="283146"/>
                </a:lnTo>
                <a:lnTo>
                  <a:pt x="2230691" y="247871"/>
                </a:lnTo>
                <a:lnTo>
                  <a:pt x="2252380" y="211427"/>
                </a:lnTo>
                <a:lnTo>
                  <a:pt x="2271336" y="173770"/>
                </a:lnTo>
                <a:lnTo>
                  <a:pt x="2287417" y="134857"/>
                </a:lnTo>
                <a:lnTo>
                  <a:pt x="2300481" y="94644"/>
                </a:lnTo>
                <a:lnTo>
                  <a:pt x="2310384" y="53085"/>
                </a:lnTo>
                <a:lnTo>
                  <a:pt x="2314956" y="0"/>
                </a:lnTo>
                <a:close/>
              </a:path>
            </a:pathLst>
          </a:custGeom>
          <a:solidFill>
            <a:srgbClr val="DCD9C3">
              <a:alpha val="50195"/>
            </a:srgbClr>
          </a:solidFill>
        </p:spPr>
        <p:txBody>
          <a:bodyPr wrap="square" lIns="0" tIns="0" rIns="0" bIns="0" rtlCol="0"/>
          <a:lstStyle/>
          <a:p>
            <a:endParaRPr/>
          </a:p>
        </p:txBody>
      </p:sp>
      <p:sp>
        <p:nvSpPr>
          <p:cNvPr id="26" name="bg object 26"/>
          <p:cNvSpPr/>
          <p:nvPr/>
        </p:nvSpPr>
        <p:spPr>
          <a:xfrm>
            <a:off x="530821" y="2310256"/>
            <a:ext cx="972185" cy="46355"/>
          </a:xfrm>
          <a:custGeom>
            <a:avLst/>
            <a:gdLst/>
            <a:ahLst/>
            <a:cxnLst/>
            <a:rect l="l" t="t" r="r" b="b"/>
            <a:pathLst>
              <a:path w="972185" h="46355">
                <a:moveTo>
                  <a:pt x="295427" y="44450"/>
                </a:moveTo>
                <a:lnTo>
                  <a:pt x="295097" y="44450"/>
                </a:lnTo>
                <a:lnTo>
                  <a:pt x="295122" y="45085"/>
                </a:lnTo>
                <a:lnTo>
                  <a:pt x="295427" y="44450"/>
                </a:lnTo>
                <a:close/>
              </a:path>
              <a:path w="972185" h="46355">
                <a:moveTo>
                  <a:pt x="387235" y="5588"/>
                </a:moveTo>
                <a:lnTo>
                  <a:pt x="324142" y="4737"/>
                </a:lnTo>
                <a:lnTo>
                  <a:pt x="274751" y="5588"/>
                </a:lnTo>
                <a:lnTo>
                  <a:pt x="387235" y="5588"/>
                </a:lnTo>
                <a:close/>
              </a:path>
              <a:path w="972185" h="46355">
                <a:moveTo>
                  <a:pt x="555142" y="43307"/>
                </a:moveTo>
                <a:lnTo>
                  <a:pt x="551078" y="42938"/>
                </a:lnTo>
                <a:lnTo>
                  <a:pt x="546633" y="43434"/>
                </a:lnTo>
                <a:lnTo>
                  <a:pt x="549821" y="43434"/>
                </a:lnTo>
                <a:lnTo>
                  <a:pt x="552881" y="43688"/>
                </a:lnTo>
                <a:lnTo>
                  <a:pt x="555142" y="43307"/>
                </a:lnTo>
                <a:close/>
              </a:path>
              <a:path w="972185" h="46355">
                <a:moveTo>
                  <a:pt x="681545" y="39624"/>
                </a:moveTo>
                <a:lnTo>
                  <a:pt x="680415" y="39624"/>
                </a:lnTo>
                <a:lnTo>
                  <a:pt x="681304" y="39878"/>
                </a:lnTo>
                <a:lnTo>
                  <a:pt x="681545" y="39624"/>
                </a:lnTo>
                <a:close/>
              </a:path>
              <a:path w="972185" h="46355">
                <a:moveTo>
                  <a:pt x="835825" y="41148"/>
                </a:moveTo>
                <a:lnTo>
                  <a:pt x="831862" y="41211"/>
                </a:lnTo>
                <a:lnTo>
                  <a:pt x="832396" y="41910"/>
                </a:lnTo>
                <a:lnTo>
                  <a:pt x="835825" y="41148"/>
                </a:lnTo>
                <a:close/>
              </a:path>
              <a:path w="972185" h="46355">
                <a:moveTo>
                  <a:pt x="971842" y="2413"/>
                </a:moveTo>
                <a:lnTo>
                  <a:pt x="967536" y="2374"/>
                </a:lnTo>
                <a:lnTo>
                  <a:pt x="966787" y="2374"/>
                </a:lnTo>
                <a:lnTo>
                  <a:pt x="967270" y="1651"/>
                </a:lnTo>
                <a:lnTo>
                  <a:pt x="966381" y="1651"/>
                </a:lnTo>
                <a:lnTo>
                  <a:pt x="965339" y="2349"/>
                </a:lnTo>
                <a:lnTo>
                  <a:pt x="963790" y="2324"/>
                </a:lnTo>
                <a:lnTo>
                  <a:pt x="955548" y="2374"/>
                </a:lnTo>
                <a:lnTo>
                  <a:pt x="953554" y="2146"/>
                </a:lnTo>
                <a:lnTo>
                  <a:pt x="964222" y="1270"/>
                </a:lnTo>
                <a:lnTo>
                  <a:pt x="955179" y="889"/>
                </a:lnTo>
                <a:lnTo>
                  <a:pt x="947966" y="596"/>
                </a:lnTo>
                <a:lnTo>
                  <a:pt x="932357" y="469"/>
                </a:lnTo>
                <a:lnTo>
                  <a:pt x="900595" y="889"/>
                </a:lnTo>
                <a:lnTo>
                  <a:pt x="901014" y="762"/>
                </a:lnTo>
                <a:lnTo>
                  <a:pt x="901865" y="508"/>
                </a:lnTo>
                <a:lnTo>
                  <a:pt x="897928" y="0"/>
                </a:lnTo>
                <a:lnTo>
                  <a:pt x="890054" y="762"/>
                </a:lnTo>
                <a:lnTo>
                  <a:pt x="882942" y="127"/>
                </a:lnTo>
                <a:lnTo>
                  <a:pt x="844575" y="1384"/>
                </a:lnTo>
                <a:lnTo>
                  <a:pt x="687349" y="2667"/>
                </a:lnTo>
                <a:lnTo>
                  <a:pt x="688467" y="2540"/>
                </a:lnTo>
                <a:lnTo>
                  <a:pt x="533755" y="3683"/>
                </a:lnTo>
                <a:lnTo>
                  <a:pt x="486397" y="3175"/>
                </a:lnTo>
                <a:lnTo>
                  <a:pt x="441426" y="5829"/>
                </a:lnTo>
                <a:lnTo>
                  <a:pt x="274751" y="5588"/>
                </a:lnTo>
                <a:lnTo>
                  <a:pt x="275285" y="5486"/>
                </a:lnTo>
                <a:lnTo>
                  <a:pt x="275475" y="5448"/>
                </a:lnTo>
                <a:lnTo>
                  <a:pt x="275971" y="5334"/>
                </a:lnTo>
                <a:lnTo>
                  <a:pt x="256794" y="5448"/>
                </a:lnTo>
                <a:lnTo>
                  <a:pt x="195046" y="4978"/>
                </a:lnTo>
                <a:lnTo>
                  <a:pt x="174713" y="5080"/>
                </a:lnTo>
                <a:lnTo>
                  <a:pt x="176745" y="5207"/>
                </a:lnTo>
                <a:lnTo>
                  <a:pt x="169265" y="5486"/>
                </a:lnTo>
                <a:lnTo>
                  <a:pt x="164846" y="5168"/>
                </a:lnTo>
                <a:lnTo>
                  <a:pt x="160959" y="4584"/>
                </a:lnTo>
                <a:lnTo>
                  <a:pt x="155067" y="4064"/>
                </a:lnTo>
                <a:lnTo>
                  <a:pt x="119976" y="7696"/>
                </a:lnTo>
                <a:lnTo>
                  <a:pt x="82778" y="8293"/>
                </a:lnTo>
                <a:lnTo>
                  <a:pt x="44526" y="7035"/>
                </a:lnTo>
                <a:lnTo>
                  <a:pt x="6311" y="5080"/>
                </a:lnTo>
                <a:lnTo>
                  <a:pt x="749" y="15341"/>
                </a:lnTo>
                <a:lnTo>
                  <a:pt x="0" y="28498"/>
                </a:lnTo>
                <a:lnTo>
                  <a:pt x="7099" y="39077"/>
                </a:lnTo>
                <a:lnTo>
                  <a:pt x="25069" y="41529"/>
                </a:lnTo>
                <a:lnTo>
                  <a:pt x="16687" y="41402"/>
                </a:lnTo>
                <a:lnTo>
                  <a:pt x="22847" y="41656"/>
                </a:lnTo>
                <a:lnTo>
                  <a:pt x="18567" y="42037"/>
                </a:lnTo>
                <a:lnTo>
                  <a:pt x="16192" y="42545"/>
                </a:lnTo>
                <a:lnTo>
                  <a:pt x="18338" y="42545"/>
                </a:lnTo>
                <a:lnTo>
                  <a:pt x="27025" y="43307"/>
                </a:lnTo>
                <a:lnTo>
                  <a:pt x="21475" y="42418"/>
                </a:lnTo>
                <a:lnTo>
                  <a:pt x="42430" y="42938"/>
                </a:lnTo>
                <a:lnTo>
                  <a:pt x="155600" y="45212"/>
                </a:lnTo>
                <a:lnTo>
                  <a:pt x="165379" y="45135"/>
                </a:lnTo>
                <a:lnTo>
                  <a:pt x="175069" y="44678"/>
                </a:lnTo>
                <a:lnTo>
                  <a:pt x="184708" y="44678"/>
                </a:lnTo>
                <a:lnTo>
                  <a:pt x="193395" y="45847"/>
                </a:lnTo>
                <a:lnTo>
                  <a:pt x="201917" y="45415"/>
                </a:lnTo>
                <a:lnTo>
                  <a:pt x="248818" y="45199"/>
                </a:lnTo>
                <a:lnTo>
                  <a:pt x="253758" y="45212"/>
                </a:lnTo>
                <a:lnTo>
                  <a:pt x="254177" y="45161"/>
                </a:lnTo>
                <a:lnTo>
                  <a:pt x="257683" y="44640"/>
                </a:lnTo>
                <a:lnTo>
                  <a:pt x="261950" y="44018"/>
                </a:lnTo>
                <a:lnTo>
                  <a:pt x="271399" y="44234"/>
                </a:lnTo>
                <a:lnTo>
                  <a:pt x="281228" y="44678"/>
                </a:lnTo>
                <a:lnTo>
                  <a:pt x="290258" y="44196"/>
                </a:lnTo>
                <a:lnTo>
                  <a:pt x="290182" y="44323"/>
                </a:lnTo>
                <a:lnTo>
                  <a:pt x="295097" y="44450"/>
                </a:lnTo>
                <a:lnTo>
                  <a:pt x="295084" y="44196"/>
                </a:lnTo>
                <a:lnTo>
                  <a:pt x="295084" y="44018"/>
                </a:lnTo>
                <a:lnTo>
                  <a:pt x="295084" y="43815"/>
                </a:lnTo>
                <a:lnTo>
                  <a:pt x="308190" y="45212"/>
                </a:lnTo>
                <a:lnTo>
                  <a:pt x="302094" y="43815"/>
                </a:lnTo>
                <a:lnTo>
                  <a:pt x="303009" y="43434"/>
                </a:lnTo>
                <a:lnTo>
                  <a:pt x="317411" y="43434"/>
                </a:lnTo>
                <a:lnTo>
                  <a:pt x="310172" y="44577"/>
                </a:lnTo>
                <a:lnTo>
                  <a:pt x="419417" y="45707"/>
                </a:lnTo>
                <a:lnTo>
                  <a:pt x="447065" y="45593"/>
                </a:lnTo>
                <a:lnTo>
                  <a:pt x="445871" y="45212"/>
                </a:lnTo>
                <a:lnTo>
                  <a:pt x="444296" y="44704"/>
                </a:lnTo>
                <a:lnTo>
                  <a:pt x="437680" y="45212"/>
                </a:lnTo>
                <a:lnTo>
                  <a:pt x="435190" y="43815"/>
                </a:lnTo>
                <a:lnTo>
                  <a:pt x="456793" y="44615"/>
                </a:lnTo>
                <a:lnTo>
                  <a:pt x="478726" y="44983"/>
                </a:lnTo>
                <a:lnTo>
                  <a:pt x="500329" y="44805"/>
                </a:lnTo>
                <a:lnTo>
                  <a:pt x="520979" y="43942"/>
                </a:lnTo>
                <a:lnTo>
                  <a:pt x="521030" y="43815"/>
                </a:lnTo>
                <a:lnTo>
                  <a:pt x="521208" y="43434"/>
                </a:lnTo>
                <a:lnTo>
                  <a:pt x="521385" y="43053"/>
                </a:lnTo>
                <a:lnTo>
                  <a:pt x="529526" y="43103"/>
                </a:lnTo>
                <a:lnTo>
                  <a:pt x="535876" y="43053"/>
                </a:lnTo>
                <a:lnTo>
                  <a:pt x="538403" y="43040"/>
                </a:lnTo>
                <a:lnTo>
                  <a:pt x="539699" y="42418"/>
                </a:lnTo>
                <a:lnTo>
                  <a:pt x="541045" y="41783"/>
                </a:lnTo>
                <a:lnTo>
                  <a:pt x="542848" y="42418"/>
                </a:lnTo>
                <a:lnTo>
                  <a:pt x="552196" y="42799"/>
                </a:lnTo>
                <a:lnTo>
                  <a:pt x="551078" y="42926"/>
                </a:lnTo>
                <a:lnTo>
                  <a:pt x="561771" y="42799"/>
                </a:lnTo>
                <a:lnTo>
                  <a:pt x="567588" y="43815"/>
                </a:lnTo>
                <a:lnTo>
                  <a:pt x="573163" y="42799"/>
                </a:lnTo>
                <a:lnTo>
                  <a:pt x="574560" y="42545"/>
                </a:lnTo>
                <a:lnTo>
                  <a:pt x="570611" y="42037"/>
                </a:lnTo>
                <a:lnTo>
                  <a:pt x="582333" y="41783"/>
                </a:lnTo>
                <a:lnTo>
                  <a:pt x="584860" y="43180"/>
                </a:lnTo>
                <a:lnTo>
                  <a:pt x="578307" y="43561"/>
                </a:lnTo>
                <a:lnTo>
                  <a:pt x="585571" y="43535"/>
                </a:lnTo>
                <a:lnTo>
                  <a:pt x="591870" y="43408"/>
                </a:lnTo>
                <a:lnTo>
                  <a:pt x="597839" y="43141"/>
                </a:lnTo>
                <a:lnTo>
                  <a:pt x="604126" y="42672"/>
                </a:lnTo>
                <a:lnTo>
                  <a:pt x="600989" y="42672"/>
                </a:lnTo>
                <a:lnTo>
                  <a:pt x="614883" y="41783"/>
                </a:lnTo>
                <a:lnTo>
                  <a:pt x="616889" y="41656"/>
                </a:lnTo>
                <a:lnTo>
                  <a:pt x="620026" y="41529"/>
                </a:lnTo>
                <a:lnTo>
                  <a:pt x="666076" y="39585"/>
                </a:lnTo>
                <a:lnTo>
                  <a:pt x="681456" y="38354"/>
                </a:lnTo>
                <a:lnTo>
                  <a:pt x="676668" y="37338"/>
                </a:lnTo>
                <a:lnTo>
                  <a:pt x="684403" y="36576"/>
                </a:lnTo>
                <a:lnTo>
                  <a:pt x="684517" y="36449"/>
                </a:lnTo>
                <a:lnTo>
                  <a:pt x="685596" y="36449"/>
                </a:lnTo>
                <a:lnTo>
                  <a:pt x="684403" y="36576"/>
                </a:lnTo>
                <a:lnTo>
                  <a:pt x="681545" y="39624"/>
                </a:lnTo>
                <a:lnTo>
                  <a:pt x="791972" y="39154"/>
                </a:lnTo>
                <a:lnTo>
                  <a:pt x="805688" y="39217"/>
                </a:lnTo>
                <a:lnTo>
                  <a:pt x="827316" y="41275"/>
                </a:lnTo>
                <a:lnTo>
                  <a:pt x="831862" y="41211"/>
                </a:lnTo>
                <a:lnTo>
                  <a:pt x="830186" y="38976"/>
                </a:lnTo>
                <a:lnTo>
                  <a:pt x="829729" y="38354"/>
                </a:lnTo>
                <a:lnTo>
                  <a:pt x="870597" y="37515"/>
                </a:lnTo>
                <a:lnTo>
                  <a:pt x="891565" y="37515"/>
                </a:lnTo>
                <a:lnTo>
                  <a:pt x="895007" y="38862"/>
                </a:lnTo>
                <a:lnTo>
                  <a:pt x="897166" y="38862"/>
                </a:lnTo>
                <a:lnTo>
                  <a:pt x="900341" y="38735"/>
                </a:lnTo>
                <a:lnTo>
                  <a:pt x="902373" y="39116"/>
                </a:lnTo>
                <a:lnTo>
                  <a:pt x="900887" y="38735"/>
                </a:lnTo>
                <a:lnTo>
                  <a:pt x="898436" y="38100"/>
                </a:lnTo>
                <a:lnTo>
                  <a:pt x="908977" y="38481"/>
                </a:lnTo>
                <a:lnTo>
                  <a:pt x="905929" y="38100"/>
                </a:lnTo>
                <a:lnTo>
                  <a:pt x="918375" y="37515"/>
                </a:lnTo>
                <a:lnTo>
                  <a:pt x="935901" y="36690"/>
                </a:lnTo>
                <a:lnTo>
                  <a:pt x="936218" y="36449"/>
                </a:lnTo>
                <a:lnTo>
                  <a:pt x="948690" y="27076"/>
                </a:lnTo>
                <a:lnTo>
                  <a:pt x="956576" y="14046"/>
                </a:lnTo>
                <a:lnTo>
                  <a:pt x="964133" y="8293"/>
                </a:lnTo>
                <a:lnTo>
                  <a:pt x="967359" y="5829"/>
                </a:lnTo>
                <a:lnTo>
                  <a:pt x="970165" y="3683"/>
                </a:lnTo>
                <a:lnTo>
                  <a:pt x="971499" y="2667"/>
                </a:lnTo>
                <a:lnTo>
                  <a:pt x="971842" y="2413"/>
                </a:lnTo>
                <a:close/>
              </a:path>
            </a:pathLst>
          </a:custGeom>
          <a:solidFill>
            <a:srgbClr val="D35E5E"/>
          </a:solidFill>
        </p:spPr>
        <p:txBody>
          <a:bodyPr wrap="square" lIns="0" tIns="0" rIns="0" bIns="0" rtlCol="0"/>
          <a:lstStyle/>
          <a:p>
            <a:endParaRPr/>
          </a:p>
        </p:txBody>
      </p:sp>
      <p:sp>
        <p:nvSpPr>
          <p:cNvPr id="2" name="Holder 2"/>
          <p:cNvSpPr>
            <a:spLocks noGrp="1"/>
          </p:cNvSpPr>
          <p:nvPr>
            <p:ph type="title"/>
          </p:nvPr>
        </p:nvSpPr>
        <p:spPr>
          <a:xfrm>
            <a:off x="427126" y="1859407"/>
            <a:ext cx="11337747" cy="299719"/>
          </a:xfrm>
          <a:prstGeom prst="rect">
            <a:avLst/>
          </a:prstGeom>
        </p:spPr>
        <p:txBody>
          <a:bodyPr wrap="square" lIns="0" tIns="0" rIns="0" bIns="0">
            <a:spAutoFit/>
          </a:bodyPr>
          <a:lstStyle>
            <a:lvl1pPr>
              <a:defRPr sz="1800" b="1" i="0">
                <a:solidFill>
                  <a:schemeClr val="tx1"/>
                </a:solidFill>
                <a:latin typeface="Arial"/>
                <a:cs typeface="Arial"/>
              </a:defRPr>
            </a:lvl1pPr>
          </a:lstStyle>
          <a:p>
            <a:endParaRPr/>
          </a:p>
        </p:txBody>
      </p:sp>
      <p:sp>
        <p:nvSpPr>
          <p:cNvPr id="3" name="Holder 3"/>
          <p:cNvSpPr>
            <a:spLocks noGrp="1"/>
          </p:cNvSpPr>
          <p:nvPr>
            <p:ph type="body" idx="1"/>
          </p:nvPr>
        </p:nvSpPr>
        <p:spPr>
          <a:xfrm>
            <a:off x="427126" y="2833496"/>
            <a:ext cx="11337747" cy="186245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11/21/2023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3.png"/><Relationship Id="rId10"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2.xml"/><Relationship Id="rId5" Type="http://schemas.openxmlformats.org/officeDocument/2006/relationships/image" Target="../media/image39.jp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g"/><Relationship Id="rId1" Type="http://schemas.openxmlformats.org/officeDocument/2006/relationships/slideLayout" Target="../slideLayouts/slideLayout2.xml"/><Relationship Id="rId4" Type="http://schemas.openxmlformats.org/officeDocument/2006/relationships/image" Target="../media/image42.jpg"/></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jpg"/></Relationships>
</file>

<file path=ppt/slides/_rels/slide20.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image" Target="../media/image50.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2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sp>
        <p:nvSpPr>
          <p:cNvPr id="3" name="object 3"/>
          <p:cNvSpPr txBox="1"/>
          <p:nvPr/>
        </p:nvSpPr>
        <p:spPr>
          <a:xfrm>
            <a:off x="4727575" y="3627882"/>
            <a:ext cx="2290445" cy="848360"/>
          </a:xfrm>
          <a:prstGeom prst="rect">
            <a:avLst/>
          </a:prstGeom>
        </p:spPr>
        <p:txBody>
          <a:bodyPr vert="horz" wrap="square" lIns="0" tIns="12700" rIns="0" bIns="0" rtlCol="0">
            <a:spAutoFit/>
          </a:bodyPr>
          <a:lstStyle/>
          <a:p>
            <a:pPr marL="12700">
              <a:lnSpc>
                <a:spcPct val="100000"/>
              </a:lnSpc>
              <a:spcBef>
                <a:spcPts val="100"/>
              </a:spcBef>
            </a:pPr>
            <a:r>
              <a:rPr sz="5400" b="1" spc="-280" dirty="0">
                <a:solidFill>
                  <a:srgbClr val="791F1F"/>
                </a:solidFill>
                <a:latin typeface="Tahoma"/>
                <a:cs typeface="Tahoma"/>
              </a:rPr>
              <a:t>OECME</a:t>
            </a:r>
            <a:endParaRPr sz="5400">
              <a:latin typeface="Tahoma"/>
              <a:cs typeface="Tahoma"/>
            </a:endParaRPr>
          </a:p>
        </p:txBody>
      </p:sp>
      <p:sp>
        <p:nvSpPr>
          <p:cNvPr id="4" name="object 4"/>
          <p:cNvSpPr txBox="1"/>
          <p:nvPr/>
        </p:nvSpPr>
        <p:spPr>
          <a:xfrm>
            <a:off x="2916682" y="4668773"/>
            <a:ext cx="5995035" cy="239395"/>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252525"/>
                </a:solidFill>
                <a:latin typeface="Arial"/>
                <a:cs typeface="Arial"/>
              </a:rPr>
              <a:t>Optimización</a:t>
            </a:r>
            <a:r>
              <a:rPr sz="1400" b="1" spc="-40" dirty="0">
                <a:solidFill>
                  <a:srgbClr val="252525"/>
                </a:solidFill>
                <a:latin typeface="Arial"/>
                <a:cs typeface="Arial"/>
              </a:rPr>
              <a:t> </a:t>
            </a:r>
            <a:r>
              <a:rPr sz="1400" b="1" spc="20" dirty="0">
                <a:solidFill>
                  <a:srgbClr val="252525"/>
                </a:solidFill>
                <a:latin typeface="Arial"/>
                <a:cs typeface="Arial"/>
              </a:rPr>
              <a:t>de</a:t>
            </a:r>
            <a:r>
              <a:rPr sz="1400" b="1" spc="-15" dirty="0">
                <a:solidFill>
                  <a:srgbClr val="252525"/>
                </a:solidFill>
                <a:latin typeface="Arial"/>
                <a:cs typeface="Arial"/>
              </a:rPr>
              <a:t> </a:t>
            </a:r>
            <a:r>
              <a:rPr sz="1400" b="1" spc="40" dirty="0">
                <a:solidFill>
                  <a:srgbClr val="252525"/>
                </a:solidFill>
                <a:latin typeface="Arial"/>
                <a:cs typeface="Arial"/>
              </a:rPr>
              <a:t>la</a:t>
            </a:r>
            <a:r>
              <a:rPr sz="1400" b="1" spc="-15" dirty="0">
                <a:solidFill>
                  <a:srgbClr val="252525"/>
                </a:solidFill>
                <a:latin typeface="Arial"/>
                <a:cs typeface="Arial"/>
              </a:rPr>
              <a:t> </a:t>
            </a:r>
            <a:r>
              <a:rPr sz="1400" b="1" spc="-20" dirty="0">
                <a:solidFill>
                  <a:srgbClr val="252525"/>
                </a:solidFill>
                <a:latin typeface="Arial"/>
                <a:cs typeface="Arial"/>
              </a:rPr>
              <a:t>Experiencia</a:t>
            </a:r>
            <a:r>
              <a:rPr sz="1400" b="1" spc="-10" dirty="0">
                <a:solidFill>
                  <a:srgbClr val="252525"/>
                </a:solidFill>
                <a:latin typeface="Arial"/>
                <a:cs typeface="Arial"/>
              </a:rPr>
              <a:t> </a:t>
            </a:r>
            <a:r>
              <a:rPr sz="1400" b="1" spc="15" dirty="0">
                <a:solidFill>
                  <a:srgbClr val="252525"/>
                </a:solidFill>
                <a:latin typeface="Arial"/>
                <a:cs typeface="Arial"/>
              </a:rPr>
              <a:t>de</a:t>
            </a:r>
            <a:r>
              <a:rPr sz="1400" b="1" spc="-45" dirty="0">
                <a:solidFill>
                  <a:srgbClr val="252525"/>
                </a:solidFill>
                <a:latin typeface="Arial"/>
                <a:cs typeface="Arial"/>
              </a:rPr>
              <a:t> </a:t>
            </a:r>
            <a:r>
              <a:rPr sz="1400" b="1" spc="-10" dirty="0">
                <a:solidFill>
                  <a:srgbClr val="252525"/>
                </a:solidFill>
                <a:latin typeface="Arial"/>
                <a:cs typeface="Arial"/>
              </a:rPr>
              <a:t>Compra</a:t>
            </a:r>
            <a:r>
              <a:rPr sz="1400" b="1" spc="-35" dirty="0">
                <a:solidFill>
                  <a:srgbClr val="252525"/>
                </a:solidFill>
                <a:latin typeface="Arial"/>
                <a:cs typeface="Arial"/>
              </a:rPr>
              <a:t> </a:t>
            </a:r>
            <a:r>
              <a:rPr sz="1400" b="1" spc="-10" dirty="0">
                <a:solidFill>
                  <a:srgbClr val="252525"/>
                </a:solidFill>
                <a:latin typeface="Arial"/>
                <a:cs typeface="Arial"/>
              </a:rPr>
              <a:t>en</a:t>
            </a:r>
            <a:r>
              <a:rPr sz="1400" b="1" spc="-5" dirty="0">
                <a:solidFill>
                  <a:srgbClr val="252525"/>
                </a:solidFill>
                <a:latin typeface="Arial"/>
                <a:cs typeface="Arial"/>
              </a:rPr>
              <a:t> </a:t>
            </a:r>
            <a:r>
              <a:rPr sz="1400" b="1" spc="10" dirty="0">
                <a:solidFill>
                  <a:srgbClr val="252525"/>
                </a:solidFill>
                <a:latin typeface="Arial"/>
                <a:cs typeface="Arial"/>
              </a:rPr>
              <a:t>Máquinas</a:t>
            </a:r>
            <a:r>
              <a:rPr sz="1400" b="1" spc="-35" dirty="0">
                <a:solidFill>
                  <a:srgbClr val="252525"/>
                </a:solidFill>
                <a:latin typeface="Arial"/>
                <a:cs typeface="Arial"/>
              </a:rPr>
              <a:t> </a:t>
            </a:r>
            <a:r>
              <a:rPr sz="1400" b="1" spc="-10" dirty="0">
                <a:solidFill>
                  <a:srgbClr val="252525"/>
                </a:solidFill>
                <a:latin typeface="Arial"/>
                <a:cs typeface="Arial"/>
              </a:rPr>
              <a:t>Expendedoras</a:t>
            </a:r>
            <a:endParaRPr sz="1400">
              <a:latin typeface="Arial"/>
              <a:cs typeface="Arial"/>
            </a:endParaRPr>
          </a:p>
        </p:txBody>
      </p:sp>
      <p:grpSp>
        <p:nvGrpSpPr>
          <p:cNvPr id="5" name="object 5"/>
          <p:cNvGrpSpPr/>
          <p:nvPr/>
        </p:nvGrpSpPr>
        <p:grpSpPr>
          <a:xfrm>
            <a:off x="530829" y="190500"/>
            <a:ext cx="11661775" cy="6667500"/>
            <a:chOff x="530829" y="190500"/>
            <a:chExt cx="11661775" cy="6667500"/>
          </a:xfrm>
        </p:grpSpPr>
        <p:sp>
          <p:nvSpPr>
            <p:cNvPr id="6" name="object 6"/>
            <p:cNvSpPr/>
            <p:nvPr/>
          </p:nvSpPr>
          <p:spPr>
            <a:xfrm>
              <a:off x="530821" y="3267328"/>
              <a:ext cx="972185" cy="46355"/>
            </a:xfrm>
            <a:custGeom>
              <a:avLst/>
              <a:gdLst/>
              <a:ahLst/>
              <a:cxnLst/>
              <a:rect l="l" t="t" r="r" b="b"/>
              <a:pathLst>
                <a:path w="972185" h="46354">
                  <a:moveTo>
                    <a:pt x="16294" y="42799"/>
                  </a:moveTo>
                  <a:lnTo>
                    <a:pt x="12319" y="41656"/>
                  </a:lnTo>
                  <a:lnTo>
                    <a:pt x="8153" y="41148"/>
                  </a:lnTo>
                  <a:lnTo>
                    <a:pt x="2578" y="41275"/>
                  </a:lnTo>
                  <a:lnTo>
                    <a:pt x="5702" y="42545"/>
                  </a:lnTo>
                  <a:lnTo>
                    <a:pt x="11163" y="42545"/>
                  </a:lnTo>
                  <a:lnTo>
                    <a:pt x="16294" y="42799"/>
                  </a:lnTo>
                  <a:close/>
                </a:path>
                <a:path w="972185" h="46354">
                  <a:moveTo>
                    <a:pt x="295427" y="44450"/>
                  </a:moveTo>
                  <a:lnTo>
                    <a:pt x="295097" y="44450"/>
                  </a:lnTo>
                  <a:lnTo>
                    <a:pt x="295122" y="45085"/>
                  </a:lnTo>
                  <a:lnTo>
                    <a:pt x="295427" y="44450"/>
                  </a:lnTo>
                  <a:close/>
                </a:path>
                <a:path w="972185" h="46354">
                  <a:moveTo>
                    <a:pt x="387235" y="5588"/>
                  </a:moveTo>
                  <a:lnTo>
                    <a:pt x="324142" y="4737"/>
                  </a:lnTo>
                  <a:lnTo>
                    <a:pt x="274751" y="5588"/>
                  </a:lnTo>
                  <a:lnTo>
                    <a:pt x="387235" y="5588"/>
                  </a:lnTo>
                  <a:close/>
                </a:path>
                <a:path w="972185" h="46354">
                  <a:moveTo>
                    <a:pt x="555142" y="43307"/>
                  </a:moveTo>
                  <a:lnTo>
                    <a:pt x="551078" y="42938"/>
                  </a:lnTo>
                  <a:lnTo>
                    <a:pt x="546633" y="43434"/>
                  </a:lnTo>
                  <a:lnTo>
                    <a:pt x="549821" y="43434"/>
                  </a:lnTo>
                  <a:lnTo>
                    <a:pt x="552881" y="43688"/>
                  </a:lnTo>
                  <a:lnTo>
                    <a:pt x="555142" y="43307"/>
                  </a:lnTo>
                  <a:close/>
                </a:path>
                <a:path w="972185" h="46354">
                  <a:moveTo>
                    <a:pt x="681545" y="39624"/>
                  </a:moveTo>
                  <a:lnTo>
                    <a:pt x="680415" y="39624"/>
                  </a:lnTo>
                  <a:lnTo>
                    <a:pt x="681304" y="39878"/>
                  </a:lnTo>
                  <a:lnTo>
                    <a:pt x="681545" y="39624"/>
                  </a:lnTo>
                  <a:close/>
                </a:path>
                <a:path w="972185" h="46354">
                  <a:moveTo>
                    <a:pt x="835825" y="41148"/>
                  </a:moveTo>
                  <a:lnTo>
                    <a:pt x="831862" y="41211"/>
                  </a:lnTo>
                  <a:lnTo>
                    <a:pt x="832396" y="41910"/>
                  </a:lnTo>
                  <a:lnTo>
                    <a:pt x="835825" y="41148"/>
                  </a:lnTo>
                  <a:close/>
                </a:path>
                <a:path w="972185" h="46354">
                  <a:moveTo>
                    <a:pt x="971842" y="2413"/>
                  </a:moveTo>
                  <a:lnTo>
                    <a:pt x="967536" y="2374"/>
                  </a:lnTo>
                  <a:lnTo>
                    <a:pt x="966787" y="2374"/>
                  </a:lnTo>
                  <a:lnTo>
                    <a:pt x="967270" y="1651"/>
                  </a:lnTo>
                  <a:lnTo>
                    <a:pt x="966381" y="1651"/>
                  </a:lnTo>
                  <a:lnTo>
                    <a:pt x="965339" y="2349"/>
                  </a:lnTo>
                  <a:lnTo>
                    <a:pt x="963790" y="2324"/>
                  </a:lnTo>
                  <a:lnTo>
                    <a:pt x="955548" y="2374"/>
                  </a:lnTo>
                  <a:lnTo>
                    <a:pt x="953554" y="2146"/>
                  </a:lnTo>
                  <a:lnTo>
                    <a:pt x="964222" y="1270"/>
                  </a:lnTo>
                  <a:lnTo>
                    <a:pt x="955179" y="889"/>
                  </a:lnTo>
                  <a:lnTo>
                    <a:pt x="947966" y="596"/>
                  </a:lnTo>
                  <a:lnTo>
                    <a:pt x="932357" y="469"/>
                  </a:lnTo>
                  <a:lnTo>
                    <a:pt x="900595" y="889"/>
                  </a:lnTo>
                  <a:lnTo>
                    <a:pt x="901014" y="762"/>
                  </a:lnTo>
                  <a:lnTo>
                    <a:pt x="901865" y="508"/>
                  </a:lnTo>
                  <a:lnTo>
                    <a:pt x="897928" y="0"/>
                  </a:lnTo>
                  <a:lnTo>
                    <a:pt x="890054" y="762"/>
                  </a:lnTo>
                  <a:lnTo>
                    <a:pt x="882942" y="127"/>
                  </a:lnTo>
                  <a:lnTo>
                    <a:pt x="844575" y="1384"/>
                  </a:lnTo>
                  <a:lnTo>
                    <a:pt x="687349" y="2667"/>
                  </a:lnTo>
                  <a:lnTo>
                    <a:pt x="688467" y="2540"/>
                  </a:lnTo>
                  <a:lnTo>
                    <a:pt x="533755" y="3683"/>
                  </a:lnTo>
                  <a:lnTo>
                    <a:pt x="486397" y="3175"/>
                  </a:lnTo>
                  <a:lnTo>
                    <a:pt x="441426" y="5829"/>
                  </a:lnTo>
                  <a:lnTo>
                    <a:pt x="274751" y="5588"/>
                  </a:lnTo>
                  <a:lnTo>
                    <a:pt x="275285" y="5486"/>
                  </a:lnTo>
                  <a:lnTo>
                    <a:pt x="275463" y="5448"/>
                  </a:lnTo>
                  <a:lnTo>
                    <a:pt x="275971" y="5334"/>
                  </a:lnTo>
                  <a:lnTo>
                    <a:pt x="256794" y="5448"/>
                  </a:lnTo>
                  <a:lnTo>
                    <a:pt x="195046" y="4978"/>
                  </a:lnTo>
                  <a:lnTo>
                    <a:pt x="174713" y="5080"/>
                  </a:lnTo>
                  <a:lnTo>
                    <a:pt x="176745" y="5207"/>
                  </a:lnTo>
                  <a:lnTo>
                    <a:pt x="169265" y="5486"/>
                  </a:lnTo>
                  <a:lnTo>
                    <a:pt x="164846" y="5168"/>
                  </a:lnTo>
                  <a:lnTo>
                    <a:pt x="160959" y="4584"/>
                  </a:lnTo>
                  <a:lnTo>
                    <a:pt x="155067" y="4064"/>
                  </a:lnTo>
                  <a:lnTo>
                    <a:pt x="119976" y="7696"/>
                  </a:lnTo>
                  <a:lnTo>
                    <a:pt x="82778" y="8293"/>
                  </a:lnTo>
                  <a:lnTo>
                    <a:pt x="44526" y="7035"/>
                  </a:lnTo>
                  <a:lnTo>
                    <a:pt x="6311" y="5080"/>
                  </a:lnTo>
                  <a:lnTo>
                    <a:pt x="749" y="15341"/>
                  </a:lnTo>
                  <a:lnTo>
                    <a:pt x="0" y="28498"/>
                  </a:lnTo>
                  <a:lnTo>
                    <a:pt x="7099" y="39077"/>
                  </a:lnTo>
                  <a:lnTo>
                    <a:pt x="25069" y="41529"/>
                  </a:lnTo>
                  <a:lnTo>
                    <a:pt x="16687" y="41402"/>
                  </a:lnTo>
                  <a:lnTo>
                    <a:pt x="22847" y="41656"/>
                  </a:lnTo>
                  <a:lnTo>
                    <a:pt x="18567" y="42037"/>
                  </a:lnTo>
                  <a:lnTo>
                    <a:pt x="16459" y="42494"/>
                  </a:lnTo>
                  <a:lnTo>
                    <a:pt x="16294" y="40894"/>
                  </a:lnTo>
                  <a:lnTo>
                    <a:pt x="16294" y="42532"/>
                  </a:lnTo>
                  <a:lnTo>
                    <a:pt x="16294" y="42799"/>
                  </a:lnTo>
                  <a:lnTo>
                    <a:pt x="16294" y="44323"/>
                  </a:lnTo>
                  <a:lnTo>
                    <a:pt x="16675" y="44323"/>
                  </a:lnTo>
                  <a:lnTo>
                    <a:pt x="16471" y="42545"/>
                  </a:lnTo>
                  <a:lnTo>
                    <a:pt x="18338" y="42545"/>
                  </a:lnTo>
                  <a:lnTo>
                    <a:pt x="27025" y="43307"/>
                  </a:lnTo>
                  <a:lnTo>
                    <a:pt x="21475" y="42418"/>
                  </a:lnTo>
                  <a:lnTo>
                    <a:pt x="42430" y="42938"/>
                  </a:lnTo>
                  <a:lnTo>
                    <a:pt x="155600" y="45212"/>
                  </a:lnTo>
                  <a:lnTo>
                    <a:pt x="165379" y="45135"/>
                  </a:lnTo>
                  <a:lnTo>
                    <a:pt x="175069" y="44678"/>
                  </a:lnTo>
                  <a:lnTo>
                    <a:pt x="184708" y="44678"/>
                  </a:lnTo>
                  <a:lnTo>
                    <a:pt x="193395" y="45847"/>
                  </a:lnTo>
                  <a:lnTo>
                    <a:pt x="201917" y="45415"/>
                  </a:lnTo>
                  <a:lnTo>
                    <a:pt x="248818" y="45199"/>
                  </a:lnTo>
                  <a:lnTo>
                    <a:pt x="253758" y="45212"/>
                  </a:lnTo>
                  <a:lnTo>
                    <a:pt x="254177" y="45161"/>
                  </a:lnTo>
                  <a:lnTo>
                    <a:pt x="257683" y="44640"/>
                  </a:lnTo>
                  <a:lnTo>
                    <a:pt x="261950" y="44018"/>
                  </a:lnTo>
                  <a:lnTo>
                    <a:pt x="271399" y="44234"/>
                  </a:lnTo>
                  <a:lnTo>
                    <a:pt x="281228" y="44678"/>
                  </a:lnTo>
                  <a:lnTo>
                    <a:pt x="290258" y="44196"/>
                  </a:lnTo>
                  <a:lnTo>
                    <a:pt x="290182" y="44323"/>
                  </a:lnTo>
                  <a:lnTo>
                    <a:pt x="295097" y="44450"/>
                  </a:lnTo>
                  <a:lnTo>
                    <a:pt x="295084" y="44196"/>
                  </a:lnTo>
                  <a:lnTo>
                    <a:pt x="295084" y="44018"/>
                  </a:lnTo>
                  <a:lnTo>
                    <a:pt x="295084" y="43815"/>
                  </a:lnTo>
                  <a:lnTo>
                    <a:pt x="308190" y="45212"/>
                  </a:lnTo>
                  <a:lnTo>
                    <a:pt x="302094" y="43815"/>
                  </a:lnTo>
                  <a:lnTo>
                    <a:pt x="303009" y="43434"/>
                  </a:lnTo>
                  <a:lnTo>
                    <a:pt x="317411" y="43434"/>
                  </a:lnTo>
                  <a:lnTo>
                    <a:pt x="310172" y="44577"/>
                  </a:lnTo>
                  <a:lnTo>
                    <a:pt x="419417" y="45707"/>
                  </a:lnTo>
                  <a:lnTo>
                    <a:pt x="447065" y="45593"/>
                  </a:lnTo>
                  <a:lnTo>
                    <a:pt x="445871" y="45212"/>
                  </a:lnTo>
                  <a:lnTo>
                    <a:pt x="444296" y="44704"/>
                  </a:lnTo>
                  <a:lnTo>
                    <a:pt x="437680" y="45212"/>
                  </a:lnTo>
                  <a:lnTo>
                    <a:pt x="435190" y="43815"/>
                  </a:lnTo>
                  <a:lnTo>
                    <a:pt x="456793" y="44615"/>
                  </a:lnTo>
                  <a:lnTo>
                    <a:pt x="478726" y="44983"/>
                  </a:lnTo>
                  <a:lnTo>
                    <a:pt x="500329" y="44805"/>
                  </a:lnTo>
                  <a:lnTo>
                    <a:pt x="520979" y="43942"/>
                  </a:lnTo>
                  <a:lnTo>
                    <a:pt x="521030" y="43815"/>
                  </a:lnTo>
                  <a:lnTo>
                    <a:pt x="521208" y="43434"/>
                  </a:lnTo>
                  <a:lnTo>
                    <a:pt x="521385" y="43053"/>
                  </a:lnTo>
                  <a:lnTo>
                    <a:pt x="529526" y="43103"/>
                  </a:lnTo>
                  <a:lnTo>
                    <a:pt x="535876" y="43053"/>
                  </a:lnTo>
                  <a:lnTo>
                    <a:pt x="538403" y="43040"/>
                  </a:lnTo>
                  <a:lnTo>
                    <a:pt x="539699" y="42418"/>
                  </a:lnTo>
                  <a:lnTo>
                    <a:pt x="541045" y="41783"/>
                  </a:lnTo>
                  <a:lnTo>
                    <a:pt x="542848" y="42418"/>
                  </a:lnTo>
                  <a:lnTo>
                    <a:pt x="552196" y="42799"/>
                  </a:lnTo>
                  <a:lnTo>
                    <a:pt x="551078" y="42926"/>
                  </a:lnTo>
                  <a:lnTo>
                    <a:pt x="561771" y="42799"/>
                  </a:lnTo>
                  <a:lnTo>
                    <a:pt x="567588" y="43815"/>
                  </a:lnTo>
                  <a:lnTo>
                    <a:pt x="573163" y="42799"/>
                  </a:lnTo>
                  <a:lnTo>
                    <a:pt x="574560" y="42545"/>
                  </a:lnTo>
                  <a:lnTo>
                    <a:pt x="570611" y="42037"/>
                  </a:lnTo>
                  <a:lnTo>
                    <a:pt x="582333" y="41783"/>
                  </a:lnTo>
                  <a:lnTo>
                    <a:pt x="584860" y="43180"/>
                  </a:lnTo>
                  <a:lnTo>
                    <a:pt x="578307" y="43561"/>
                  </a:lnTo>
                  <a:lnTo>
                    <a:pt x="585571" y="43535"/>
                  </a:lnTo>
                  <a:lnTo>
                    <a:pt x="591870" y="43408"/>
                  </a:lnTo>
                  <a:lnTo>
                    <a:pt x="597839" y="43141"/>
                  </a:lnTo>
                  <a:lnTo>
                    <a:pt x="604126" y="42672"/>
                  </a:lnTo>
                  <a:lnTo>
                    <a:pt x="600989" y="42672"/>
                  </a:lnTo>
                  <a:lnTo>
                    <a:pt x="614883" y="41783"/>
                  </a:lnTo>
                  <a:lnTo>
                    <a:pt x="616889" y="41656"/>
                  </a:lnTo>
                  <a:lnTo>
                    <a:pt x="620026" y="41529"/>
                  </a:lnTo>
                  <a:lnTo>
                    <a:pt x="666076" y="39585"/>
                  </a:lnTo>
                  <a:lnTo>
                    <a:pt x="681456" y="38354"/>
                  </a:lnTo>
                  <a:lnTo>
                    <a:pt x="676668" y="37338"/>
                  </a:lnTo>
                  <a:lnTo>
                    <a:pt x="684403" y="36576"/>
                  </a:lnTo>
                  <a:lnTo>
                    <a:pt x="684517" y="36449"/>
                  </a:lnTo>
                  <a:lnTo>
                    <a:pt x="685596" y="36449"/>
                  </a:lnTo>
                  <a:lnTo>
                    <a:pt x="684403" y="36576"/>
                  </a:lnTo>
                  <a:lnTo>
                    <a:pt x="681545" y="39624"/>
                  </a:lnTo>
                  <a:lnTo>
                    <a:pt x="791972" y="39154"/>
                  </a:lnTo>
                  <a:lnTo>
                    <a:pt x="805688" y="39217"/>
                  </a:lnTo>
                  <a:lnTo>
                    <a:pt x="827316" y="41275"/>
                  </a:lnTo>
                  <a:lnTo>
                    <a:pt x="831862" y="41211"/>
                  </a:lnTo>
                  <a:lnTo>
                    <a:pt x="830186" y="38976"/>
                  </a:lnTo>
                  <a:lnTo>
                    <a:pt x="829729" y="38354"/>
                  </a:lnTo>
                  <a:lnTo>
                    <a:pt x="870597" y="37515"/>
                  </a:lnTo>
                  <a:lnTo>
                    <a:pt x="891565" y="37515"/>
                  </a:lnTo>
                  <a:lnTo>
                    <a:pt x="895007" y="38862"/>
                  </a:lnTo>
                  <a:lnTo>
                    <a:pt x="897166" y="38862"/>
                  </a:lnTo>
                  <a:lnTo>
                    <a:pt x="900341" y="38735"/>
                  </a:lnTo>
                  <a:lnTo>
                    <a:pt x="902373" y="39116"/>
                  </a:lnTo>
                  <a:lnTo>
                    <a:pt x="900887" y="38735"/>
                  </a:lnTo>
                  <a:lnTo>
                    <a:pt x="898436" y="38100"/>
                  </a:lnTo>
                  <a:lnTo>
                    <a:pt x="908977" y="38481"/>
                  </a:lnTo>
                  <a:lnTo>
                    <a:pt x="905929" y="38100"/>
                  </a:lnTo>
                  <a:lnTo>
                    <a:pt x="918375" y="37515"/>
                  </a:lnTo>
                  <a:lnTo>
                    <a:pt x="935901" y="36690"/>
                  </a:lnTo>
                  <a:lnTo>
                    <a:pt x="936218" y="36449"/>
                  </a:lnTo>
                  <a:lnTo>
                    <a:pt x="948690" y="27076"/>
                  </a:lnTo>
                  <a:lnTo>
                    <a:pt x="956576" y="14046"/>
                  </a:lnTo>
                  <a:lnTo>
                    <a:pt x="964133" y="8293"/>
                  </a:lnTo>
                  <a:lnTo>
                    <a:pt x="967359" y="5829"/>
                  </a:lnTo>
                  <a:lnTo>
                    <a:pt x="970165" y="3683"/>
                  </a:lnTo>
                  <a:lnTo>
                    <a:pt x="971499" y="2667"/>
                  </a:lnTo>
                  <a:lnTo>
                    <a:pt x="971842" y="2413"/>
                  </a:lnTo>
                  <a:close/>
                </a:path>
              </a:pathLst>
            </a:custGeom>
            <a:solidFill>
              <a:srgbClr val="D35E5E"/>
            </a:solidFill>
          </p:spPr>
          <p:txBody>
            <a:bodyPr wrap="square" lIns="0" tIns="0" rIns="0" bIns="0" rtlCol="0"/>
            <a:lstStyle/>
            <a:p>
              <a:endParaRPr/>
            </a:p>
          </p:txBody>
        </p:sp>
        <p:sp>
          <p:nvSpPr>
            <p:cNvPr id="7" name="object 7"/>
            <p:cNvSpPr/>
            <p:nvPr/>
          </p:nvSpPr>
          <p:spPr>
            <a:xfrm>
              <a:off x="9753600" y="5517110"/>
              <a:ext cx="2438400" cy="1341120"/>
            </a:xfrm>
            <a:custGeom>
              <a:avLst/>
              <a:gdLst/>
              <a:ahLst/>
              <a:cxnLst/>
              <a:rect l="l" t="t" r="r" b="b"/>
              <a:pathLst>
                <a:path w="2438400" h="1341120">
                  <a:moveTo>
                    <a:pt x="2024888" y="24"/>
                  </a:moveTo>
                  <a:lnTo>
                    <a:pt x="1972254" y="0"/>
                  </a:lnTo>
                  <a:lnTo>
                    <a:pt x="1919681" y="1826"/>
                  </a:lnTo>
                  <a:lnTo>
                    <a:pt x="1867172" y="5556"/>
                  </a:lnTo>
                  <a:lnTo>
                    <a:pt x="1814733" y="11244"/>
                  </a:lnTo>
                  <a:lnTo>
                    <a:pt x="1762367" y="18942"/>
                  </a:lnTo>
                  <a:lnTo>
                    <a:pt x="1710078" y="28705"/>
                  </a:lnTo>
                  <a:lnTo>
                    <a:pt x="1657871" y="40586"/>
                  </a:lnTo>
                  <a:lnTo>
                    <a:pt x="1605749" y="54638"/>
                  </a:lnTo>
                  <a:lnTo>
                    <a:pt x="1553718" y="70915"/>
                  </a:lnTo>
                  <a:lnTo>
                    <a:pt x="1512092" y="85578"/>
                  </a:lnTo>
                  <a:lnTo>
                    <a:pt x="1470528" y="101727"/>
                  </a:lnTo>
                  <a:lnTo>
                    <a:pt x="1429026" y="119390"/>
                  </a:lnTo>
                  <a:lnTo>
                    <a:pt x="1387586" y="138595"/>
                  </a:lnTo>
                  <a:lnTo>
                    <a:pt x="1346209" y="159370"/>
                  </a:lnTo>
                  <a:lnTo>
                    <a:pt x="1304895" y="181744"/>
                  </a:lnTo>
                  <a:lnTo>
                    <a:pt x="1263645" y="205743"/>
                  </a:lnTo>
                  <a:lnTo>
                    <a:pt x="1222459" y="231397"/>
                  </a:lnTo>
                  <a:lnTo>
                    <a:pt x="1181337" y="258734"/>
                  </a:lnTo>
                  <a:lnTo>
                    <a:pt x="1140281" y="287780"/>
                  </a:lnTo>
                  <a:lnTo>
                    <a:pt x="1099290" y="318565"/>
                  </a:lnTo>
                  <a:lnTo>
                    <a:pt x="1058365" y="351116"/>
                  </a:lnTo>
                  <a:lnTo>
                    <a:pt x="1017506" y="385462"/>
                  </a:lnTo>
                  <a:lnTo>
                    <a:pt x="976714" y="421630"/>
                  </a:lnTo>
                  <a:lnTo>
                    <a:pt x="935990" y="459649"/>
                  </a:lnTo>
                  <a:lnTo>
                    <a:pt x="865665" y="526708"/>
                  </a:lnTo>
                  <a:lnTo>
                    <a:pt x="722048" y="662165"/>
                  </a:lnTo>
                  <a:lnTo>
                    <a:pt x="276153" y="1078492"/>
                  </a:lnTo>
                  <a:lnTo>
                    <a:pt x="125732" y="1220307"/>
                  </a:lnTo>
                  <a:lnTo>
                    <a:pt x="13334" y="1327577"/>
                  </a:lnTo>
                  <a:lnTo>
                    <a:pt x="0" y="1340889"/>
                  </a:lnTo>
                  <a:lnTo>
                    <a:pt x="2438400" y="1340889"/>
                  </a:lnTo>
                  <a:lnTo>
                    <a:pt x="2438400" y="58571"/>
                  </a:lnTo>
                  <a:lnTo>
                    <a:pt x="2381377" y="44220"/>
                  </a:lnTo>
                  <a:lnTo>
                    <a:pt x="2330338" y="33560"/>
                  </a:lnTo>
                  <a:lnTo>
                    <a:pt x="2279334" y="24261"/>
                  </a:lnTo>
                  <a:lnTo>
                    <a:pt x="2228364" y="16374"/>
                  </a:lnTo>
                  <a:lnTo>
                    <a:pt x="2177433" y="9954"/>
                  </a:lnTo>
                  <a:lnTo>
                    <a:pt x="2126542" y="5053"/>
                  </a:lnTo>
                  <a:lnTo>
                    <a:pt x="2075692" y="1725"/>
                  </a:lnTo>
                  <a:lnTo>
                    <a:pt x="2024888" y="24"/>
                  </a:lnTo>
                  <a:close/>
                </a:path>
              </a:pathLst>
            </a:custGeom>
            <a:solidFill>
              <a:srgbClr val="EDD7D1"/>
            </a:solidFill>
          </p:spPr>
          <p:txBody>
            <a:bodyPr wrap="square" lIns="0" tIns="0" rIns="0" bIns="0" rtlCol="0"/>
            <a:lstStyle/>
            <a:p>
              <a:endParaRPr/>
            </a:p>
          </p:txBody>
        </p:sp>
        <p:pic>
          <p:nvPicPr>
            <p:cNvPr id="8" name="object 8"/>
            <p:cNvPicPr/>
            <p:nvPr/>
          </p:nvPicPr>
          <p:blipFill>
            <a:blip r:embed="rId3" cstate="print"/>
            <a:stretch>
              <a:fillRect/>
            </a:stretch>
          </p:blipFill>
          <p:spPr>
            <a:xfrm>
              <a:off x="11027917" y="5890338"/>
              <a:ext cx="130792" cy="114035"/>
            </a:xfrm>
            <a:prstGeom prst="rect">
              <a:avLst/>
            </a:prstGeom>
          </p:spPr>
        </p:pic>
        <p:pic>
          <p:nvPicPr>
            <p:cNvPr id="9" name="object 9"/>
            <p:cNvPicPr/>
            <p:nvPr/>
          </p:nvPicPr>
          <p:blipFill>
            <a:blip r:embed="rId4" cstate="print"/>
            <a:stretch>
              <a:fillRect/>
            </a:stretch>
          </p:blipFill>
          <p:spPr>
            <a:xfrm>
              <a:off x="10780799" y="5751771"/>
              <a:ext cx="148312" cy="196026"/>
            </a:xfrm>
            <a:prstGeom prst="rect">
              <a:avLst/>
            </a:prstGeom>
          </p:spPr>
        </p:pic>
        <p:pic>
          <p:nvPicPr>
            <p:cNvPr id="10" name="object 10"/>
            <p:cNvPicPr/>
            <p:nvPr/>
          </p:nvPicPr>
          <p:blipFill>
            <a:blip r:embed="rId5" cstate="print"/>
            <a:stretch>
              <a:fillRect/>
            </a:stretch>
          </p:blipFill>
          <p:spPr>
            <a:xfrm>
              <a:off x="11527599" y="5852604"/>
              <a:ext cx="133786" cy="93441"/>
            </a:xfrm>
            <a:prstGeom prst="rect">
              <a:avLst/>
            </a:prstGeom>
          </p:spPr>
        </p:pic>
        <p:pic>
          <p:nvPicPr>
            <p:cNvPr id="11" name="object 11"/>
            <p:cNvPicPr/>
            <p:nvPr/>
          </p:nvPicPr>
          <p:blipFill>
            <a:blip r:embed="rId6" cstate="print"/>
            <a:stretch>
              <a:fillRect/>
            </a:stretch>
          </p:blipFill>
          <p:spPr>
            <a:xfrm>
              <a:off x="10974324" y="5204459"/>
              <a:ext cx="184328" cy="161289"/>
            </a:xfrm>
            <a:prstGeom prst="rect">
              <a:avLst/>
            </a:prstGeom>
          </p:spPr>
        </p:pic>
        <p:pic>
          <p:nvPicPr>
            <p:cNvPr id="12" name="object 12"/>
            <p:cNvPicPr/>
            <p:nvPr/>
          </p:nvPicPr>
          <p:blipFill>
            <a:blip r:embed="rId7" cstate="print"/>
            <a:stretch>
              <a:fillRect/>
            </a:stretch>
          </p:blipFill>
          <p:spPr>
            <a:xfrm>
              <a:off x="11443710" y="5312743"/>
              <a:ext cx="83825" cy="77581"/>
            </a:xfrm>
            <a:prstGeom prst="rect">
              <a:avLst/>
            </a:prstGeom>
          </p:spPr>
        </p:pic>
        <p:pic>
          <p:nvPicPr>
            <p:cNvPr id="13" name="object 13"/>
            <p:cNvPicPr/>
            <p:nvPr/>
          </p:nvPicPr>
          <p:blipFill>
            <a:blip r:embed="rId8" cstate="print"/>
            <a:stretch>
              <a:fillRect/>
            </a:stretch>
          </p:blipFill>
          <p:spPr>
            <a:xfrm>
              <a:off x="11180062" y="5606592"/>
              <a:ext cx="173212" cy="140316"/>
            </a:xfrm>
            <a:prstGeom prst="rect">
              <a:avLst/>
            </a:prstGeom>
          </p:spPr>
        </p:pic>
        <p:pic>
          <p:nvPicPr>
            <p:cNvPr id="14" name="object 14"/>
            <p:cNvPicPr/>
            <p:nvPr/>
          </p:nvPicPr>
          <p:blipFill>
            <a:blip r:embed="rId9" cstate="print"/>
            <a:stretch>
              <a:fillRect/>
            </a:stretch>
          </p:blipFill>
          <p:spPr>
            <a:xfrm>
              <a:off x="10776198" y="5440727"/>
              <a:ext cx="83825" cy="76072"/>
            </a:xfrm>
            <a:prstGeom prst="rect">
              <a:avLst/>
            </a:prstGeom>
          </p:spPr>
        </p:pic>
        <p:pic>
          <p:nvPicPr>
            <p:cNvPr id="15" name="object 15"/>
            <p:cNvPicPr/>
            <p:nvPr/>
          </p:nvPicPr>
          <p:blipFill>
            <a:blip r:embed="rId10" cstate="print"/>
            <a:stretch>
              <a:fillRect/>
            </a:stretch>
          </p:blipFill>
          <p:spPr>
            <a:xfrm>
              <a:off x="1069848" y="190500"/>
              <a:ext cx="9957816" cy="5033772"/>
            </a:xfrm>
            <a:prstGeom prst="rect">
              <a:avLst/>
            </a:prstGeom>
          </p:spPr>
        </p:pic>
      </p:grpSp>
      <p:sp>
        <p:nvSpPr>
          <p:cNvPr id="16" name="object 16"/>
          <p:cNvSpPr txBox="1"/>
          <p:nvPr/>
        </p:nvSpPr>
        <p:spPr>
          <a:xfrm>
            <a:off x="242112" y="5004053"/>
            <a:ext cx="3646170" cy="1671955"/>
          </a:xfrm>
          <a:prstGeom prst="rect">
            <a:avLst/>
          </a:prstGeom>
        </p:spPr>
        <p:txBody>
          <a:bodyPr vert="horz" wrap="square" lIns="0" tIns="12700" rIns="0" bIns="0" rtlCol="0">
            <a:spAutoFit/>
          </a:bodyPr>
          <a:lstStyle/>
          <a:p>
            <a:pPr marL="12700">
              <a:lnSpc>
                <a:spcPct val="100000"/>
              </a:lnSpc>
              <a:spcBef>
                <a:spcPts val="100"/>
              </a:spcBef>
            </a:pPr>
            <a:r>
              <a:rPr sz="1800" b="1" spc="-70" dirty="0">
                <a:solidFill>
                  <a:srgbClr val="FFFFFF"/>
                </a:solidFill>
                <a:latin typeface="Tahoma"/>
                <a:cs typeface="Tahoma"/>
              </a:rPr>
              <a:t>Integrantes:</a:t>
            </a:r>
            <a:endParaRPr sz="1800">
              <a:latin typeface="Tahoma"/>
              <a:cs typeface="Tahoma"/>
            </a:endParaRPr>
          </a:p>
          <a:p>
            <a:pPr>
              <a:lnSpc>
                <a:spcPct val="100000"/>
              </a:lnSpc>
              <a:spcBef>
                <a:spcPts val="45"/>
              </a:spcBef>
            </a:pPr>
            <a:endParaRPr sz="1750">
              <a:latin typeface="Tahoma"/>
              <a:cs typeface="Tahoma"/>
            </a:endParaRPr>
          </a:p>
          <a:p>
            <a:pPr marL="142240" indent="-129539">
              <a:lnSpc>
                <a:spcPct val="100000"/>
              </a:lnSpc>
              <a:buChar char="-"/>
              <a:tabLst>
                <a:tab pos="142240" algn="l"/>
              </a:tabLst>
            </a:pPr>
            <a:r>
              <a:rPr sz="1800" spc="55" dirty="0">
                <a:solidFill>
                  <a:srgbClr val="FFFFFF"/>
                </a:solidFill>
                <a:latin typeface="Tahoma"/>
                <a:cs typeface="Tahoma"/>
              </a:rPr>
              <a:t>Mark</a:t>
            </a:r>
            <a:r>
              <a:rPr sz="1800" spc="-140" dirty="0">
                <a:solidFill>
                  <a:srgbClr val="FFFFFF"/>
                </a:solidFill>
                <a:latin typeface="Tahoma"/>
                <a:cs typeface="Tahoma"/>
              </a:rPr>
              <a:t> </a:t>
            </a:r>
            <a:r>
              <a:rPr sz="1800" spc="50" dirty="0">
                <a:solidFill>
                  <a:srgbClr val="FFFFFF"/>
                </a:solidFill>
                <a:latin typeface="Tahoma"/>
                <a:cs typeface="Tahoma"/>
              </a:rPr>
              <a:t>Anthony</a:t>
            </a:r>
            <a:r>
              <a:rPr sz="1800" spc="-120" dirty="0">
                <a:solidFill>
                  <a:srgbClr val="FFFFFF"/>
                </a:solidFill>
                <a:latin typeface="Tahoma"/>
                <a:cs typeface="Tahoma"/>
              </a:rPr>
              <a:t> </a:t>
            </a:r>
            <a:r>
              <a:rPr sz="1800" spc="45" dirty="0">
                <a:solidFill>
                  <a:srgbClr val="FFFFFF"/>
                </a:solidFill>
                <a:latin typeface="Tahoma"/>
                <a:cs typeface="Tahoma"/>
              </a:rPr>
              <a:t>Jesús</a:t>
            </a:r>
            <a:r>
              <a:rPr sz="1800" spc="-120" dirty="0">
                <a:solidFill>
                  <a:srgbClr val="FFFFFF"/>
                </a:solidFill>
                <a:latin typeface="Tahoma"/>
                <a:cs typeface="Tahoma"/>
              </a:rPr>
              <a:t> </a:t>
            </a:r>
            <a:r>
              <a:rPr sz="1800" spc="25" dirty="0">
                <a:solidFill>
                  <a:srgbClr val="FFFFFF"/>
                </a:solidFill>
                <a:latin typeface="Tahoma"/>
                <a:cs typeface="Tahoma"/>
              </a:rPr>
              <a:t>Herrera</a:t>
            </a:r>
            <a:endParaRPr sz="1800">
              <a:latin typeface="Tahoma"/>
              <a:cs typeface="Tahoma"/>
            </a:endParaRPr>
          </a:p>
          <a:p>
            <a:pPr marL="140335" indent="-128270">
              <a:lnSpc>
                <a:spcPct val="100000"/>
              </a:lnSpc>
              <a:spcBef>
                <a:spcPts val="5"/>
              </a:spcBef>
              <a:buChar char="-"/>
              <a:tabLst>
                <a:tab pos="140970" algn="l"/>
              </a:tabLst>
            </a:pPr>
            <a:r>
              <a:rPr sz="1800" spc="90" dirty="0">
                <a:solidFill>
                  <a:srgbClr val="FFFFFF"/>
                </a:solidFill>
                <a:latin typeface="Tahoma"/>
                <a:cs typeface="Tahoma"/>
              </a:rPr>
              <a:t>J</a:t>
            </a:r>
            <a:r>
              <a:rPr sz="1800" spc="125" dirty="0">
                <a:solidFill>
                  <a:srgbClr val="FFFFFF"/>
                </a:solidFill>
                <a:latin typeface="Tahoma"/>
                <a:cs typeface="Tahoma"/>
              </a:rPr>
              <a:t>e</a:t>
            </a:r>
            <a:r>
              <a:rPr sz="1800" spc="5" dirty="0">
                <a:solidFill>
                  <a:srgbClr val="FFFFFF"/>
                </a:solidFill>
                <a:latin typeface="Tahoma"/>
                <a:cs typeface="Tahoma"/>
              </a:rPr>
              <a:t>fer</a:t>
            </a:r>
            <a:r>
              <a:rPr sz="1800" spc="10" dirty="0">
                <a:solidFill>
                  <a:srgbClr val="FFFFFF"/>
                </a:solidFill>
                <a:latin typeface="Tahoma"/>
                <a:cs typeface="Tahoma"/>
              </a:rPr>
              <a:t>s</a:t>
            </a:r>
            <a:r>
              <a:rPr sz="1800" dirty="0">
                <a:solidFill>
                  <a:srgbClr val="FFFFFF"/>
                </a:solidFill>
                <a:latin typeface="Tahoma"/>
                <a:cs typeface="Tahoma"/>
              </a:rPr>
              <a:t>s</a:t>
            </a:r>
            <a:r>
              <a:rPr sz="1800" spc="125" dirty="0">
                <a:solidFill>
                  <a:srgbClr val="FFFFFF"/>
                </a:solidFill>
                <a:latin typeface="Tahoma"/>
                <a:cs typeface="Tahoma"/>
              </a:rPr>
              <a:t>o</a:t>
            </a:r>
            <a:r>
              <a:rPr sz="1800" spc="40" dirty="0">
                <a:solidFill>
                  <a:srgbClr val="FFFFFF"/>
                </a:solidFill>
                <a:latin typeface="Tahoma"/>
                <a:cs typeface="Tahoma"/>
              </a:rPr>
              <a:t>n</a:t>
            </a:r>
            <a:r>
              <a:rPr sz="1800" spc="-150" dirty="0">
                <a:solidFill>
                  <a:srgbClr val="FFFFFF"/>
                </a:solidFill>
                <a:latin typeface="Tahoma"/>
                <a:cs typeface="Tahoma"/>
              </a:rPr>
              <a:t> </a:t>
            </a:r>
            <a:r>
              <a:rPr sz="1800" spc="15" dirty="0">
                <a:solidFill>
                  <a:srgbClr val="FFFFFF"/>
                </a:solidFill>
                <a:latin typeface="Tahoma"/>
                <a:cs typeface="Tahoma"/>
              </a:rPr>
              <a:t>K</a:t>
            </a:r>
            <a:r>
              <a:rPr sz="1800" spc="30" dirty="0">
                <a:solidFill>
                  <a:srgbClr val="FFFFFF"/>
                </a:solidFill>
                <a:latin typeface="Tahoma"/>
                <a:cs typeface="Tahoma"/>
              </a:rPr>
              <a:t>evi</a:t>
            </a:r>
            <a:r>
              <a:rPr sz="1800" spc="40" dirty="0">
                <a:solidFill>
                  <a:srgbClr val="FFFFFF"/>
                </a:solidFill>
                <a:latin typeface="Tahoma"/>
                <a:cs typeface="Tahoma"/>
              </a:rPr>
              <a:t>n</a:t>
            </a:r>
            <a:r>
              <a:rPr sz="1800" spc="-135" dirty="0">
                <a:solidFill>
                  <a:srgbClr val="FFFFFF"/>
                </a:solidFill>
                <a:latin typeface="Tahoma"/>
                <a:cs typeface="Tahoma"/>
              </a:rPr>
              <a:t> </a:t>
            </a:r>
            <a:r>
              <a:rPr sz="1800" spc="235" dirty="0">
                <a:solidFill>
                  <a:srgbClr val="FFFFFF"/>
                </a:solidFill>
                <a:latin typeface="Tahoma"/>
                <a:cs typeface="Tahoma"/>
              </a:rPr>
              <a:t>Q</a:t>
            </a:r>
            <a:r>
              <a:rPr sz="1800" spc="30" dirty="0">
                <a:solidFill>
                  <a:srgbClr val="FFFFFF"/>
                </a:solidFill>
                <a:latin typeface="Tahoma"/>
                <a:cs typeface="Tahoma"/>
              </a:rPr>
              <a:t>uicañ</a:t>
            </a:r>
            <a:r>
              <a:rPr sz="1800" spc="40" dirty="0">
                <a:solidFill>
                  <a:srgbClr val="FFFFFF"/>
                </a:solidFill>
                <a:latin typeface="Tahoma"/>
                <a:cs typeface="Tahoma"/>
              </a:rPr>
              <a:t>a</a:t>
            </a:r>
            <a:r>
              <a:rPr sz="1800" spc="-95" dirty="0">
                <a:solidFill>
                  <a:srgbClr val="FFFFFF"/>
                </a:solidFill>
                <a:latin typeface="Tahoma"/>
                <a:cs typeface="Tahoma"/>
              </a:rPr>
              <a:t> </a:t>
            </a:r>
            <a:r>
              <a:rPr sz="1800" spc="30" dirty="0">
                <a:solidFill>
                  <a:srgbClr val="FFFFFF"/>
                </a:solidFill>
                <a:latin typeface="Tahoma"/>
                <a:cs typeface="Tahoma"/>
              </a:rPr>
              <a:t>E</a:t>
            </a:r>
            <a:r>
              <a:rPr sz="1800" spc="-15" dirty="0">
                <a:solidFill>
                  <a:srgbClr val="FFFFFF"/>
                </a:solidFill>
                <a:latin typeface="Tahoma"/>
                <a:cs typeface="Tahoma"/>
              </a:rPr>
              <a:t>r</a:t>
            </a:r>
            <a:r>
              <a:rPr sz="1800" spc="75" dirty="0">
                <a:solidFill>
                  <a:srgbClr val="FFFFFF"/>
                </a:solidFill>
                <a:latin typeface="Tahoma"/>
                <a:cs typeface="Tahoma"/>
              </a:rPr>
              <a:t>qui</a:t>
            </a:r>
            <a:r>
              <a:rPr sz="1800" spc="50" dirty="0">
                <a:solidFill>
                  <a:srgbClr val="FFFFFF"/>
                </a:solidFill>
                <a:latin typeface="Tahoma"/>
                <a:cs typeface="Tahoma"/>
              </a:rPr>
              <a:t>n</a:t>
            </a:r>
            <a:r>
              <a:rPr sz="1800" spc="25" dirty="0">
                <a:solidFill>
                  <a:srgbClr val="FFFFFF"/>
                </a:solidFill>
                <a:latin typeface="Tahoma"/>
                <a:cs typeface="Tahoma"/>
              </a:rPr>
              <a:t>i</a:t>
            </a:r>
            <a:r>
              <a:rPr sz="1800" spc="120" dirty="0">
                <a:solidFill>
                  <a:srgbClr val="FFFFFF"/>
                </a:solidFill>
                <a:latin typeface="Tahoma"/>
                <a:cs typeface="Tahoma"/>
              </a:rPr>
              <a:t>o</a:t>
            </a:r>
            <a:endParaRPr sz="1800">
              <a:latin typeface="Tahoma"/>
              <a:cs typeface="Tahoma"/>
            </a:endParaRPr>
          </a:p>
          <a:p>
            <a:pPr marL="142240" indent="-129539">
              <a:lnSpc>
                <a:spcPct val="100000"/>
              </a:lnSpc>
              <a:buChar char="-"/>
              <a:tabLst>
                <a:tab pos="142240" algn="l"/>
              </a:tabLst>
            </a:pPr>
            <a:r>
              <a:rPr sz="1800" spc="75" dirty="0">
                <a:solidFill>
                  <a:srgbClr val="FFFFFF"/>
                </a:solidFill>
                <a:latin typeface="Tahoma"/>
                <a:cs typeface="Tahoma"/>
              </a:rPr>
              <a:t>Rodrigo</a:t>
            </a:r>
            <a:r>
              <a:rPr sz="1800" spc="-140" dirty="0">
                <a:solidFill>
                  <a:srgbClr val="FFFFFF"/>
                </a:solidFill>
                <a:latin typeface="Tahoma"/>
                <a:cs typeface="Tahoma"/>
              </a:rPr>
              <a:t> </a:t>
            </a:r>
            <a:r>
              <a:rPr sz="1800" spc="40" dirty="0">
                <a:solidFill>
                  <a:srgbClr val="FFFFFF"/>
                </a:solidFill>
                <a:latin typeface="Tahoma"/>
                <a:cs typeface="Tahoma"/>
              </a:rPr>
              <a:t>Félix</a:t>
            </a:r>
            <a:r>
              <a:rPr sz="1800" spc="-125" dirty="0">
                <a:solidFill>
                  <a:srgbClr val="FFFFFF"/>
                </a:solidFill>
                <a:latin typeface="Tahoma"/>
                <a:cs typeface="Tahoma"/>
              </a:rPr>
              <a:t> </a:t>
            </a:r>
            <a:r>
              <a:rPr sz="1800" spc="75" dirty="0">
                <a:solidFill>
                  <a:srgbClr val="FFFFFF"/>
                </a:solidFill>
                <a:latin typeface="Tahoma"/>
                <a:cs typeface="Tahoma"/>
              </a:rPr>
              <a:t>Meza</a:t>
            </a:r>
            <a:r>
              <a:rPr sz="1800" spc="-125" dirty="0">
                <a:solidFill>
                  <a:srgbClr val="FFFFFF"/>
                </a:solidFill>
                <a:latin typeface="Tahoma"/>
                <a:cs typeface="Tahoma"/>
              </a:rPr>
              <a:t> </a:t>
            </a:r>
            <a:r>
              <a:rPr sz="1800" spc="45" dirty="0">
                <a:solidFill>
                  <a:srgbClr val="FFFFFF"/>
                </a:solidFill>
                <a:latin typeface="Tahoma"/>
                <a:cs typeface="Tahoma"/>
              </a:rPr>
              <a:t>Gavilán</a:t>
            </a:r>
            <a:endParaRPr sz="1800">
              <a:latin typeface="Tahoma"/>
              <a:cs typeface="Tahoma"/>
            </a:endParaRPr>
          </a:p>
          <a:p>
            <a:pPr marL="142240" indent="-129539">
              <a:lnSpc>
                <a:spcPct val="100000"/>
              </a:lnSpc>
              <a:buChar char="-"/>
              <a:tabLst>
                <a:tab pos="142240" algn="l"/>
              </a:tabLst>
            </a:pPr>
            <a:r>
              <a:rPr sz="1800" spc="145" dirty="0">
                <a:solidFill>
                  <a:srgbClr val="FFFFFF"/>
                </a:solidFill>
                <a:latin typeface="Tahoma"/>
                <a:cs typeface="Tahoma"/>
              </a:rPr>
              <a:t>D</a:t>
            </a:r>
            <a:r>
              <a:rPr sz="1800" spc="35" dirty="0">
                <a:solidFill>
                  <a:srgbClr val="FFFFFF"/>
                </a:solidFill>
                <a:latin typeface="Tahoma"/>
                <a:cs typeface="Tahoma"/>
              </a:rPr>
              <a:t>i</a:t>
            </a:r>
            <a:r>
              <a:rPr sz="1800" spc="105" dirty="0">
                <a:solidFill>
                  <a:srgbClr val="FFFFFF"/>
                </a:solidFill>
                <a:latin typeface="Tahoma"/>
                <a:cs typeface="Tahoma"/>
              </a:rPr>
              <a:t>e</a:t>
            </a:r>
            <a:r>
              <a:rPr sz="1800" spc="114" dirty="0">
                <a:solidFill>
                  <a:srgbClr val="FFFFFF"/>
                </a:solidFill>
                <a:latin typeface="Tahoma"/>
                <a:cs typeface="Tahoma"/>
              </a:rPr>
              <a:t>g</a:t>
            </a:r>
            <a:r>
              <a:rPr sz="1800" spc="120" dirty="0">
                <a:solidFill>
                  <a:srgbClr val="FFFFFF"/>
                </a:solidFill>
                <a:latin typeface="Tahoma"/>
                <a:cs typeface="Tahoma"/>
              </a:rPr>
              <a:t>o</a:t>
            </a:r>
            <a:r>
              <a:rPr sz="1800" spc="-125" dirty="0">
                <a:solidFill>
                  <a:srgbClr val="FFFFFF"/>
                </a:solidFill>
                <a:latin typeface="Tahoma"/>
                <a:cs typeface="Tahoma"/>
              </a:rPr>
              <a:t> </a:t>
            </a:r>
            <a:r>
              <a:rPr sz="1800" spc="20" dirty="0">
                <a:solidFill>
                  <a:srgbClr val="FFFFFF"/>
                </a:solidFill>
                <a:latin typeface="Tahoma"/>
                <a:cs typeface="Tahoma"/>
              </a:rPr>
              <a:t>Su</a:t>
            </a:r>
            <a:r>
              <a:rPr sz="1800" spc="-25" dirty="0">
                <a:solidFill>
                  <a:srgbClr val="FFFFFF"/>
                </a:solidFill>
                <a:latin typeface="Tahoma"/>
                <a:cs typeface="Tahoma"/>
              </a:rPr>
              <a:t>r</a:t>
            </a:r>
            <a:r>
              <a:rPr sz="1800" spc="80" dirty="0">
                <a:solidFill>
                  <a:srgbClr val="FFFFFF"/>
                </a:solidFill>
                <a:latin typeface="Tahoma"/>
                <a:cs typeface="Tahoma"/>
              </a:rPr>
              <a:t>e</a:t>
            </a:r>
            <a:r>
              <a:rPr sz="1800" spc="-120" dirty="0">
                <a:solidFill>
                  <a:srgbClr val="FFFFFF"/>
                </a:solidFill>
                <a:latin typeface="Tahoma"/>
                <a:cs typeface="Tahoma"/>
              </a:rPr>
              <a:t> </a:t>
            </a:r>
            <a:r>
              <a:rPr sz="1800" spc="-5" dirty="0">
                <a:solidFill>
                  <a:srgbClr val="FFFFFF"/>
                </a:solidFill>
                <a:latin typeface="Tahoma"/>
                <a:cs typeface="Tahoma"/>
              </a:rPr>
              <a:t>R</a:t>
            </a:r>
            <a:r>
              <a:rPr sz="1800" spc="5" dirty="0">
                <a:solidFill>
                  <a:srgbClr val="FFFFFF"/>
                </a:solidFill>
                <a:latin typeface="Tahoma"/>
                <a:cs typeface="Tahoma"/>
              </a:rPr>
              <a:t>i</a:t>
            </a:r>
            <a:r>
              <a:rPr sz="1800" spc="-5" dirty="0">
                <a:solidFill>
                  <a:srgbClr val="FFFFFF"/>
                </a:solidFill>
                <a:latin typeface="Tahoma"/>
                <a:cs typeface="Tahoma"/>
              </a:rPr>
              <a:t>vas</a:t>
            </a:r>
            <a:endParaRPr sz="1800">
              <a:latin typeface="Tahoma"/>
              <a:cs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3202" y="442887"/>
            <a:ext cx="6666230" cy="603885"/>
          </a:xfrm>
          <a:prstGeom prst="rect">
            <a:avLst/>
          </a:prstGeom>
        </p:spPr>
        <p:txBody>
          <a:bodyPr vert="horz" wrap="square" lIns="0" tIns="12065" rIns="0" bIns="0" rtlCol="0">
            <a:spAutoFit/>
          </a:bodyPr>
          <a:lstStyle/>
          <a:p>
            <a:pPr marL="12700">
              <a:lnSpc>
                <a:spcPct val="100000"/>
              </a:lnSpc>
              <a:spcBef>
                <a:spcPts val="95"/>
              </a:spcBef>
            </a:pPr>
            <a:r>
              <a:rPr sz="3800" i="1" spc="-280" dirty="0">
                <a:latin typeface="Georgia"/>
                <a:cs typeface="Georgia"/>
              </a:rPr>
              <a:t>Rela</a:t>
            </a:r>
            <a:r>
              <a:rPr sz="3800" i="1" spc="-240" dirty="0">
                <a:latin typeface="Georgia"/>
                <a:cs typeface="Georgia"/>
              </a:rPr>
              <a:t>c</a:t>
            </a:r>
            <a:r>
              <a:rPr sz="3800" i="1" spc="-250" dirty="0">
                <a:latin typeface="Georgia"/>
                <a:cs typeface="Georgia"/>
              </a:rPr>
              <a:t>ió</a:t>
            </a:r>
            <a:r>
              <a:rPr sz="3800" i="1" spc="-340" dirty="0">
                <a:latin typeface="Georgia"/>
                <a:cs typeface="Georgia"/>
              </a:rPr>
              <a:t>n</a:t>
            </a:r>
            <a:r>
              <a:rPr sz="3800" i="1" spc="-95" dirty="0">
                <a:latin typeface="Georgia"/>
                <a:cs typeface="Georgia"/>
              </a:rPr>
              <a:t> </a:t>
            </a:r>
            <a:r>
              <a:rPr sz="3800" i="1" spc="-265" dirty="0">
                <a:latin typeface="Georgia"/>
                <a:cs typeface="Georgia"/>
              </a:rPr>
              <a:t>entre</a:t>
            </a:r>
            <a:r>
              <a:rPr sz="3800" i="1" spc="-95" dirty="0">
                <a:latin typeface="Georgia"/>
                <a:cs typeface="Georgia"/>
              </a:rPr>
              <a:t> </a:t>
            </a:r>
            <a:r>
              <a:rPr sz="3800" i="1" spc="-250" dirty="0">
                <a:latin typeface="Georgia"/>
                <a:cs typeface="Georgia"/>
              </a:rPr>
              <a:t>las</a:t>
            </a:r>
            <a:r>
              <a:rPr sz="3800" i="1" spc="-75" dirty="0">
                <a:latin typeface="Georgia"/>
                <a:cs typeface="Georgia"/>
              </a:rPr>
              <a:t> </a:t>
            </a:r>
            <a:r>
              <a:rPr sz="3800" i="1" spc="-290" dirty="0">
                <a:latin typeface="Georgia"/>
                <a:cs typeface="Georgia"/>
              </a:rPr>
              <a:t>entidades…</a:t>
            </a:r>
            <a:endParaRPr sz="3800">
              <a:latin typeface="Georgia"/>
              <a:cs typeface="Georgia"/>
            </a:endParaRPr>
          </a:p>
        </p:txBody>
      </p:sp>
      <p:sp>
        <p:nvSpPr>
          <p:cNvPr id="3" name="object 3"/>
          <p:cNvSpPr txBox="1"/>
          <p:nvPr/>
        </p:nvSpPr>
        <p:spPr>
          <a:xfrm>
            <a:off x="372145" y="3716179"/>
            <a:ext cx="3308198" cy="1120820"/>
          </a:xfrm>
          <a:prstGeom prst="rect">
            <a:avLst/>
          </a:prstGeom>
        </p:spPr>
        <p:txBody>
          <a:bodyPr vert="horz" wrap="square" lIns="0" tIns="12700" rIns="0" bIns="0" rtlCol="0">
            <a:spAutoFit/>
          </a:bodyPr>
          <a:lstStyle/>
          <a:p>
            <a:pPr marL="12700">
              <a:lnSpc>
                <a:spcPct val="100000"/>
              </a:lnSpc>
              <a:spcBef>
                <a:spcPts val="100"/>
              </a:spcBef>
            </a:pPr>
            <a:r>
              <a:rPr sz="3600" b="1" dirty="0">
                <a:latin typeface="Calibri"/>
                <a:cs typeface="Calibri"/>
              </a:rPr>
              <a:t>Uso</a:t>
            </a:r>
            <a:r>
              <a:rPr sz="3600" b="1" spc="-25" dirty="0">
                <a:latin typeface="Calibri"/>
                <a:cs typeface="Calibri"/>
              </a:rPr>
              <a:t> </a:t>
            </a:r>
            <a:r>
              <a:rPr sz="3600" b="1" dirty="0">
                <a:latin typeface="Calibri"/>
                <a:cs typeface="Calibri"/>
              </a:rPr>
              <a:t>de</a:t>
            </a:r>
            <a:r>
              <a:rPr sz="3600" b="1" spc="-25" dirty="0">
                <a:latin typeface="Calibri"/>
                <a:cs typeface="Calibri"/>
              </a:rPr>
              <a:t> </a:t>
            </a:r>
            <a:r>
              <a:rPr sz="3600" b="1" dirty="0">
                <a:latin typeface="Calibri"/>
                <a:cs typeface="Calibri"/>
              </a:rPr>
              <a:t>la</a:t>
            </a:r>
            <a:r>
              <a:rPr sz="3600" b="1" spc="-20" dirty="0">
                <a:latin typeface="Calibri"/>
                <a:cs typeface="Calibri"/>
              </a:rPr>
              <a:t> </a:t>
            </a:r>
            <a:r>
              <a:rPr sz="3600" b="1" spc="-10" dirty="0">
                <a:latin typeface="Calibri"/>
                <a:cs typeface="Calibri"/>
              </a:rPr>
              <a:t>relación</a:t>
            </a:r>
            <a:endParaRPr sz="3600" dirty="0">
              <a:latin typeface="Calibri"/>
              <a:cs typeface="Calibri"/>
            </a:endParaRPr>
          </a:p>
        </p:txBody>
      </p:sp>
      <p:sp>
        <p:nvSpPr>
          <p:cNvPr id="8" name="object 8"/>
          <p:cNvSpPr txBox="1"/>
          <p:nvPr/>
        </p:nvSpPr>
        <p:spPr>
          <a:xfrm>
            <a:off x="300241" y="1383902"/>
            <a:ext cx="7093205" cy="391795"/>
          </a:xfrm>
          <a:prstGeom prst="rect">
            <a:avLst/>
          </a:prstGeom>
        </p:spPr>
        <p:txBody>
          <a:bodyPr vert="horz" wrap="square" lIns="0" tIns="12700" rIns="0" bIns="0" rtlCol="0">
            <a:spAutoFit/>
          </a:bodyPr>
          <a:lstStyle/>
          <a:p>
            <a:pPr marL="12700">
              <a:lnSpc>
                <a:spcPct val="100000"/>
              </a:lnSpc>
              <a:spcBef>
                <a:spcPts val="100"/>
              </a:spcBef>
              <a:tabLst>
                <a:tab pos="4792345" algn="l"/>
              </a:tabLst>
            </a:pPr>
            <a:r>
              <a:rPr sz="3600" b="1" baseline="1157" dirty="0">
                <a:latin typeface="Calibri"/>
                <a:cs typeface="Calibri"/>
              </a:rPr>
              <a:t>1.</a:t>
            </a:r>
            <a:r>
              <a:rPr sz="3600" b="1" spc="-7" baseline="1157" dirty="0">
                <a:latin typeface="Calibri"/>
                <a:cs typeface="Calibri"/>
              </a:rPr>
              <a:t> </a:t>
            </a:r>
            <a:r>
              <a:rPr lang="es-PE" sz="3600" b="1" spc="-22" baseline="1157" dirty="0">
                <a:latin typeface="Calibri"/>
                <a:cs typeface="Calibri"/>
              </a:rPr>
              <a:t>Maquina </a:t>
            </a:r>
            <a:r>
              <a:rPr sz="3600" b="1" spc="37" baseline="1157" dirty="0">
                <a:latin typeface="Calibri"/>
                <a:cs typeface="Calibri"/>
              </a:rPr>
              <a:t> </a:t>
            </a:r>
            <a:r>
              <a:rPr sz="3600" b="1" baseline="1157" dirty="0">
                <a:latin typeface="Calibri"/>
                <a:cs typeface="Calibri"/>
              </a:rPr>
              <a:t>–</a:t>
            </a:r>
            <a:r>
              <a:rPr sz="3600" b="1" spc="15" baseline="1157" dirty="0">
                <a:latin typeface="Calibri"/>
                <a:cs typeface="Calibri"/>
              </a:rPr>
              <a:t> </a:t>
            </a:r>
            <a:r>
              <a:rPr lang="es-PE" sz="3600" b="1" spc="-22" baseline="1157" dirty="0">
                <a:latin typeface="Calibri"/>
                <a:cs typeface="Calibri"/>
              </a:rPr>
              <a:t>Producto</a:t>
            </a:r>
            <a:r>
              <a:rPr sz="3600" b="1" spc="-22" baseline="1157" dirty="0">
                <a:latin typeface="Calibri"/>
                <a:cs typeface="Calibri"/>
              </a:rPr>
              <a:t>	</a:t>
            </a:r>
            <a:r>
              <a:rPr lang="es-PE" sz="2400" b="1" spc="-10" dirty="0" err="1">
                <a:latin typeface="Calibri"/>
                <a:cs typeface="Calibri"/>
              </a:rPr>
              <a:t>MaquinaService</a:t>
            </a:r>
            <a:endParaRPr sz="2400" dirty="0">
              <a:latin typeface="Calibri"/>
              <a:cs typeface="Calibri"/>
            </a:endParaRPr>
          </a:p>
        </p:txBody>
      </p:sp>
      <p:sp>
        <p:nvSpPr>
          <p:cNvPr id="9" name="object 9"/>
          <p:cNvSpPr txBox="1"/>
          <p:nvPr/>
        </p:nvSpPr>
        <p:spPr>
          <a:xfrm>
            <a:off x="8991600" y="4454843"/>
            <a:ext cx="2541652" cy="382156"/>
          </a:xfrm>
          <a:prstGeom prst="rect">
            <a:avLst/>
          </a:prstGeom>
        </p:spPr>
        <p:txBody>
          <a:bodyPr vert="horz" wrap="square" lIns="0" tIns="12700" rIns="0" bIns="0" rtlCol="0">
            <a:spAutoFit/>
          </a:bodyPr>
          <a:lstStyle/>
          <a:p>
            <a:pPr marL="12700">
              <a:lnSpc>
                <a:spcPct val="100000"/>
              </a:lnSpc>
              <a:spcBef>
                <a:spcPts val="100"/>
              </a:spcBef>
            </a:pPr>
            <a:r>
              <a:rPr lang="es-PE" sz="2400" b="1" spc="-10" dirty="0">
                <a:latin typeface="Calibri"/>
                <a:cs typeface="Calibri"/>
              </a:rPr>
              <a:t> </a:t>
            </a:r>
            <a:r>
              <a:rPr lang="es-PE" sz="2400" b="1" spc="-10" dirty="0" err="1">
                <a:latin typeface="Calibri"/>
                <a:cs typeface="Calibri"/>
              </a:rPr>
              <a:t>MaquinaController</a:t>
            </a:r>
            <a:endParaRPr sz="2400" dirty="0">
              <a:latin typeface="Calibri"/>
              <a:cs typeface="Calibri"/>
            </a:endParaRPr>
          </a:p>
        </p:txBody>
      </p:sp>
      <p:pic>
        <p:nvPicPr>
          <p:cNvPr id="11" name="Imagen 10">
            <a:extLst>
              <a:ext uri="{FF2B5EF4-FFF2-40B4-BE49-F238E27FC236}">
                <a16:creationId xmlns:a16="http://schemas.microsoft.com/office/drawing/2014/main" id="{1C21F2D1-D934-26ED-89B7-1231C4AC9A5B}"/>
              </a:ext>
            </a:extLst>
          </p:cNvPr>
          <p:cNvPicPr>
            <a:picLocks noChangeAspect="1"/>
          </p:cNvPicPr>
          <p:nvPr/>
        </p:nvPicPr>
        <p:blipFill>
          <a:blip r:embed="rId2"/>
          <a:stretch>
            <a:fillRect/>
          </a:stretch>
        </p:blipFill>
        <p:spPr>
          <a:xfrm>
            <a:off x="3200400" y="2112828"/>
            <a:ext cx="4572000" cy="2057986"/>
          </a:xfrm>
          <a:prstGeom prst="rect">
            <a:avLst/>
          </a:prstGeom>
        </p:spPr>
      </p:pic>
      <p:pic>
        <p:nvPicPr>
          <p:cNvPr id="13" name="Imagen 12">
            <a:extLst>
              <a:ext uri="{FF2B5EF4-FFF2-40B4-BE49-F238E27FC236}">
                <a16:creationId xmlns:a16="http://schemas.microsoft.com/office/drawing/2014/main" id="{73305310-26CC-1511-D0F8-384C58DDD3EE}"/>
              </a:ext>
            </a:extLst>
          </p:cNvPr>
          <p:cNvPicPr>
            <a:picLocks noChangeAspect="1"/>
          </p:cNvPicPr>
          <p:nvPr/>
        </p:nvPicPr>
        <p:blipFill>
          <a:blip r:embed="rId3"/>
          <a:stretch>
            <a:fillRect/>
          </a:stretch>
        </p:blipFill>
        <p:spPr>
          <a:xfrm>
            <a:off x="7772400" y="2112828"/>
            <a:ext cx="4419600" cy="2057985"/>
          </a:xfrm>
          <a:prstGeom prst="rect">
            <a:avLst/>
          </a:prstGeom>
        </p:spPr>
      </p:pic>
      <p:pic>
        <p:nvPicPr>
          <p:cNvPr id="15" name="Imagen 14">
            <a:extLst>
              <a:ext uri="{FF2B5EF4-FFF2-40B4-BE49-F238E27FC236}">
                <a16:creationId xmlns:a16="http://schemas.microsoft.com/office/drawing/2014/main" id="{0EB84D17-A255-4BEF-D566-284232549861}"/>
              </a:ext>
            </a:extLst>
          </p:cNvPr>
          <p:cNvPicPr>
            <a:picLocks noChangeAspect="1"/>
          </p:cNvPicPr>
          <p:nvPr/>
        </p:nvPicPr>
        <p:blipFill>
          <a:blip r:embed="rId4"/>
          <a:stretch>
            <a:fillRect/>
          </a:stretch>
        </p:blipFill>
        <p:spPr>
          <a:xfrm>
            <a:off x="3230088" y="5065442"/>
            <a:ext cx="8596105" cy="1417443"/>
          </a:xfrm>
          <a:prstGeom prst="rect">
            <a:avLst/>
          </a:prstGeom>
        </p:spPr>
      </p:pic>
    </p:spTree>
    <p:extLst>
      <p:ext uri="{BB962C8B-B14F-4D97-AF65-F5344CB8AC3E}">
        <p14:creationId xmlns:p14="http://schemas.microsoft.com/office/powerpoint/2010/main" val="2237808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3202" y="442887"/>
            <a:ext cx="6666230" cy="603885"/>
          </a:xfrm>
          <a:prstGeom prst="rect">
            <a:avLst/>
          </a:prstGeom>
        </p:spPr>
        <p:txBody>
          <a:bodyPr vert="horz" wrap="square" lIns="0" tIns="12065" rIns="0" bIns="0" rtlCol="0">
            <a:spAutoFit/>
          </a:bodyPr>
          <a:lstStyle/>
          <a:p>
            <a:pPr marL="12700">
              <a:lnSpc>
                <a:spcPct val="100000"/>
              </a:lnSpc>
              <a:spcBef>
                <a:spcPts val="95"/>
              </a:spcBef>
            </a:pPr>
            <a:r>
              <a:rPr sz="3800" i="1" spc="-280" dirty="0">
                <a:latin typeface="Georgia"/>
                <a:cs typeface="Georgia"/>
              </a:rPr>
              <a:t>Rela</a:t>
            </a:r>
            <a:r>
              <a:rPr sz="3800" i="1" spc="-240" dirty="0">
                <a:latin typeface="Georgia"/>
                <a:cs typeface="Georgia"/>
              </a:rPr>
              <a:t>c</a:t>
            </a:r>
            <a:r>
              <a:rPr sz="3800" i="1" spc="-250" dirty="0">
                <a:latin typeface="Georgia"/>
                <a:cs typeface="Georgia"/>
              </a:rPr>
              <a:t>ió</a:t>
            </a:r>
            <a:r>
              <a:rPr sz="3800" i="1" spc="-340" dirty="0">
                <a:latin typeface="Georgia"/>
                <a:cs typeface="Georgia"/>
              </a:rPr>
              <a:t>n</a:t>
            </a:r>
            <a:r>
              <a:rPr sz="3800" i="1" spc="-95" dirty="0">
                <a:latin typeface="Georgia"/>
                <a:cs typeface="Georgia"/>
              </a:rPr>
              <a:t> </a:t>
            </a:r>
            <a:r>
              <a:rPr sz="3800" i="1" spc="-265" dirty="0">
                <a:latin typeface="Georgia"/>
                <a:cs typeface="Georgia"/>
              </a:rPr>
              <a:t>entre</a:t>
            </a:r>
            <a:r>
              <a:rPr sz="3800" i="1" spc="-95" dirty="0">
                <a:latin typeface="Georgia"/>
                <a:cs typeface="Georgia"/>
              </a:rPr>
              <a:t> </a:t>
            </a:r>
            <a:r>
              <a:rPr sz="3800" i="1" spc="-250" dirty="0">
                <a:latin typeface="Georgia"/>
                <a:cs typeface="Georgia"/>
              </a:rPr>
              <a:t>las</a:t>
            </a:r>
            <a:r>
              <a:rPr sz="3800" i="1" spc="-75" dirty="0">
                <a:latin typeface="Georgia"/>
                <a:cs typeface="Georgia"/>
              </a:rPr>
              <a:t> </a:t>
            </a:r>
            <a:r>
              <a:rPr sz="3800" i="1" spc="-290" dirty="0">
                <a:latin typeface="Georgia"/>
                <a:cs typeface="Georgia"/>
              </a:rPr>
              <a:t>entidades…</a:t>
            </a:r>
            <a:endParaRPr sz="3800">
              <a:latin typeface="Georgia"/>
              <a:cs typeface="Georgia"/>
            </a:endParaRPr>
          </a:p>
        </p:txBody>
      </p:sp>
      <p:sp>
        <p:nvSpPr>
          <p:cNvPr id="3" name="object 3"/>
          <p:cNvSpPr txBox="1"/>
          <p:nvPr/>
        </p:nvSpPr>
        <p:spPr>
          <a:xfrm>
            <a:off x="391769" y="1206753"/>
            <a:ext cx="5653405" cy="936154"/>
          </a:xfrm>
          <a:prstGeom prst="rect">
            <a:avLst/>
          </a:prstGeom>
        </p:spPr>
        <p:txBody>
          <a:bodyPr vert="horz" wrap="square" lIns="0" tIns="12700" rIns="0" bIns="0" rtlCol="0">
            <a:spAutoFit/>
          </a:bodyPr>
          <a:lstStyle/>
          <a:p>
            <a:pPr marL="12700">
              <a:lnSpc>
                <a:spcPct val="100000"/>
              </a:lnSpc>
              <a:spcBef>
                <a:spcPts val="100"/>
              </a:spcBef>
              <a:tabLst>
                <a:tab pos="3051175" algn="l"/>
              </a:tabLst>
            </a:pPr>
            <a:r>
              <a:rPr lang="es-PE" sz="2400" b="1" spc="-10" dirty="0">
                <a:latin typeface="Calibri"/>
                <a:cs typeface="Calibri"/>
              </a:rPr>
              <a:t>3.</a:t>
            </a:r>
            <a:r>
              <a:rPr sz="2400" b="1" spc="-10" dirty="0">
                <a:latin typeface="Calibri"/>
                <a:cs typeface="Calibri"/>
              </a:rPr>
              <a:t> </a:t>
            </a:r>
            <a:r>
              <a:rPr lang="es-PE" sz="2400" b="1" spc="-5" dirty="0">
                <a:latin typeface="Calibri"/>
                <a:cs typeface="Calibri"/>
              </a:rPr>
              <a:t>Compra - Producto</a:t>
            </a:r>
            <a:r>
              <a:rPr sz="2400" b="1" spc="-10" dirty="0">
                <a:latin typeface="Calibri"/>
                <a:cs typeface="Calibri"/>
              </a:rPr>
              <a:t>:	</a:t>
            </a:r>
            <a:r>
              <a:rPr lang="es-ES" b="0" i="0" dirty="0">
                <a:effectLst/>
                <a:latin typeface="Söhne"/>
              </a:rPr>
              <a:t> Esto relación nos permite la capacidad de relacionar los productos adquiridos, los cuales se almacenan en la entidad de compra.</a:t>
            </a:r>
            <a:endParaRPr sz="1800" dirty="0">
              <a:latin typeface="Calibri"/>
              <a:cs typeface="Calibri"/>
            </a:endParaRPr>
          </a:p>
        </p:txBody>
      </p:sp>
      <p:sp>
        <p:nvSpPr>
          <p:cNvPr id="4" name="object 4"/>
          <p:cNvSpPr txBox="1"/>
          <p:nvPr/>
        </p:nvSpPr>
        <p:spPr>
          <a:xfrm>
            <a:off x="7951469" y="934339"/>
            <a:ext cx="117856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Importancia</a:t>
            </a:r>
            <a:endParaRPr sz="1800">
              <a:latin typeface="Calibri"/>
              <a:cs typeface="Calibri"/>
            </a:endParaRPr>
          </a:p>
        </p:txBody>
      </p:sp>
      <p:sp>
        <p:nvSpPr>
          <p:cNvPr id="5" name="object 5"/>
          <p:cNvSpPr txBox="1"/>
          <p:nvPr/>
        </p:nvSpPr>
        <p:spPr>
          <a:xfrm>
            <a:off x="7506314" y="1465411"/>
            <a:ext cx="4392931" cy="2228815"/>
          </a:xfrm>
          <a:prstGeom prst="rect">
            <a:avLst/>
          </a:prstGeom>
        </p:spPr>
        <p:txBody>
          <a:bodyPr vert="horz" wrap="square" lIns="0" tIns="12700" rIns="0" b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600" b="0" i="0" u="none" strike="noStrike" cap="none" normalizeH="0" baseline="0" dirty="0">
                <a:ln>
                  <a:noFill/>
                </a:ln>
                <a:effectLst/>
                <a:latin typeface="Söhne"/>
              </a:rPr>
              <a:t>Esta relación es fundamental para la lógica de negocios en nuestro </a:t>
            </a:r>
            <a:r>
              <a:rPr kumimoji="0" lang="es-PE" altLang="es-PE" sz="1600" b="0" i="0" u="none" strike="noStrike" cap="none" normalizeH="0" baseline="0" dirty="0" err="1">
                <a:ln>
                  <a:noFill/>
                </a:ln>
                <a:effectLst/>
                <a:latin typeface="Söhne"/>
              </a:rPr>
              <a:t>frontend</a:t>
            </a:r>
            <a:r>
              <a:rPr kumimoji="0" lang="es-PE" altLang="es-PE" sz="1600" b="0" i="0" u="none" strike="noStrike" cap="none" normalizeH="0" baseline="0" dirty="0">
                <a:ln>
                  <a:noFill/>
                </a:ln>
                <a:effectLst/>
                <a:latin typeface="Söhne"/>
              </a:rPr>
              <a:t>, ya que la adquisición de productos es el pilar central de nuestro sistema. Es esencial almacenar tanto la información de la compra como la del producto para tener un registro claro de qué productos se compraron en cada transacción. Además, esta relación nos permite realizar actualizaciones importantes, como la gestión del stock y el estado actualizado de los productos.</a:t>
            </a:r>
          </a:p>
        </p:txBody>
      </p:sp>
      <p:sp>
        <p:nvSpPr>
          <p:cNvPr id="6" name="object 6"/>
          <p:cNvSpPr/>
          <p:nvPr/>
        </p:nvSpPr>
        <p:spPr>
          <a:xfrm>
            <a:off x="6197219" y="1244645"/>
            <a:ext cx="1417320" cy="210185"/>
          </a:xfrm>
          <a:custGeom>
            <a:avLst/>
            <a:gdLst/>
            <a:ahLst/>
            <a:cxnLst/>
            <a:rect l="l" t="t" r="r" b="b"/>
            <a:pathLst>
              <a:path w="1417320" h="210184">
                <a:moveTo>
                  <a:pt x="1307341" y="62849"/>
                </a:moveTo>
                <a:lnTo>
                  <a:pt x="0" y="172166"/>
                </a:lnTo>
                <a:lnTo>
                  <a:pt x="3175" y="210139"/>
                </a:lnTo>
                <a:lnTo>
                  <a:pt x="1310588" y="100816"/>
                </a:lnTo>
                <a:lnTo>
                  <a:pt x="1341535" y="79146"/>
                </a:lnTo>
                <a:lnTo>
                  <a:pt x="1307341" y="62849"/>
                </a:lnTo>
                <a:close/>
              </a:path>
              <a:path w="1417320" h="210184">
                <a:moveTo>
                  <a:pt x="1383528" y="56977"/>
                </a:moveTo>
                <a:lnTo>
                  <a:pt x="1377569" y="56977"/>
                </a:lnTo>
                <a:lnTo>
                  <a:pt x="1380744" y="94950"/>
                </a:lnTo>
                <a:lnTo>
                  <a:pt x="1310588" y="100816"/>
                </a:lnTo>
                <a:lnTo>
                  <a:pt x="1259839" y="136352"/>
                </a:lnTo>
                <a:lnTo>
                  <a:pt x="1254678" y="141857"/>
                </a:lnTo>
                <a:lnTo>
                  <a:pt x="1252077" y="148671"/>
                </a:lnTo>
                <a:lnTo>
                  <a:pt x="1252214" y="155961"/>
                </a:lnTo>
                <a:lnTo>
                  <a:pt x="1255267" y="162895"/>
                </a:lnTo>
                <a:lnTo>
                  <a:pt x="1260719" y="168112"/>
                </a:lnTo>
                <a:lnTo>
                  <a:pt x="1267539" y="170721"/>
                </a:lnTo>
                <a:lnTo>
                  <a:pt x="1274859" y="170592"/>
                </a:lnTo>
                <a:lnTo>
                  <a:pt x="1281810" y="167594"/>
                </a:lnTo>
                <a:lnTo>
                  <a:pt x="1416811" y="72852"/>
                </a:lnTo>
                <a:lnTo>
                  <a:pt x="1383528" y="56977"/>
                </a:lnTo>
                <a:close/>
              </a:path>
              <a:path w="1417320" h="210184">
                <a:moveTo>
                  <a:pt x="1341535" y="79146"/>
                </a:moveTo>
                <a:lnTo>
                  <a:pt x="1310588" y="100816"/>
                </a:lnTo>
                <a:lnTo>
                  <a:pt x="1380744" y="94950"/>
                </a:lnTo>
                <a:lnTo>
                  <a:pt x="1380595" y="93172"/>
                </a:lnTo>
                <a:lnTo>
                  <a:pt x="1370964" y="93172"/>
                </a:lnTo>
                <a:lnTo>
                  <a:pt x="1341535" y="79146"/>
                </a:lnTo>
                <a:close/>
              </a:path>
              <a:path w="1417320" h="210184">
                <a:moveTo>
                  <a:pt x="1368298" y="60406"/>
                </a:moveTo>
                <a:lnTo>
                  <a:pt x="1341535" y="79146"/>
                </a:lnTo>
                <a:lnTo>
                  <a:pt x="1370964" y="93172"/>
                </a:lnTo>
                <a:lnTo>
                  <a:pt x="1368298" y="60406"/>
                </a:lnTo>
                <a:close/>
              </a:path>
              <a:path w="1417320" h="210184">
                <a:moveTo>
                  <a:pt x="1377855" y="60406"/>
                </a:moveTo>
                <a:lnTo>
                  <a:pt x="1368298" y="60406"/>
                </a:lnTo>
                <a:lnTo>
                  <a:pt x="1370964" y="93172"/>
                </a:lnTo>
                <a:lnTo>
                  <a:pt x="1380595" y="93172"/>
                </a:lnTo>
                <a:lnTo>
                  <a:pt x="1377855" y="60406"/>
                </a:lnTo>
                <a:close/>
              </a:path>
              <a:path w="1417320" h="210184">
                <a:moveTo>
                  <a:pt x="1377569" y="56977"/>
                </a:moveTo>
                <a:lnTo>
                  <a:pt x="1307341" y="62849"/>
                </a:lnTo>
                <a:lnTo>
                  <a:pt x="1341535" y="79146"/>
                </a:lnTo>
                <a:lnTo>
                  <a:pt x="1368298" y="60406"/>
                </a:lnTo>
                <a:lnTo>
                  <a:pt x="1377855" y="60406"/>
                </a:lnTo>
                <a:lnTo>
                  <a:pt x="1377569" y="56977"/>
                </a:lnTo>
                <a:close/>
              </a:path>
              <a:path w="1417320" h="210184">
                <a:moveTo>
                  <a:pt x="1260605" y="0"/>
                </a:moveTo>
                <a:lnTo>
                  <a:pt x="1253362" y="1081"/>
                </a:lnTo>
                <a:lnTo>
                  <a:pt x="1247072" y="4806"/>
                </a:lnTo>
                <a:lnTo>
                  <a:pt x="1242567" y="10876"/>
                </a:lnTo>
                <a:lnTo>
                  <a:pt x="1240708" y="18220"/>
                </a:lnTo>
                <a:lnTo>
                  <a:pt x="1241790" y="25433"/>
                </a:lnTo>
                <a:lnTo>
                  <a:pt x="1245514" y="31718"/>
                </a:lnTo>
                <a:lnTo>
                  <a:pt x="1251584" y="36276"/>
                </a:lnTo>
                <a:lnTo>
                  <a:pt x="1307341" y="62849"/>
                </a:lnTo>
                <a:lnTo>
                  <a:pt x="1377569" y="56977"/>
                </a:lnTo>
                <a:lnTo>
                  <a:pt x="1383528" y="56977"/>
                </a:lnTo>
                <a:lnTo>
                  <a:pt x="1267967" y="1859"/>
                </a:lnTo>
                <a:lnTo>
                  <a:pt x="1260605" y="0"/>
                </a:lnTo>
                <a:close/>
              </a:path>
            </a:pathLst>
          </a:custGeom>
          <a:solidFill>
            <a:srgbClr val="D35E5E"/>
          </a:solidFill>
        </p:spPr>
        <p:txBody>
          <a:bodyPr wrap="square" lIns="0" tIns="0" rIns="0" bIns="0" rtlCol="0"/>
          <a:lstStyle/>
          <a:p>
            <a:endParaRPr/>
          </a:p>
        </p:txBody>
      </p:sp>
      <p:sp>
        <p:nvSpPr>
          <p:cNvPr id="7" name="object 7"/>
          <p:cNvSpPr txBox="1"/>
          <p:nvPr/>
        </p:nvSpPr>
        <p:spPr>
          <a:xfrm>
            <a:off x="263448" y="4535804"/>
            <a:ext cx="9685020" cy="1520929"/>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Uso</a:t>
            </a:r>
            <a:r>
              <a:rPr sz="1800" b="1" spc="-30" dirty="0">
                <a:latin typeface="Calibri"/>
                <a:cs typeface="Calibri"/>
              </a:rPr>
              <a:t> </a:t>
            </a:r>
            <a:r>
              <a:rPr sz="1800" b="1" dirty="0">
                <a:latin typeface="Calibri"/>
                <a:cs typeface="Calibri"/>
              </a:rPr>
              <a:t>de</a:t>
            </a:r>
            <a:r>
              <a:rPr sz="1800" b="1" spc="-40" dirty="0">
                <a:latin typeface="Calibri"/>
                <a:cs typeface="Calibri"/>
              </a:rPr>
              <a:t> </a:t>
            </a:r>
            <a:r>
              <a:rPr sz="1800" b="1" dirty="0">
                <a:latin typeface="Calibri"/>
                <a:cs typeface="Calibri"/>
              </a:rPr>
              <a:t>la</a:t>
            </a:r>
            <a:r>
              <a:rPr sz="1800" b="1" spc="-20" dirty="0">
                <a:latin typeface="Calibri"/>
                <a:cs typeface="Calibri"/>
              </a:rPr>
              <a:t> </a:t>
            </a:r>
            <a:r>
              <a:rPr sz="1800" b="1" spc="-5" dirty="0">
                <a:latin typeface="Calibri"/>
                <a:cs typeface="Calibri"/>
              </a:rPr>
              <a:t>relación</a:t>
            </a:r>
            <a:endParaRPr sz="1800" dirty="0">
              <a:latin typeface="Calibri"/>
              <a:cs typeface="Calibri"/>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600" b="0" i="0" u="none" strike="noStrike" cap="none" normalizeH="0" baseline="0" dirty="0">
                <a:ln>
                  <a:noFill/>
                </a:ln>
                <a:effectLst/>
                <a:latin typeface="Söhne"/>
              </a:rPr>
              <a:t>Para comenzar, la relación es de tipo muchos a uno, lo que significa que varias compras pueden almacenar exactamente un producto. En otras palabras, un mismo producto puede aparecer en varias compras distintas. La lógica subyacente es que un cliente tiene la capacidad de adquirir solo un producto a la vez, simulando así la experiencia de compra en una máquina expendedora. Esta relación es de vital importancia para la implementación en la página web.</a:t>
            </a:r>
          </a:p>
        </p:txBody>
      </p:sp>
      <p:pic>
        <p:nvPicPr>
          <p:cNvPr id="15" name="Imagen 14">
            <a:extLst>
              <a:ext uri="{FF2B5EF4-FFF2-40B4-BE49-F238E27FC236}">
                <a16:creationId xmlns:a16="http://schemas.microsoft.com/office/drawing/2014/main" id="{3822C042-EBBC-0EF7-6693-D1479CA1C3F7}"/>
              </a:ext>
            </a:extLst>
          </p:cNvPr>
          <p:cNvPicPr>
            <a:picLocks noChangeAspect="1"/>
          </p:cNvPicPr>
          <p:nvPr/>
        </p:nvPicPr>
        <p:blipFill>
          <a:blip r:embed="rId2"/>
          <a:stretch>
            <a:fillRect/>
          </a:stretch>
        </p:blipFill>
        <p:spPr>
          <a:xfrm>
            <a:off x="458545" y="2482651"/>
            <a:ext cx="3185436" cy="617273"/>
          </a:xfrm>
          <a:prstGeom prst="rect">
            <a:avLst/>
          </a:prstGeom>
        </p:spPr>
      </p:pic>
      <p:pic>
        <p:nvPicPr>
          <p:cNvPr id="17" name="Imagen 16">
            <a:extLst>
              <a:ext uri="{FF2B5EF4-FFF2-40B4-BE49-F238E27FC236}">
                <a16:creationId xmlns:a16="http://schemas.microsoft.com/office/drawing/2014/main" id="{BC2A7838-9518-017A-1FF0-E9507B179A5C}"/>
              </a:ext>
            </a:extLst>
          </p:cNvPr>
          <p:cNvPicPr>
            <a:picLocks noChangeAspect="1"/>
          </p:cNvPicPr>
          <p:nvPr/>
        </p:nvPicPr>
        <p:blipFill>
          <a:blip r:embed="rId3"/>
          <a:stretch>
            <a:fillRect/>
          </a:stretch>
        </p:blipFill>
        <p:spPr>
          <a:xfrm>
            <a:off x="458545" y="2950082"/>
            <a:ext cx="4160881" cy="1257409"/>
          </a:xfrm>
          <a:prstGeom prst="rect">
            <a:avLst/>
          </a:prstGeom>
        </p:spPr>
      </p:pic>
    </p:spTree>
    <p:extLst>
      <p:ext uri="{BB962C8B-B14F-4D97-AF65-F5344CB8AC3E}">
        <p14:creationId xmlns:p14="http://schemas.microsoft.com/office/powerpoint/2010/main" val="616336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3202" y="442887"/>
            <a:ext cx="6666230" cy="603885"/>
          </a:xfrm>
          <a:prstGeom prst="rect">
            <a:avLst/>
          </a:prstGeom>
        </p:spPr>
        <p:txBody>
          <a:bodyPr vert="horz" wrap="square" lIns="0" tIns="12065" rIns="0" bIns="0" rtlCol="0">
            <a:spAutoFit/>
          </a:bodyPr>
          <a:lstStyle/>
          <a:p>
            <a:pPr marL="12700">
              <a:lnSpc>
                <a:spcPct val="100000"/>
              </a:lnSpc>
              <a:spcBef>
                <a:spcPts val="95"/>
              </a:spcBef>
            </a:pPr>
            <a:r>
              <a:rPr sz="3800" i="1" spc="-280" dirty="0">
                <a:latin typeface="Georgia"/>
                <a:cs typeface="Georgia"/>
              </a:rPr>
              <a:t>Rela</a:t>
            </a:r>
            <a:r>
              <a:rPr sz="3800" i="1" spc="-240" dirty="0">
                <a:latin typeface="Georgia"/>
                <a:cs typeface="Georgia"/>
              </a:rPr>
              <a:t>c</a:t>
            </a:r>
            <a:r>
              <a:rPr sz="3800" i="1" spc="-250" dirty="0">
                <a:latin typeface="Georgia"/>
                <a:cs typeface="Georgia"/>
              </a:rPr>
              <a:t>ió</a:t>
            </a:r>
            <a:r>
              <a:rPr sz="3800" i="1" spc="-340" dirty="0">
                <a:latin typeface="Georgia"/>
                <a:cs typeface="Georgia"/>
              </a:rPr>
              <a:t>n</a:t>
            </a:r>
            <a:r>
              <a:rPr sz="3800" i="1" spc="-95" dirty="0">
                <a:latin typeface="Georgia"/>
                <a:cs typeface="Georgia"/>
              </a:rPr>
              <a:t> </a:t>
            </a:r>
            <a:r>
              <a:rPr sz="3800" i="1" spc="-265" dirty="0">
                <a:latin typeface="Georgia"/>
                <a:cs typeface="Georgia"/>
              </a:rPr>
              <a:t>entre</a:t>
            </a:r>
            <a:r>
              <a:rPr sz="3800" i="1" spc="-95" dirty="0">
                <a:latin typeface="Georgia"/>
                <a:cs typeface="Georgia"/>
              </a:rPr>
              <a:t> </a:t>
            </a:r>
            <a:r>
              <a:rPr sz="3800" i="1" spc="-250" dirty="0">
                <a:latin typeface="Georgia"/>
                <a:cs typeface="Georgia"/>
              </a:rPr>
              <a:t>las</a:t>
            </a:r>
            <a:r>
              <a:rPr sz="3800" i="1" spc="-75" dirty="0">
                <a:latin typeface="Georgia"/>
                <a:cs typeface="Georgia"/>
              </a:rPr>
              <a:t> </a:t>
            </a:r>
            <a:r>
              <a:rPr sz="3800" i="1" spc="-290" dirty="0">
                <a:latin typeface="Georgia"/>
                <a:cs typeface="Georgia"/>
              </a:rPr>
              <a:t>entidades…</a:t>
            </a:r>
            <a:endParaRPr sz="3800">
              <a:latin typeface="Georgia"/>
              <a:cs typeface="Georgia"/>
            </a:endParaRPr>
          </a:p>
        </p:txBody>
      </p:sp>
      <p:sp>
        <p:nvSpPr>
          <p:cNvPr id="3" name="object 3"/>
          <p:cNvSpPr txBox="1"/>
          <p:nvPr/>
        </p:nvSpPr>
        <p:spPr>
          <a:xfrm>
            <a:off x="298195" y="1436370"/>
            <a:ext cx="2844800" cy="391160"/>
          </a:xfrm>
          <a:prstGeom prst="rect">
            <a:avLst/>
          </a:prstGeom>
        </p:spPr>
        <p:txBody>
          <a:bodyPr vert="horz" wrap="square" lIns="0" tIns="12700" rIns="0" bIns="0" rtlCol="0">
            <a:spAutoFit/>
          </a:bodyPr>
          <a:lstStyle/>
          <a:p>
            <a:pPr marL="12700">
              <a:lnSpc>
                <a:spcPct val="100000"/>
              </a:lnSpc>
              <a:spcBef>
                <a:spcPts val="100"/>
              </a:spcBef>
            </a:pPr>
            <a:r>
              <a:rPr lang="es-PE" sz="2400" b="1" dirty="0">
                <a:latin typeface="Calibri"/>
                <a:cs typeface="Calibri"/>
              </a:rPr>
              <a:t>3. Compra - Producto</a:t>
            </a:r>
            <a:endParaRPr sz="2400" dirty="0">
              <a:latin typeface="Calibri"/>
              <a:cs typeface="Calibri"/>
            </a:endParaRPr>
          </a:p>
        </p:txBody>
      </p:sp>
      <p:sp>
        <p:nvSpPr>
          <p:cNvPr id="4" name="object 4"/>
          <p:cNvSpPr txBox="1"/>
          <p:nvPr/>
        </p:nvSpPr>
        <p:spPr>
          <a:xfrm>
            <a:off x="273202" y="3783734"/>
            <a:ext cx="3733800" cy="566822"/>
          </a:xfrm>
          <a:prstGeom prst="rect">
            <a:avLst/>
          </a:prstGeom>
        </p:spPr>
        <p:txBody>
          <a:bodyPr vert="horz" wrap="square" lIns="0" tIns="12700" rIns="0" bIns="0" rtlCol="0">
            <a:spAutoFit/>
          </a:bodyPr>
          <a:lstStyle/>
          <a:p>
            <a:pPr marL="12700" marR="5080">
              <a:lnSpc>
                <a:spcPct val="100000"/>
              </a:lnSpc>
              <a:spcBef>
                <a:spcPts val="100"/>
              </a:spcBef>
            </a:pPr>
            <a:r>
              <a:rPr lang="es-PE" sz="3600" b="1" dirty="0">
                <a:latin typeface="Calibri"/>
                <a:cs typeface="Calibri"/>
              </a:rPr>
              <a:t>Uso</a:t>
            </a:r>
            <a:r>
              <a:rPr lang="es-PE" sz="3600" b="1" spc="-50" dirty="0">
                <a:latin typeface="Calibri"/>
                <a:cs typeface="Calibri"/>
              </a:rPr>
              <a:t> </a:t>
            </a:r>
            <a:r>
              <a:rPr lang="es-PE" sz="3600" b="1" dirty="0">
                <a:latin typeface="Calibri"/>
                <a:cs typeface="Calibri"/>
              </a:rPr>
              <a:t>de</a:t>
            </a:r>
            <a:r>
              <a:rPr lang="es-PE" sz="3600" b="1" spc="-45" dirty="0">
                <a:latin typeface="Calibri"/>
                <a:cs typeface="Calibri"/>
              </a:rPr>
              <a:t> </a:t>
            </a:r>
            <a:r>
              <a:rPr lang="es-PE" sz="3600" b="1" dirty="0">
                <a:latin typeface="Calibri"/>
                <a:cs typeface="Calibri"/>
              </a:rPr>
              <a:t>la </a:t>
            </a:r>
            <a:r>
              <a:rPr lang="es-PE" sz="3600" b="1" spc="-795" dirty="0">
                <a:latin typeface="Calibri"/>
                <a:cs typeface="Calibri"/>
              </a:rPr>
              <a:t> </a:t>
            </a:r>
            <a:r>
              <a:rPr lang="es-PE" sz="3600" b="1" spc="-10" dirty="0">
                <a:latin typeface="Calibri"/>
                <a:cs typeface="Calibri"/>
              </a:rPr>
              <a:t>relación</a:t>
            </a:r>
            <a:endParaRPr sz="3600" dirty="0">
              <a:latin typeface="Calibri"/>
              <a:cs typeface="Calibri"/>
            </a:endParaRPr>
          </a:p>
        </p:txBody>
      </p:sp>
      <p:sp>
        <p:nvSpPr>
          <p:cNvPr id="5" name="object 5"/>
          <p:cNvSpPr txBox="1"/>
          <p:nvPr/>
        </p:nvSpPr>
        <p:spPr>
          <a:xfrm>
            <a:off x="4694903" y="1503098"/>
            <a:ext cx="2178050" cy="382156"/>
          </a:xfrm>
          <a:prstGeom prst="rect">
            <a:avLst/>
          </a:prstGeom>
        </p:spPr>
        <p:txBody>
          <a:bodyPr vert="horz" wrap="square" lIns="0" tIns="12700" rIns="0" bIns="0" rtlCol="0">
            <a:spAutoFit/>
          </a:bodyPr>
          <a:lstStyle/>
          <a:p>
            <a:pPr marL="12700">
              <a:lnSpc>
                <a:spcPct val="100000"/>
              </a:lnSpc>
              <a:spcBef>
                <a:spcPts val="100"/>
              </a:spcBef>
            </a:pPr>
            <a:r>
              <a:rPr lang="es-PE" sz="2400" b="1" spc="-10" dirty="0" err="1">
                <a:latin typeface="Calibri"/>
                <a:cs typeface="Calibri"/>
              </a:rPr>
              <a:t>CompraService</a:t>
            </a:r>
            <a:endParaRPr sz="2400" dirty="0">
              <a:latin typeface="Calibri"/>
              <a:cs typeface="Calibri"/>
            </a:endParaRPr>
          </a:p>
        </p:txBody>
      </p:sp>
      <p:pic>
        <p:nvPicPr>
          <p:cNvPr id="10" name="Imagen 9">
            <a:extLst>
              <a:ext uri="{FF2B5EF4-FFF2-40B4-BE49-F238E27FC236}">
                <a16:creationId xmlns:a16="http://schemas.microsoft.com/office/drawing/2014/main" id="{45776F2E-D26E-A32D-4065-E912ABE80F68}"/>
              </a:ext>
            </a:extLst>
          </p:cNvPr>
          <p:cNvPicPr>
            <a:picLocks noChangeAspect="1"/>
          </p:cNvPicPr>
          <p:nvPr/>
        </p:nvPicPr>
        <p:blipFill>
          <a:blip r:embed="rId2"/>
          <a:stretch>
            <a:fillRect/>
          </a:stretch>
        </p:blipFill>
        <p:spPr>
          <a:xfrm>
            <a:off x="4724400" y="2133600"/>
            <a:ext cx="6785317" cy="4433913"/>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3202" y="442887"/>
            <a:ext cx="6666230" cy="603885"/>
          </a:xfrm>
          <a:prstGeom prst="rect">
            <a:avLst/>
          </a:prstGeom>
        </p:spPr>
        <p:txBody>
          <a:bodyPr vert="horz" wrap="square" lIns="0" tIns="12065" rIns="0" bIns="0" rtlCol="0">
            <a:spAutoFit/>
          </a:bodyPr>
          <a:lstStyle/>
          <a:p>
            <a:pPr marL="12700">
              <a:lnSpc>
                <a:spcPct val="100000"/>
              </a:lnSpc>
              <a:spcBef>
                <a:spcPts val="95"/>
              </a:spcBef>
            </a:pPr>
            <a:r>
              <a:rPr sz="3800" i="1" spc="-280" dirty="0">
                <a:latin typeface="Georgia"/>
                <a:cs typeface="Georgia"/>
              </a:rPr>
              <a:t>Rela</a:t>
            </a:r>
            <a:r>
              <a:rPr sz="3800" i="1" spc="-240" dirty="0">
                <a:latin typeface="Georgia"/>
                <a:cs typeface="Georgia"/>
              </a:rPr>
              <a:t>c</a:t>
            </a:r>
            <a:r>
              <a:rPr sz="3800" i="1" spc="-250" dirty="0">
                <a:latin typeface="Georgia"/>
                <a:cs typeface="Georgia"/>
              </a:rPr>
              <a:t>ió</a:t>
            </a:r>
            <a:r>
              <a:rPr sz="3800" i="1" spc="-340" dirty="0">
                <a:latin typeface="Georgia"/>
                <a:cs typeface="Georgia"/>
              </a:rPr>
              <a:t>n</a:t>
            </a:r>
            <a:r>
              <a:rPr sz="3800" i="1" spc="-95" dirty="0">
                <a:latin typeface="Georgia"/>
                <a:cs typeface="Georgia"/>
              </a:rPr>
              <a:t> </a:t>
            </a:r>
            <a:r>
              <a:rPr sz="3800" i="1" spc="-265" dirty="0">
                <a:latin typeface="Georgia"/>
                <a:cs typeface="Georgia"/>
              </a:rPr>
              <a:t>entre</a:t>
            </a:r>
            <a:r>
              <a:rPr sz="3800" i="1" spc="-95" dirty="0">
                <a:latin typeface="Georgia"/>
                <a:cs typeface="Georgia"/>
              </a:rPr>
              <a:t> </a:t>
            </a:r>
            <a:r>
              <a:rPr sz="3800" i="1" spc="-250" dirty="0">
                <a:latin typeface="Georgia"/>
                <a:cs typeface="Georgia"/>
              </a:rPr>
              <a:t>las</a:t>
            </a:r>
            <a:r>
              <a:rPr sz="3800" i="1" spc="-75" dirty="0">
                <a:latin typeface="Georgia"/>
                <a:cs typeface="Georgia"/>
              </a:rPr>
              <a:t> </a:t>
            </a:r>
            <a:r>
              <a:rPr sz="3800" i="1" spc="-290" dirty="0">
                <a:latin typeface="Georgia"/>
                <a:cs typeface="Georgia"/>
              </a:rPr>
              <a:t>entidades…</a:t>
            </a:r>
            <a:endParaRPr sz="3800">
              <a:latin typeface="Georgia"/>
              <a:cs typeface="Georgia"/>
            </a:endParaRPr>
          </a:p>
        </p:txBody>
      </p:sp>
      <p:sp>
        <p:nvSpPr>
          <p:cNvPr id="3" name="object 3"/>
          <p:cNvSpPr txBox="1"/>
          <p:nvPr/>
        </p:nvSpPr>
        <p:spPr>
          <a:xfrm>
            <a:off x="298195" y="1436370"/>
            <a:ext cx="2844800" cy="391160"/>
          </a:xfrm>
          <a:prstGeom prst="rect">
            <a:avLst/>
          </a:prstGeom>
        </p:spPr>
        <p:txBody>
          <a:bodyPr vert="horz" wrap="square" lIns="0" tIns="12700" rIns="0" bIns="0" rtlCol="0">
            <a:spAutoFit/>
          </a:bodyPr>
          <a:lstStyle/>
          <a:p>
            <a:pPr marL="12700">
              <a:lnSpc>
                <a:spcPct val="100000"/>
              </a:lnSpc>
              <a:spcBef>
                <a:spcPts val="100"/>
              </a:spcBef>
            </a:pPr>
            <a:r>
              <a:rPr lang="es-PE" sz="2400" b="1" dirty="0">
                <a:latin typeface="Calibri"/>
                <a:cs typeface="Calibri"/>
              </a:rPr>
              <a:t>3. Compra - Producto</a:t>
            </a:r>
            <a:endParaRPr sz="2400" dirty="0">
              <a:latin typeface="Calibri"/>
              <a:cs typeface="Calibri"/>
            </a:endParaRPr>
          </a:p>
        </p:txBody>
      </p:sp>
      <p:sp>
        <p:nvSpPr>
          <p:cNvPr id="4" name="object 4"/>
          <p:cNvSpPr txBox="1"/>
          <p:nvPr/>
        </p:nvSpPr>
        <p:spPr>
          <a:xfrm>
            <a:off x="152400" y="2585573"/>
            <a:ext cx="3733800" cy="566822"/>
          </a:xfrm>
          <a:prstGeom prst="rect">
            <a:avLst/>
          </a:prstGeom>
        </p:spPr>
        <p:txBody>
          <a:bodyPr vert="horz" wrap="square" lIns="0" tIns="12700" rIns="0" bIns="0" rtlCol="0">
            <a:spAutoFit/>
          </a:bodyPr>
          <a:lstStyle/>
          <a:p>
            <a:pPr marL="12700" marR="5080">
              <a:lnSpc>
                <a:spcPct val="100000"/>
              </a:lnSpc>
              <a:spcBef>
                <a:spcPts val="100"/>
              </a:spcBef>
            </a:pPr>
            <a:r>
              <a:rPr lang="es-PE" sz="3600" b="1" dirty="0">
                <a:latin typeface="Calibri"/>
                <a:cs typeface="Calibri"/>
              </a:rPr>
              <a:t>Uso</a:t>
            </a:r>
            <a:r>
              <a:rPr lang="es-PE" sz="3600" b="1" spc="-50" dirty="0">
                <a:latin typeface="Calibri"/>
                <a:cs typeface="Calibri"/>
              </a:rPr>
              <a:t> </a:t>
            </a:r>
            <a:r>
              <a:rPr lang="es-PE" sz="3600" b="1" dirty="0">
                <a:latin typeface="Calibri"/>
                <a:cs typeface="Calibri"/>
              </a:rPr>
              <a:t>de</a:t>
            </a:r>
            <a:r>
              <a:rPr lang="es-PE" sz="3600" b="1" spc="-45" dirty="0">
                <a:latin typeface="Calibri"/>
                <a:cs typeface="Calibri"/>
              </a:rPr>
              <a:t> </a:t>
            </a:r>
            <a:r>
              <a:rPr lang="es-PE" sz="3600" b="1" dirty="0">
                <a:latin typeface="Calibri"/>
                <a:cs typeface="Calibri"/>
              </a:rPr>
              <a:t>la </a:t>
            </a:r>
            <a:r>
              <a:rPr lang="es-PE" sz="3600" b="1" spc="-795" dirty="0">
                <a:latin typeface="Calibri"/>
                <a:cs typeface="Calibri"/>
              </a:rPr>
              <a:t> </a:t>
            </a:r>
            <a:r>
              <a:rPr lang="es-PE" sz="3600" b="1" spc="-10" dirty="0">
                <a:latin typeface="Calibri"/>
                <a:cs typeface="Calibri"/>
              </a:rPr>
              <a:t>relación</a:t>
            </a:r>
            <a:endParaRPr sz="3600" dirty="0">
              <a:latin typeface="Calibri"/>
              <a:cs typeface="Calibri"/>
            </a:endParaRPr>
          </a:p>
        </p:txBody>
      </p:sp>
      <p:sp>
        <p:nvSpPr>
          <p:cNvPr id="5" name="object 5"/>
          <p:cNvSpPr txBox="1"/>
          <p:nvPr/>
        </p:nvSpPr>
        <p:spPr>
          <a:xfrm>
            <a:off x="380669" y="3719360"/>
            <a:ext cx="2679852" cy="382156"/>
          </a:xfrm>
          <a:prstGeom prst="rect">
            <a:avLst/>
          </a:prstGeom>
        </p:spPr>
        <p:txBody>
          <a:bodyPr vert="horz" wrap="square" lIns="0" tIns="12700" rIns="0" bIns="0" rtlCol="0">
            <a:spAutoFit/>
          </a:bodyPr>
          <a:lstStyle/>
          <a:p>
            <a:pPr marL="12700">
              <a:lnSpc>
                <a:spcPct val="100000"/>
              </a:lnSpc>
              <a:spcBef>
                <a:spcPts val="100"/>
              </a:spcBef>
            </a:pPr>
            <a:r>
              <a:rPr lang="es-PE" sz="2400" b="1" spc="-10" dirty="0" err="1">
                <a:latin typeface="Calibri"/>
                <a:cs typeface="Calibri"/>
              </a:rPr>
              <a:t>CompraController</a:t>
            </a:r>
            <a:endParaRPr sz="2400" dirty="0">
              <a:latin typeface="Calibri"/>
              <a:cs typeface="Calibri"/>
            </a:endParaRPr>
          </a:p>
        </p:txBody>
      </p:sp>
      <p:pic>
        <p:nvPicPr>
          <p:cNvPr id="8" name="Imagen 7">
            <a:extLst>
              <a:ext uri="{FF2B5EF4-FFF2-40B4-BE49-F238E27FC236}">
                <a16:creationId xmlns:a16="http://schemas.microsoft.com/office/drawing/2014/main" id="{8A41C7BB-E90A-20DA-175F-4D44BAB2853A}"/>
              </a:ext>
            </a:extLst>
          </p:cNvPr>
          <p:cNvPicPr>
            <a:picLocks noChangeAspect="1"/>
          </p:cNvPicPr>
          <p:nvPr/>
        </p:nvPicPr>
        <p:blipFill>
          <a:blip r:embed="rId2"/>
          <a:stretch>
            <a:fillRect/>
          </a:stretch>
        </p:blipFill>
        <p:spPr>
          <a:xfrm>
            <a:off x="380669" y="4572000"/>
            <a:ext cx="8824725" cy="14555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3208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4558" y="242026"/>
            <a:ext cx="1169035" cy="540385"/>
          </a:xfrm>
          <a:prstGeom prst="rect">
            <a:avLst/>
          </a:prstGeom>
        </p:spPr>
        <p:txBody>
          <a:bodyPr vert="horz" wrap="square" lIns="0" tIns="15875" rIns="0" bIns="0" rtlCol="0">
            <a:spAutoFit/>
          </a:bodyPr>
          <a:lstStyle/>
          <a:p>
            <a:pPr marL="12700">
              <a:lnSpc>
                <a:spcPct val="100000"/>
              </a:lnSpc>
              <a:spcBef>
                <a:spcPts val="125"/>
              </a:spcBef>
            </a:pPr>
            <a:r>
              <a:rPr sz="3350" i="1" spc="-235" dirty="0">
                <a:latin typeface="Georgia"/>
                <a:cs typeface="Georgia"/>
              </a:rPr>
              <a:t>Login</a:t>
            </a:r>
            <a:endParaRPr sz="3350">
              <a:latin typeface="Georgia"/>
              <a:cs typeface="Georgia"/>
            </a:endParaRPr>
          </a:p>
        </p:txBody>
      </p:sp>
      <p:pic>
        <p:nvPicPr>
          <p:cNvPr id="3" name="object 3"/>
          <p:cNvPicPr/>
          <p:nvPr/>
        </p:nvPicPr>
        <p:blipFill>
          <a:blip r:embed="rId2" cstate="print"/>
          <a:stretch>
            <a:fillRect/>
          </a:stretch>
        </p:blipFill>
        <p:spPr>
          <a:xfrm>
            <a:off x="2310383" y="1784604"/>
            <a:ext cx="3785616" cy="3803904"/>
          </a:xfrm>
          <a:prstGeom prst="rect">
            <a:avLst/>
          </a:prstGeom>
        </p:spPr>
      </p:pic>
      <p:pic>
        <p:nvPicPr>
          <p:cNvPr id="4" name="object 4"/>
          <p:cNvPicPr/>
          <p:nvPr/>
        </p:nvPicPr>
        <p:blipFill>
          <a:blip r:embed="rId3" cstate="print"/>
          <a:stretch>
            <a:fillRect/>
          </a:stretch>
        </p:blipFill>
        <p:spPr>
          <a:xfrm>
            <a:off x="8154923" y="3048000"/>
            <a:ext cx="3118104" cy="1345692"/>
          </a:xfrm>
          <a:prstGeom prst="rect">
            <a:avLst/>
          </a:prstGeom>
        </p:spPr>
      </p:pic>
      <p:sp>
        <p:nvSpPr>
          <p:cNvPr id="5" name="object 5"/>
          <p:cNvSpPr txBox="1"/>
          <p:nvPr/>
        </p:nvSpPr>
        <p:spPr>
          <a:xfrm>
            <a:off x="454558" y="1018794"/>
            <a:ext cx="8901430" cy="330835"/>
          </a:xfrm>
          <a:prstGeom prst="rect">
            <a:avLst/>
          </a:prstGeom>
        </p:spPr>
        <p:txBody>
          <a:bodyPr vert="horz" wrap="square" lIns="0" tIns="13335" rIns="0" bIns="0" rtlCol="0">
            <a:spAutoFit/>
          </a:bodyPr>
          <a:lstStyle/>
          <a:p>
            <a:pPr marL="12700">
              <a:lnSpc>
                <a:spcPct val="100000"/>
              </a:lnSpc>
              <a:spcBef>
                <a:spcPts val="105"/>
              </a:spcBef>
            </a:pPr>
            <a:r>
              <a:rPr sz="2000" spc="-25" dirty="0">
                <a:latin typeface="Calibri"/>
                <a:cs typeface="Calibri"/>
              </a:rPr>
              <a:t>Para</a:t>
            </a:r>
            <a:r>
              <a:rPr sz="2000" spc="10" dirty="0">
                <a:latin typeface="Calibri"/>
                <a:cs typeface="Calibri"/>
              </a:rPr>
              <a:t> </a:t>
            </a:r>
            <a:r>
              <a:rPr sz="2000" dirty="0">
                <a:latin typeface="Calibri"/>
                <a:cs typeface="Calibri"/>
              </a:rPr>
              <a:t>la</a:t>
            </a:r>
            <a:r>
              <a:rPr sz="2000" spc="5" dirty="0">
                <a:latin typeface="Calibri"/>
                <a:cs typeface="Calibri"/>
              </a:rPr>
              <a:t> </a:t>
            </a:r>
            <a:r>
              <a:rPr sz="2000" spc="-5" dirty="0">
                <a:latin typeface="Calibri"/>
                <a:cs typeface="Calibri"/>
              </a:rPr>
              <a:t>implementación</a:t>
            </a:r>
            <a:r>
              <a:rPr sz="2000" spc="20" dirty="0">
                <a:latin typeface="Calibri"/>
                <a:cs typeface="Calibri"/>
              </a:rPr>
              <a:t> </a:t>
            </a:r>
            <a:r>
              <a:rPr sz="2000" spc="-5" dirty="0">
                <a:latin typeface="Calibri"/>
                <a:cs typeface="Calibri"/>
              </a:rPr>
              <a:t>del</a:t>
            </a:r>
            <a:r>
              <a:rPr sz="2000" spc="10" dirty="0">
                <a:latin typeface="Calibri"/>
                <a:cs typeface="Calibri"/>
              </a:rPr>
              <a:t> </a:t>
            </a:r>
            <a:r>
              <a:rPr sz="2000" dirty="0">
                <a:latin typeface="Calibri"/>
                <a:cs typeface="Calibri"/>
              </a:rPr>
              <a:t>login</a:t>
            </a:r>
            <a:r>
              <a:rPr sz="2000" spc="-10" dirty="0">
                <a:latin typeface="Calibri"/>
                <a:cs typeface="Calibri"/>
              </a:rPr>
              <a:t> </a:t>
            </a:r>
            <a:r>
              <a:rPr sz="2000" dirty="0">
                <a:latin typeface="Calibri"/>
                <a:cs typeface="Calibri"/>
              </a:rPr>
              <a:t>,</a:t>
            </a:r>
            <a:r>
              <a:rPr sz="2000" spc="5" dirty="0">
                <a:latin typeface="Calibri"/>
                <a:cs typeface="Calibri"/>
              </a:rPr>
              <a:t> </a:t>
            </a:r>
            <a:r>
              <a:rPr sz="2000" spc="-10" dirty="0">
                <a:latin typeface="Calibri"/>
                <a:cs typeface="Calibri"/>
              </a:rPr>
              <a:t>haremos</a:t>
            </a:r>
            <a:r>
              <a:rPr sz="2000" dirty="0">
                <a:latin typeface="Calibri"/>
                <a:cs typeface="Calibri"/>
              </a:rPr>
              <a:t> </a:t>
            </a:r>
            <a:r>
              <a:rPr sz="2000" spc="-5" dirty="0">
                <a:latin typeface="Calibri"/>
                <a:cs typeface="Calibri"/>
              </a:rPr>
              <a:t>uso</a:t>
            </a:r>
            <a:r>
              <a:rPr sz="2000" spc="-10" dirty="0">
                <a:latin typeface="Calibri"/>
                <a:cs typeface="Calibri"/>
              </a:rPr>
              <a:t> </a:t>
            </a:r>
            <a:r>
              <a:rPr sz="2000" spc="-5" dirty="0">
                <a:latin typeface="Calibri"/>
                <a:cs typeface="Calibri"/>
              </a:rPr>
              <a:t>de </a:t>
            </a:r>
            <a:r>
              <a:rPr sz="2000" dirty="0">
                <a:latin typeface="Calibri"/>
                <a:cs typeface="Calibri"/>
              </a:rPr>
              <a:t>2</a:t>
            </a:r>
            <a:r>
              <a:rPr sz="2000" spc="5" dirty="0">
                <a:latin typeface="Calibri"/>
                <a:cs typeface="Calibri"/>
              </a:rPr>
              <a:t> </a:t>
            </a:r>
            <a:r>
              <a:rPr sz="2000" spc="-10" dirty="0">
                <a:latin typeface="Calibri"/>
                <a:cs typeface="Calibri"/>
              </a:rPr>
              <a:t>recursos</a:t>
            </a:r>
            <a:r>
              <a:rPr sz="2000" spc="10" dirty="0">
                <a:latin typeface="Calibri"/>
                <a:cs typeface="Calibri"/>
              </a:rPr>
              <a:t> </a:t>
            </a:r>
            <a:r>
              <a:rPr sz="2000" spc="-15" dirty="0">
                <a:latin typeface="Calibri"/>
                <a:cs typeface="Calibri"/>
              </a:rPr>
              <a:t>para</a:t>
            </a:r>
            <a:r>
              <a:rPr sz="2000" spc="-5" dirty="0">
                <a:latin typeface="Calibri"/>
                <a:cs typeface="Calibri"/>
              </a:rPr>
              <a:t> su</a:t>
            </a:r>
            <a:r>
              <a:rPr sz="2000" spc="5" dirty="0">
                <a:latin typeface="Calibri"/>
                <a:cs typeface="Calibri"/>
              </a:rPr>
              <a:t> </a:t>
            </a:r>
            <a:r>
              <a:rPr sz="2000" spc="-5" dirty="0">
                <a:latin typeface="Calibri"/>
                <a:cs typeface="Calibri"/>
              </a:rPr>
              <a:t>funcionamiento:</a:t>
            </a:r>
            <a:endParaRPr sz="2000">
              <a:latin typeface="Calibri"/>
              <a:cs typeface="Calibri"/>
            </a:endParaRPr>
          </a:p>
        </p:txBody>
      </p:sp>
      <p:sp>
        <p:nvSpPr>
          <p:cNvPr id="6" name="object 6"/>
          <p:cNvSpPr/>
          <p:nvPr/>
        </p:nvSpPr>
        <p:spPr>
          <a:xfrm>
            <a:off x="1924685" y="1788960"/>
            <a:ext cx="332740" cy="3937000"/>
          </a:xfrm>
          <a:custGeom>
            <a:avLst/>
            <a:gdLst/>
            <a:ahLst/>
            <a:cxnLst/>
            <a:rect l="l" t="t" r="r" b="b"/>
            <a:pathLst>
              <a:path w="332739" h="3937000">
                <a:moveTo>
                  <a:pt x="332739" y="3924300"/>
                </a:moveTo>
                <a:lnTo>
                  <a:pt x="239394" y="3924300"/>
                </a:lnTo>
                <a:lnTo>
                  <a:pt x="258190" y="3937000"/>
                </a:lnTo>
                <a:lnTo>
                  <a:pt x="332231" y="3937000"/>
                </a:lnTo>
                <a:lnTo>
                  <a:pt x="332739" y="3924300"/>
                </a:lnTo>
                <a:close/>
              </a:path>
              <a:path w="332739" h="3937000">
                <a:moveTo>
                  <a:pt x="286512" y="3911600"/>
                </a:moveTo>
                <a:lnTo>
                  <a:pt x="180339" y="3911600"/>
                </a:lnTo>
                <a:lnTo>
                  <a:pt x="183387" y="3924300"/>
                </a:lnTo>
                <a:lnTo>
                  <a:pt x="313563" y="3924300"/>
                </a:lnTo>
                <a:lnTo>
                  <a:pt x="286512" y="3911600"/>
                </a:lnTo>
                <a:close/>
              </a:path>
              <a:path w="332739" h="3937000">
                <a:moveTo>
                  <a:pt x="245490" y="3898900"/>
                </a:moveTo>
                <a:lnTo>
                  <a:pt x="162051" y="3898900"/>
                </a:lnTo>
                <a:lnTo>
                  <a:pt x="164719" y="3911600"/>
                </a:lnTo>
                <a:lnTo>
                  <a:pt x="264159" y="3911600"/>
                </a:lnTo>
                <a:lnTo>
                  <a:pt x="245490" y="3898900"/>
                </a:lnTo>
                <a:close/>
              </a:path>
              <a:path w="332739" h="3937000">
                <a:moveTo>
                  <a:pt x="186944" y="3886200"/>
                </a:moveTo>
                <a:lnTo>
                  <a:pt x="151510" y="3886200"/>
                </a:lnTo>
                <a:lnTo>
                  <a:pt x="153669" y="3898900"/>
                </a:lnTo>
                <a:lnTo>
                  <a:pt x="189483" y="3898900"/>
                </a:lnTo>
                <a:lnTo>
                  <a:pt x="186944" y="3886200"/>
                </a:lnTo>
                <a:close/>
              </a:path>
              <a:path w="332739" h="3937000">
                <a:moveTo>
                  <a:pt x="160781" y="3860800"/>
                </a:moveTo>
                <a:lnTo>
                  <a:pt x="134873" y="3860800"/>
                </a:lnTo>
                <a:lnTo>
                  <a:pt x="138810" y="3873500"/>
                </a:lnTo>
                <a:lnTo>
                  <a:pt x="148844" y="3886200"/>
                </a:lnTo>
                <a:lnTo>
                  <a:pt x="179450" y="3886200"/>
                </a:lnTo>
                <a:lnTo>
                  <a:pt x="172973" y="3873500"/>
                </a:lnTo>
                <a:lnTo>
                  <a:pt x="170433" y="3873500"/>
                </a:lnTo>
                <a:lnTo>
                  <a:pt x="160781" y="3860800"/>
                </a:lnTo>
                <a:close/>
              </a:path>
              <a:path w="332739" h="3937000">
                <a:moveTo>
                  <a:pt x="156971" y="3848100"/>
                </a:moveTo>
                <a:lnTo>
                  <a:pt x="131317" y="3848100"/>
                </a:lnTo>
                <a:lnTo>
                  <a:pt x="134492" y="3860800"/>
                </a:lnTo>
                <a:lnTo>
                  <a:pt x="161035" y="3860800"/>
                </a:lnTo>
                <a:lnTo>
                  <a:pt x="156971" y="3848100"/>
                </a:lnTo>
                <a:close/>
              </a:path>
              <a:path w="332739" h="3937000">
                <a:moveTo>
                  <a:pt x="151002" y="3835400"/>
                </a:moveTo>
                <a:lnTo>
                  <a:pt x="124967" y="3835400"/>
                </a:lnTo>
                <a:lnTo>
                  <a:pt x="127762" y="3848100"/>
                </a:lnTo>
                <a:lnTo>
                  <a:pt x="154304" y="3848100"/>
                </a:lnTo>
                <a:lnTo>
                  <a:pt x="151002" y="3835400"/>
                </a:lnTo>
                <a:close/>
              </a:path>
              <a:path w="332739" h="3937000">
                <a:moveTo>
                  <a:pt x="136144" y="3771900"/>
                </a:moveTo>
                <a:lnTo>
                  <a:pt x="110362" y="3771900"/>
                </a:lnTo>
                <a:lnTo>
                  <a:pt x="111759" y="3784600"/>
                </a:lnTo>
                <a:lnTo>
                  <a:pt x="113664" y="3784600"/>
                </a:lnTo>
                <a:lnTo>
                  <a:pt x="115569" y="3797300"/>
                </a:lnTo>
                <a:lnTo>
                  <a:pt x="118237" y="3810000"/>
                </a:lnTo>
                <a:lnTo>
                  <a:pt x="124713" y="3835400"/>
                </a:lnTo>
                <a:lnTo>
                  <a:pt x="151129" y="3835400"/>
                </a:lnTo>
                <a:lnTo>
                  <a:pt x="148335" y="3822700"/>
                </a:lnTo>
                <a:lnTo>
                  <a:pt x="148462" y="3822700"/>
                </a:lnTo>
                <a:lnTo>
                  <a:pt x="141985" y="3810000"/>
                </a:lnTo>
                <a:lnTo>
                  <a:pt x="142112" y="3810000"/>
                </a:lnTo>
                <a:lnTo>
                  <a:pt x="139572" y="3797300"/>
                </a:lnTo>
                <a:lnTo>
                  <a:pt x="139826" y="3797300"/>
                </a:lnTo>
                <a:lnTo>
                  <a:pt x="138048" y="3784600"/>
                </a:lnTo>
                <a:lnTo>
                  <a:pt x="136144" y="3771900"/>
                </a:lnTo>
                <a:close/>
              </a:path>
              <a:path w="332739" h="3937000">
                <a:moveTo>
                  <a:pt x="121157" y="3657600"/>
                </a:moveTo>
                <a:lnTo>
                  <a:pt x="96646" y="3657600"/>
                </a:lnTo>
                <a:lnTo>
                  <a:pt x="104139" y="3721100"/>
                </a:lnTo>
                <a:lnTo>
                  <a:pt x="109219" y="3759200"/>
                </a:lnTo>
                <a:lnTo>
                  <a:pt x="110235" y="3771900"/>
                </a:lnTo>
                <a:lnTo>
                  <a:pt x="134873" y="3771900"/>
                </a:lnTo>
                <a:lnTo>
                  <a:pt x="133857" y="3759200"/>
                </a:lnTo>
                <a:lnTo>
                  <a:pt x="128650" y="3721100"/>
                </a:lnTo>
                <a:lnTo>
                  <a:pt x="121157" y="3657600"/>
                </a:lnTo>
                <a:close/>
              </a:path>
              <a:path w="332739" h="3937000">
                <a:moveTo>
                  <a:pt x="134873" y="3759200"/>
                </a:moveTo>
                <a:lnTo>
                  <a:pt x="134873" y="3771900"/>
                </a:lnTo>
                <a:lnTo>
                  <a:pt x="136270" y="3771900"/>
                </a:lnTo>
                <a:lnTo>
                  <a:pt x="134873" y="3759200"/>
                </a:lnTo>
                <a:close/>
              </a:path>
              <a:path w="332739" h="3937000">
                <a:moveTo>
                  <a:pt x="119648" y="3581400"/>
                </a:moveTo>
                <a:lnTo>
                  <a:pt x="95122" y="3581400"/>
                </a:lnTo>
                <a:lnTo>
                  <a:pt x="95122" y="3594100"/>
                </a:lnTo>
                <a:lnTo>
                  <a:pt x="94932" y="3594100"/>
                </a:lnTo>
                <a:lnTo>
                  <a:pt x="94741" y="3606800"/>
                </a:lnTo>
                <a:lnTo>
                  <a:pt x="95376" y="3632200"/>
                </a:lnTo>
                <a:lnTo>
                  <a:pt x="96519" y="3657600"/>
                </a:lnTo>
                <a:lnTo>
                  <a:pt x="121284" y="3657600"/>
                </a:lnTo>
                <a:lnTo>
                  <a:pt x="120141" y="3632200"/>
                </a:lnTo>
                <a:lnTo>
                  <a:pt x="119506" y="3606800"/>
                </a:lnTo>
                <a:lnTo>
                  <a:pt x="119760" y="3594100"/>
                </a:lnTo>
                <a:lnTo>
                  <a:pt x="95122" y="3594100"/>
                </a:lnTo>
                <a:lnTo>
                  <a:pt x="95046" y="3586479"/>
                </a:lnTo>
                <a:lnTo>
                  <a:pt x="119693" y="3586479"/>
                </a:lnTo>
                <a:lnTo>
                  <a:pt x="119648" y="3581400"/>
                </a:lnTo>
                <a:close/>
              </a:path>
              <a:path w="332739" h="3937000">
                <a:moveTo>
                  <a:pt x="148970" y="2832100"/>
                </a:moveTo>
                <a:lnTo>
                  <a:pt x="124206" y="2832100"/>
                </a:lnTo>
                <a:lnTo>
                  <a:pt x="123189" y="2870200"/>
                </a:lnTo>
                <a:lnTo>
                  <a:pt x="123189" y="2895600"/>
                </a:lnTo>
                <a:lnTo>
                  <a:pt x="122046" y="2921000"/>
                </a:lnTo>
                <a:lnTo>
                  <a:pt x="118109" y="2959100"/>
                </a:lnTo>
                <a:lnTo>
                  <a:pt x="118237" y="2959100"/>
                </a:lnTo>
                <a:lnTo>
                  <a:pt x="114553" y="2984500"/>
                </a:lnTo>
                <a:lnTo>
                  <a:pt x="114553" y="2997200"/>
                </a:lnTo>
                <a:lnTo>
                  <a:pt x="111632" y="3022600"/>
                </a:lnTo>
                <a:lnTo>
                  <a:pt x="109092" y="3124200"/>
                </a:lnTo>
                <a:lnTo>
                  <a:pt x="106679" y="3162300"/>
                </a:lnTo>
                <a:lnTo>
                  <a:pt x="102362" y="3187700"/>
                </a:lnTo>
                <a:lnTo>
                  <a:pt x="99821" y="3200400"/>
                </a:lnTo>
                <a:lnTo>
                  <a:pt x="95376" y="3238500"/>
                </a:lnTo>
                <a:lnTo>
                  <a:pt x="93979" y="3479800"/>
                </a:lnTo>
                <a:lnTo>
                  <a:pt x="95046" y="3586479"/>
                </a:lnTo>
                <a:lnTo>
                  <a:pt x="95122" y="3581400"/>
                </a:lnTo>
                <a:lnTo>
                  <a:pt x="119648" y="3581400"/>
                </a:lnTo>
                <a:lnTo>
                  <a:pt x="118744" y="3479800"/>
                </a:lnTo>
                <a:lnTo>
                  <a:pt x="120141" y="3238500"/>
                </a:lnTo>
                <a:lnTo>
                  <a:pt x="121221" y="3238500"/>
                </a:lnTo>
                <a:lnTo>
                  <a:pt x="124459" y="3200400"/>
                </a:lnTo>
                <a:lnTo>
                  <a:pt x="126872" y="3187700"/>
                </a:lnTo>
                <a:lnTo>
                  <a:pt x="131190" y="3162300"/>
                </a:lnTo>
                <a:lnTo>
                  <a:pt x="132714" y="3149600"/>
                </a:lnTo>
                <a:lnTo>
                  <a:pt x="133476" y="3136900"/>
                </a:lnTo>
                <a:lnTo>
                  <a:pt x="133857" y="3124200"/>
                </a:lnTo>
                <a:lnTo>
                  <a:pt x="136397" y="3022600"/>
                </a:lnTo>
                <a:lnTo>
                  <a:pt x="139191" y="2997200"/>
                </a:lnTo>
                <a:lnTo>
                  <a:pt x="142747" y="2959100"/>
                </a:lnTo>
                <a:lnTo>
                  <a:pt x="146812" y="2921000"/>
                </a:lnTo>
                <a:lnTo>
                  <a:pt x="147827" y="2895600"/>
                </a:lnTo>
                <a:lnTo>
                  <a:pt x="147954" y="2870200"/>
                </a:lnTo>
                <a:lnTo>
                  <a:pt x="148970" y="2832100"/>
                </a:lnTo>
                <a:close/>
              </a:path>
              <a:path w="332739" h="3937000">
                <a:moveTo>
                  <a:pt x="121221" y="3238500"/>
                </a:moveTo>
                <a:lnTo>
                  <a:pt x="120141" y="3238500"/>
                </a:lnTo>
                <a:lnTo>
                  <a:pt x="120141" y="3251200"/>
                </a:lnTo>
                <a:lnTo>
                  <a:pt x="121221" y="3238500"/>
                </a:lnTo>
                <a:close/>
              </a:path>
              <a:path w="332739" h="3937000">
                <a:moveTo>
                  <a:pt x="162559" y="2730500"/>
                </a:moveTo>
                <a:lnTo>
                  <a:pt x="138048" y="2730500"/>
                </a:lnTo>
                <a:lnTo>
                  <a:pt x="131190" y="2781300"/>
                </a:lnTo>
                <a:lnTo>
                  <a:pt x="129031" y="2794000"/>
                </a:lnTo>
                <a:lnTo>
                  <a:pt x="127253" y="2806700"/>
                </a:lnTo>
                <a:lnTo>
                  <a:pt x="124332" y="2832100"/>
                </a:lnTo>
                <a:lnTo>
                  <a:pt x="148970" y="2832100"/>
                </a:lnTo>
                <a:lnTo>
                  <a:pt x="148970" y="2844800"/>
                </a:lnTo>
                <a:lnTo>
                  <a:pt x="151764" y="2806700"/>
                </a:lnTo>
                <a:lnTo>
                  <a:pt x="153542" y="2794000"/>
                </a:lnTo>
                <a:lnTo>
                  <a:pt x="155701" y="2781300"/>
                </a:lnTo>
                <a:lnTo>
                  <a:pt x="162559" y="2730500"/>
                </a:lnTo>
                <a:close/>
              </a:path>
              <a:path w="332739" h="3937000">
                <a:moveTo>
                  <a:pt x="171831" y="2603500"/>
                </a:moveTo>
                <a:lnTo>
                  <a:pt x="147446" y="2603500"/>
                </a:lnTo>
                <a:lnTo>
                  <a:pt x="144398" y="2616200"/>
                </a:lnTo>
                <a:lnTo>
                  <a:pt x="142620" y="2641600"/>
                </a:lnTo>
                <a:lnTo>
                  <a:pt x="139700" y="2692400"/>
                </a:lnTo>
                <a:lnTo>
                  <a:pt x="137921" y="2730500"/>
                </a:lnTo>
                <a:lnTo>
                  <a:pt x="162687" y="2730500"/>
                </a:lnTo>
                <a:lnTo>
                  <a:pt x="164464" y="2692400"/>
                </a:lnTo>
                <a:lnTo>
                  <a:pt x="167258" y="2641600"/>
                </a:lnTo>
                <a:lnTo>
                  <a:pt x="169037" y="2628900"/>
                </a:lnTo>
                <a:lnTo>
                  <a:pt x="171831" y="2603500"/>
                </a:lnTo>
                <a:close/>
              </a:path>
              <a:path w="332739" h="3937000">
                <a:moveTo>
                  <a:pt x="189483" y="2425700"/>
                </a:moveTo>
                <a:lnTo>
                  <a:pt x="165100" y="2425700"/>
                </a:lnTo>
                <a:lnTo>
                  <a:pt x="160781" y="2451100"/>
                </a:lnTo>
                <a:lnTo>
                  <a:pt x="158114" y="2463800"/>
                </a:lnTo>
                <a:lnTo>
                  <a:pt x="153415" y="2514600"/>
                </a:lnTo>
                <a:lnTo>
                  <a:pt x="151891" y="2565400"/>
                </a:lnTo>
                <a:lnTo>
                  <a:pt x="152019" y="2565400"/>
                </a:lnTo>
                <a:lnTo>
                  <a:pt x="150875" y="2578100"/>
                </a:lnTo>
                <a:lnTo>
                  <a:pt x="147319" y="2603500"/>
                </a:lnTo>
                <a:lnTo>
                  <a:pt x="171957" y="2603500"/>
                </a:lnTo>
                <a:lnTo>
                  <a:pt x="175513" y="2578100"/>
                </a:lnTo>
                <a:lnTo>
                  <a:pt x="176656" y="2565400"/>
                </a:lnTo>
                <a:lnTo>
                  <a:pt x="178181" y="2514600"/>
                </a:lnTo>
                <a:lnTo>
                  <a:pt x="178053" y="2514600"/>
                </a:lnTo>
                <a:lnTo>
                  <a:pt x="182752" y="2476500"/>
                </a:lnTo>
                <a:lnTo>
                  <a:pt x="185165" y="2463800"/>
                </a:lnTo>
                <a:lnTo>
                  <a:pt x="189483" y="2425700"/>
                </a:lnTo>
                <a:close/>
              </a:path>
              <a:path w="332739" h="3937000">
                <a:moveTo>
                  <a:pt x="177164" y="2044700"/>
                </a:moveTo>
                <a:lnTo>
                  <a:pt x="152907" y="2044700"/>
                </a:lnTo>
                <a:lnTo>
                  <a:pt x="154685" y="2057400"/>
                </a:lnTo>
                <a:lnTo>
                  <a:pt x="156082" y="2070100"/>
                </a:lnTo>
                <a:lnTo>
                  <a:pt x="161035" y="2120900"/>
                </a:lnTo>
                <a:lnTo>
                  <a:pt x="164972" y="2171700"/>
                </a:lnTo>
                <a:lnTo>
                  <a:pt x="167766" y="2222500"/>
                </a:lnTo>
                <a:lnTo>
                  <a:pt x="168528" y="2336800"/>
                </a:lnTo>
                <a:lnTo>
                  <a:pt x="167766" y="2387600"/>
                </a:lnTo>
                <a:lnTo>
                  <a:pt x="167385" y="2400300"/>
                </a:lnTo>
                <a:lnTo>
                  <a:pt x="167512" y="2400300"/>
                </a:lnTo>
                <a:lnTo>
                  <a:pt x="166369" y="2413000"/>
                </a:lnTo>
                <a:lnTo>
                  <a:pt x="164972" y="2425700"/>
                </a:lnTo>
                <a:lnTo>
                  <a:pt x="189610" y="2425700"/>
                </a:lnTo>
                <a:lnTo>
                  <a:pt x="191007" y="2413000"/>
                </a:lnTo>
                <a:lnTo>
                  <a:pt x="192150" y="2400300"/>
                </a:lnTo>
                <a:lnTo>
                  <a:pt x="192531" y="2387600"/>
                </a:lnTo>
                <a:lnTo>
                  <a:pt x="193294" y="2336800"/>
                </a:lnTo>
                <a:lnTo>
                  <a:pt x="192531" y="2222500"/>
                </a:lnTo>
                <a:lnTo>
                  <a:pt x="192531" y="2209800"/>
                </a:lnTo>
                <a:lnTo>
                  <a:pt x="189610" y="2171700"/>
                </a:lnTo>
                <a:lnTo>
                  <a:pt x="185673" y="2120900"/>
                </a:lnTo>
                <a:lnTo>
                  <a:pt x="180594" y="2070100"/>
                </a:lnTo>
                <a:lnTo>
                  <a:pt x="179069" y="2057400"/>
                </a:lnTo>
                <a:lnTo>
                  <a:pt x="177164" y="2044700"/>
                </a:lnTo>
                <a:close/>
              </a:path>
              <a:path w="332739" h="3937000">
                <a:moveTo>
                  <a:pt x="6286" y="2105025"/>
                </a:moveTo>
                <a:lnTo>
                  <a:pt x="6476" y="2108200"/>
                </a:lnTo>
                <a:lnTo>
                  <a:pt x="6857" y="2108200"/>
                </a:lnTo>
                <a:lnTo>
                  <a:pt x="6286" y="2105025"/>
                </a:lnTo>
                <a:close/>
              </a:path>
              <a:path w="332739" h="3937000">
                <a:moveTo>
                  <a:pt x="5905" y="2098675"/>
                </a:moveTo>
                <a:lnTo>
                  <a:pt x="6286" y="2105025"/>
                </a:lnTo>
                <a:lnTo>
                  <a:pt x="6857" y="2108200"/>
                </a:lnTo>
                <a:lnTo>
                  <a:pt x="7619" y="2108200"/>
                </a:lnTo>
                <a:lnTo>
                  <a:pt x="5905" y="2098675"/>
                </a:lnTo>
                <a:close/>
              </a:path>
              <a:path w="332739" h="3937000">
                <a:moveTo>
                  <a:pt x="46862" y="2095500"/>
                </a:moveTo>
                <a:lnTo>
                  <a:pt x="5714" y="2095500"/>
                </a:lnTo>
                <a:lnTo>
                  <a:pt x="5905" y="2098675"/>
                </a:lnTo>
                <a:lnTo>
                  <a:pt x="7619" y="2108200"/>
                </a:lnTo>
                <a:lnTo>
                  <a:pt x="41656" y="2108200"/>
                </a:lnTo>
                <a:lnTo>
                  <a:pt x="46599" y="2096965"/>
                </a:lnTo>
                <a:lnTo>
                  <a:pt x="46862" y="2095500"/>
                </a:lnTo>
                <a:close/>
              </a:path>
              <a:path w="332739" h="3937000">
                <a:moveTo>
                  <a:pt x="46599" y="2096965"/>
                </a:moveTo>
                <a:lnTo>
                  <a:pt x="41656" y="2108200"/>
                </a:lnTo>
                <a:lnTo>
                  <a:pt x="44576" y="2108200"/>
                </a:lnTo>
                <a:lnTo>
                  <a:pt x="46599" y="2096965"/>
                </a:lnTo>
                <a:close/>
              </a:path>
              <a:path w="332739" h="3937000">
                <a:moveTo>
                  <a:pt x="48640" y="2095500"/>
                </a:moveTo>
                <a:lnTo>
                  <a:pt x="47243" y="2095500"/>
                </a:lnTo>
                <a:lnTo>
                  <a:pt x="46599" y="2096965"/>
                </a:lnTo>
                <a:lnTo>
                  <a:pt x="44576" y="2108200"/>
                </a:lnTo>
                <a:lnTo>
                  <a:pt x="46354" y="2108200"/>
                </a:lnTo>
                <a:lnTo>
                  <a:pt x="48640" y="2095500"/>
                </a:lnTo>
                <a:close/>
              </a:path>
              <a:path w="332739" h="3937000">
                <a:moveTo>
                  <a:pt x="5333" y="2095500"/>
                </a:moveTo>
                <a:lnTo>
                  <a:pt x="4571" y="2095500"/>
                </a:lnTo>
                <a:lnTo>
                  <a:pt x="6286" y="2105025"/>
                </a:lnTo>
                <a:lnTo>
                  <a:pt x="5905" y="2098675"/>
                </a:lnTo>
                <a:lnTo>
                  <a:pt x="5333" y="2095500"/>
                </a:lnTo>
                <a:close/>
              </a:path>
              <a:path w="332739" h="3937000">
                <a:moveTo>
                  <a:pt x="1523" y="2082800"/>
                </a:moveTo>
                <a:lnTo>
                  <a:pt x="1015" y="2082800"/>
                </a:lnTo>
                <a:lnTo>
                  <a:pt x="1396" y="2095500"/>
                </a:lnTo>
                <a:lnTo>
                  <a:pt x="1523" y="2082800"/>
                </a:lnTo>
                <a:close/>
              </a:path>
              <a:path w="332739" h="3937000">
                <a:moveTo>
                  <a:pt x="1523" y="2082800"/>
                </a:moveTo>
                <a:lnTo>
                  <a:pt x="1523" y="2095500"/>
                </a:lnTo>
                <a:lnTo>
                  <a:pt x="2793" y="2095500"/>
                </a:lnTo>
                <a:lnTo>
                  <a:pt x="1523" y="2082800"/>
                </a:lnTo>
                <a:close/>
              </a:path>
              <a:path w="332739" h="3937000">
                <a:moveTo>
                  <a:pt x="24828" y="2076450"/>
                </a:moveTo>
                <a:lnTo>
                  <a:pt x="24129" y="2082800"/>
                </a:lnTo>
                <a:lnTo>
                  <a:pt x="1523" y="2082800"/>
                </a:lnTo>
                <a:lnTo>
                  <a:pt x="2793" y="2095500"/>
                </a:lnTo>
                <a:lnTo>
                  <a:pt x="24764" y="2095500"/>
                </a:lnTo>
                <a:lnTo>
                  <a:pt x="24997" y="2087738"/>
                </a:lnTo>
                <a:lnTo>
                  <a:pt x="24982" y="2084614"/>
                </a:lnTo>
                <a:lnTo>
                  <a:pt x="24510" y="2082800"/>
                </a:lnTo>
                <a:lnTo>
                  <a:pt x="24828" y="2076450"/>
                </a:lnTo>
                <a:close/>
              </a:path>
              <a:path w="332739" h="3937000">
                <a:moveTo>
                  <a:pt x="25080" y="2084989"/>
                </a:moveTo>
                <a:lnTo>
                  <a:pt x="24764" y="2095500"/>
                </a:lnTo>
                <a:lnTo>
                  <a:pt x="25663" y="2090510"/>
                </a:lnTo>
                <a:lnTo>
                  <a:pt x="25130" y="2085181"/>
                </a:lnTo>
                <a:lnTo>
                  <a:pt x="25080" y="2084989"/>
                </a:lnTo>
                <a:close/>
              </a:path>
              <a:path w="332739" h="3937000">
                <a:moveTo>
                  <a:pt x="25663" y="2090510"/>
                </a:moveTo>
                <a:lnTo>
                  <a:pt x="24764" y="2095500"/>
                </a:lnTo>
                <a:lnTo>
                  <a:pt x="26162" y="2095500"/>
                </a:lnTo>
                <a:lnTo>
                  <a:pt x="25663" y="2090510"/>
                </a:lnTo>
                <a:close/>
              </a:path>
              <a:path w="332739" h="3937000">
                <a:moveTo>
                  <a:pt x="26011" y="2088572"/>
                </a:moveTo>
                <a:lnTo>
                  <a:pt x="25907" y="2089150"/>
                </a:lnTo>
                <a:lnTo>
                  <a:pt x="25781" y="2091690"/>
                </a:lnTo>
                <a:lnTo>
                  <a:pt x="26162" y="2095500"/>
                </a:lnTo>
                <a:lnTo>
                  <a:pt x="26162" y="2089150"/>
                </a:lnTo>
                <a:lnTo>
                  <a:pt x="26011" y="2088572"/>
                </a:lnTo>
                <a:close/>
              </a:path>
              <a:path w="332739" h="3937000">
                <a:moveTo>
                  <a:pt x="26162" y="2089150"/>
                </a:moveTo>
                <a:lnTo>
                  <a:pt x="26162" y="2095500"/>
                </a:lnTo>
                <a:lnTo>
                  <a:pt x="27050" y="2095500"/>
                </a:lnTo>
                <a:lnTo>
                  <a:pt x="26835" y="2092186"/>
                </a:lnTo>
                <a:lnTo>
                  <a:pt x="26574" y="2090737"/>
                </a:lnTo>
                <a:lnTo>
                  <a:pt x="26162" y="2089150"/>
                </a:lnTo>
                <a:close/>
              </a:path>
              <a:path w="332739" h="3937000">
                <a:moveTo>
                  <a:pt x="26860" y="2092325"/>
                </a:moveTo>
                <a:lnTo>
                  <a:pt x="27050" y="2095500"/>
                </a:lnTo>
                <a:lnTo>
                  <a:pt x="26974" y="2092960"/>
                </a:lnTo>
                <a:lnTo>
                  <a:pt x="26860" y="2092325"/>
                </a:lnTo>
                <a:close/>
              </a:path>
              <a:path w="332739" h="3937000">
                <a:moveTo>
                  <a:pt x="26974" y="2092960"/>
                </a:moveTo>
                <a:lnTo>
                  <a:pt x="27050" y="2095500"/>
                </a:lnTo>
                <a:lnTo>
                  <a:pt x="27431" y="2095500"/>
                </a:lnTo>
                <a:lnTo>
                  <a:pt x="26974" y="2092960"/>
                </a:lnTo>
                <a:close/>
              </a:path>
              <a:path w="332739" h="3937000">
                <a:moveTo>
                  <a:pt x="59435" y="2082800"/>
                </a:moveTo>
                <a:lnTo>
                  <a:pt x="27050" y="2082800"/>
                </a:lnTo>
                <a:lnTo>
                  <a:pt x="26724" y="2084614"/>
                </a:lnTo>
                <a:lnTo>
                  <a:pt x="26901" y="2090510"/>
                </a:lnTo>
                <a:lnTo>
                  <a:pt x="26987" y="2092325"/>
                </a:lnTo>
                <a:lnTo>
                  <a:pt x="27812" y="2095500"/>
                </a:lnTo>
                <a:lnTo>
                  <a:pt x="55752" y="2095500"/>
                </a:lnTo>
                <a:lnTo>
                  <a:pt x="59435" y="2082800"/>
                </a:lnTo>
                <a:close/>
              </a:path>
              <a:path w="332739" h="3937000">
                <a:moveTo>
                  <a:pt x="26822" y="2091690"/>
                </a:moveTo>
                <a:lnTo>
                  <a:pt x="26852" y="2092186"/>
                </a:lnTo>
                <a:lnTo>
                  <a:pt x="26974" y="2092960"/>
                </a:lnTo>
                <a:lnTo>
                  <a:pt x="26951" y="2092186"/>
                </a:lnTo>
                <a:lnTo>
                  <a:pt x="26822" y="2091690"/>
                </a:lnTo>
                <a:close/>
              </a:path>
              <a:path w="332739" h="3937000">
                <a:moveTo>
                  <a:pt x="26724" y="2084614"/>
                </a:moveTo>
                <a:lnTo>
                  <a:pt x="26699" y="2084753"/>
                </a:lnTo>
                <a:lnTo>
                  <a:pt x="26585" y="2087738"/>
                </a:lnTo>
                <a:lnTo>
                  <a:pt x="26822" y="2091690"/>
                </a:lnTo>
                <a:lnTo>
                  <a:pt x="26951" y="2092186"/>
                </a:lnTo>
                <a:lnTo>
                  <a:pt x="26724" y="2084614"/>
                </a:lnTo>
                <a:close/>
              </a:path>
              <a:path w="332739" h="3937000">
                <a:moveTo>
                  <a:pt x="26479" y="2085975"/>
                </a:moveTo>
                <a:lnTo>
                  <a:pt x="26162" y="2087738"/>
                </a:lnTo>
                <a:lnTo>
                  <a:pt x="26288" y="2089150"/>
                </a:lnTo>
                <a:lnTo>
                  <a:pt x="26574" y="2090737"/>
                </a:lnTo>
                <a:lnTo>
                  <a:pt x="26822" y="2091690"/>
                </a:lnTo>
                <a:lnTo>
                  <a:pt x="26479" y="2085975"/>
                </a:lnTo>
                <a:close/>
              </a:path>
              <a:path w="332739" h="3937000">
                <a:moveTo>
                  <a:pt x="26162" y="2088444"/>
                </a:moveTo>
                <a:lnTo>
                  <a:pt x="26162" y="2089150"/>
                </a:lnTo>
                <a:lnTo>
                  <a:pt x="26574" y="2090737"/>
                </a:lnTo>
                <a:lnTo>
                  <a:pt x="26162" y="2088444"/>
                </a:lnTo>
                <a:close/>
              </a:path>
              <a:path w="332739" h="3937000">
                <a:moveTo>
                  <a:pt x="25130" y="2085181"/>
                </a:moveTo>
                <a:lnTo>
                  <a:pt x="25663" y="2090510"/>
                </a:lnTo>
                <a:lnTo>
                  <a:pt x="25907" y="2089150"/>
                </a:lnTo>
                <a:lnTo>
                  <a:pt x="25795" y="2087738"/>
                </a:lnTo>
                <a:lnTo>
                  <a:pt x="25130" y="2085181"/>
                </a:lnTo>
                <a:close/>
              </a:path>
              <a:path w="332739" h="3937000">
                <a:moveTo>
                  <a:pt x="26098" y="2088091"/>
                </a:moveTo>
                <a:lnTo>
                  <a:pt x="26011" y="2088572"/>
                </a:lnTo>
                <a:lnTo>
                  <a:pt x="26162" y="2089150"/>
                </a:lnTo>
                <a:lnTo>
                  <a:pt x="26098" y="2088091"/>
                </a:lnTo>
                <a:close/>
              </a:path>
              <a:path w="332739" h="3937000">
                <a:moveTo>
                  <a:pt x="25145" y="2082800"/>
                </a:moveTo>
                <a:lnTo>
                  <a:pt x="25130" y="2085181"/>
                </a:lnTo>
                <a:lnTo>
                  <a:pt x="26011" y="2088572"/>
                </a:lnTo>
                <a:lnTo>
                  <a:pt x="26034" y="2087738"/>
                </a:lnTo>
                <a:lnTo>
                  <a:pt x="25145" y="2082800"/>
                </a:lnTo>
                <a:close/>
              </a:path>
              <a:path w="332739" h="3937000">
                <a:moveTo>
                  <a:pt x="26162" y="2082800"/>
                </a:moveTo>
                <a:lnTo>
                  <a:pt x="25145" y="2082800"/>
                </a:lnTo>
                <a:lnTo>
                  <a:pt x="26098" y="2088091"/>
                </a:lnTo>
                <a:lnTo>
                  <a:pt x="26162" y="2082800"/>
                </a:lnTo>
                <a:close/>
              </a:path>
              <a:path w="332739" h="3937000">
                <a:moveTo>
                  <a:pt x="26288" y="2082800"/>
                </a:moveTo>
                <a:lnTo>
                  <a:pt x="26162" y="2087738"/>
                </a:lnTo>
                <a:lnTo>
                  <a:pt x="26479" y="2085975"/>
                </a:lnTo>
                <a:lnTo>
                  <a:pt x="26288" y="2082800"/>
                </a:lnTo>
                <a:close/>
              </a:path>
              <a:path w="332739" h="3937000">
                <a:moveTo>
                  <a:pt x="26669" y="2082800"/>
                </a:moveTo>
                <a:lnTo>
                  <a:pt x="26288" y="2082800"/>
                </a:lnTo>
                <a:lnTo>
                  <a:pt x="26479" y="2085975"/>
                </a:lnTo>
                <a:lnTo>
                  <a:pt x="26622" y="2085181"/>
                </a:lnTo>
                <a:lnTo>
                  <a:pt x="26669" y="2082800"/>
                </a:lnTo>
                <a:close/>
              </a:path>
              <a:path w="332739" h="3937000">
                <a:moveTo>
                  <a:pt x="25145" y="2073563"/>
                </a:moveTo>
                <a:lnTo>
                  <a:pt x="24828" y="2076450"/>
                </a:lnTo>
                <a:lnTo>
                  <a:pt x="24510" y="2082800"/>
                </a:lnTo>
                <a:lnTo>
                  <a:pt x="25080" y="2084989"/>
                </a:lnTo>
                <a:lnTo>
                  <a:pt x="25073" y="2084614"/>
                </a:lnTo>
                <a:lnTo>
                  <a:pt x="24891" y="2082800"/>
                </a:lnTo>
                <a:lnTo>
                  <a:pt x="25145" y="2077719"/>
                </a:lnTo>
                <a:lnTo>
                  <a:pt x="25145" y="2073563"/>
                </a:lnTo>
                <a:close/>
              </a:path>
              <a:path w="332739" h="3937000">
                <a:moveTo>
                  <a:pt x="25145" y="2077719"/>
                </a:moveTo>
                <a:lnTo>
                  <a:pt x="24891" y="2082800"/>
                </a:lnTo>
                <a:lnTo>
                  <a:pt x="25087" y="2084753"/>
                </a:lnTo>
                <a:lnTo>
                  <a:pt x="25145" y="2077719"/>
                </a:lnTo>
                <a:close/>
              </a:path>
              <a:path w="332739" h="3937000">
                <a:moveTo>
                  <a:pt x="27050" y="2082800"/>
                </a:moveTo>
                <a:lnTo>
                  <a:pt x="26669" y="2082800"/>
                </a:lnTo>
                <a:lnTo>
                  <a:pt x="26724" y="2084614"/>
                </a:lnTo>
                <a:lnTo>
                  <a:pt x="27050" y="2082800"/>
                </a:lnTo>
                <a:close/>
              </a:path>
              <a:path w="332739" h="3937000">
                <a:moveTo>
                  <a:pt x="381" y="2075179"/>
                </a:moveTo>
                <a:lnTo>
                  <a:pt x="0" y="2082800"/>
                </a:lnTo>
                <a:lnTo>
                  <a:pt x="381" y="2082800"/>
                </a:lnTo>
                <a:lnTo>
                  <a:pt x="381" y="2075179"/>
                </a:lnTo>
                <a:close/>
              </a:path>
              <a:path w="332739" h="3937000">
                <a:moveTo>
                  <a:pt x="1015" y="2070100"/>
                </a:moveTo>
                <a:lnTo>
                  <a:pt x="634" y="2070100"/>
                </a:lnTo>
                <a:lnTo>
                  <a:pt x="461" y="2073563"/>
                </a:lnTo>
                <a:lnTo>
                  <a:pt x="381" y="2082800"/>
                </a:lnTo>
                <a:lnTo>
                  <a:pt x="1015" y="2070100"/>
                </a:lnTo>
                <a:close/>
              </a:path>
              <a:path w="332739" h="3937000">
                <a:moveTo>
                  <a:pt x="25145" y="2070100"/>
                </a:moveTo>
                <a:lnTo>
                  <a:pt x="1015" y="2070100"/>
                </a:lnTo>
                <a:lnTo>
                  <a:pt x="381" y="2082800"/>
                </a:lnTo>
                <a:lnTo>
                  <a:pt x="24129" y="2082800"/>
                </a:lnTo>
                <a:lnTo>
                  <a:pt x="24828" y="2076450"/>
                </a:lnTo>
                <a:lnTo>
                  <a:pt x="25145" y="2070100"/>
                </a:lnTo>
                <a:close/>
              </a:path>
              <a:path w="332739" h="3937000">
                <a:moveTo>
                  <a:pt x="25526" y="2070100"/>
                </a:moveTo>
                <a:lnTo>
                  <a:pt x="25209" y="2076450"/>
                </a:lnTo>
                <a:lnTo>
                  <a:pt x="25145" y="2082800"/>
                </a:lnTo>
                <a:lnTo>
                  <a:pt x="25526" y="2070100"/>
                </a:lnTo>
                <a:close/>
              </a:path>
              <a:path w="332739" h="3937000">
                <a:moveTo>
                  <a:pt x="73151" y="2057400"/>
                </a:moveTo>
                <a:lnTo>
                  <a:pt x="43687" y="2057400"/>
                </a:lnTo>
                <a:lnTo>
                  <a:pt x="41147" y="2070100"/>
                </a:lnTo>
                <a:lnTo>
                  <a:pt x="36194" y="2070100"/>
                </a:lnTo>
                <a:lnTo>
                  <a:pt x="28193" y="2082800"/>
                </a:lnTo>
                <a:lnTo>
                  <a:pt x="62864" y="2082800"/>
                </a:lnTo>
                <a:lnTo>
                  <a:pt x="68071" y="2070100"/>
                </a:lnTo>
                <a:lnTo>
                  <a:pt x="73151" y="2057400"/>
                </a:lnTo>
                <a:close/>
              </a:path>
              <a:path w="332739" h="3937000">
                <a:moveTo>
                  <a:pt x="25526" y="2070100"/>
                </a:moveTo>
                <a:lnTo>
                  <a:pt x="25145" y="2073563"/>
                </a:lnTo>
                <a:lnTo>
                  <a:pt x="25145" y="2077719"/>
                </a:lnTo>
                <a:lnTo>
                  <a:pt x="25526" y="2070100"/>
                </a:lnTo>
                <a:close/>
              </a:path>
              <a:path w="332739" h="3937000">
                <a:moveTo>
                  <a:pt x="25145" y="2070100"/>
                </a:moveTo>
                <a:lnTo>
                  <a:pt x="24828" y="2076450"/>
                </a:lnTo>
                <a:lnTo>
                  <a:pt x="25145" y="2073563"/>
                </a:lnTo>
                <a:lnTo>
                  <a:pt x="25145" y="2070100"/>
                </a:lnTo>
                <a:close/>
              </a:path>
              <a:path w="332739" h="3937000">
                <a:moveTo>
                  <a:pt x="634" y="2070100"/>
                </a:moveTo>
                <a:lnTo>
                  <a:pt x="381" y="2070100"/>
                </a:lnTo>
                <a:lnTo>
                  <a:pt x="381" y="2075179"/>
                </a:lnTo>
                <a:lnTo>
                  <a:pt x="634" y="2070100"/>
                </a:lnTo>
                <a:close/>
              </a:path>
              <a:path w="332739" h="3937000">
                <a:moveTo>
                  <a:pt x="25526" y="2070100"/>
                </a:moveTo>
                <a:lnTo>
                  <a:pt x="25145" y="2070100"/>
                </a:lnTo>
                <a:lnTo>
                  <a:pt x="25145" y="2073563"/>
                </a:lnTo>
                <a:lnTo>
                  <a:pt x="25526" y="2070100"/>
                </a:lnTo>
                <a:close/>
              </a:path>
              <a:path w="332739" h="3937000">
                <a:moveTo>
                  <a:pt x="3809" y="2057400"/>
                </a:moveTo>
                <a:lnTo>
                  <a:pt x="3556" y="2057400"/>
                </a:lnTo>
                <a:lnTo>
                  <a:pt x="3175" y="2070100"/>
                </a:lnTo>
                <a:lnTo>
                  <a:pt x="3809" y="2057400"/>
                </a:lnTo>
                <a:close/>
              </a:path>
              <a:path w="332739" h="3937000">
                <a:moveTo>
                  <a:pt x="32512" y="2057400"/>
                </a:moveTo>
                <a:lnTo>
                  <a:pt x="3809" y="2057400"/>
                </a:lnTo>
                <a:lnTo>
                  <a:pt x="3175" y="2070100"/>
                </a:lnTo>
                <a:lnTo>
                  <a:pt x="29971" y="2070100"/>
                </a:lnTo>
                <a:lnTo>
                  <a:pt x="32512" y="2057400"/>
                </a:lnTo>
                <a:close/>
              </a:path>
              <a:path w="332739" h="3937000">
                <a:moveTo>
                  <a:pt x="40639" y="2044700"/>
                </a:moveTo>
                <a:lnTo>
                  <a:pt x="10287" y="2044700"/>
                </a:lnTo>
                <a:lnTo>
                  <a:pt x="7873" y="2057400"/>
                </a:lnTo>
                <a:lnTo>
                  <a:pt x="37337" y="2057400"/>
                </a:lnTo>
                <a:lnTo>
                  <a:pt x="40639" y="2044700"/>
                </a:lnTo>
                <a:close/>
              </a:path>
              <a:path w="332739" h="3937000">
                <a:moveTo>
                  <a:pt x="77469" y="2044700"/>
                </a:moveTo>
                <a:lnTo>
                  <a:pt x="51053" y="2044700"/>
                </a:lnTo>
                <a:lnTo>
                  <a:pt x="48513" y="2057400"/>
                </a:lnTo>
                <a:lnTo>
                  <a:pt x="75310" y="2057400"/>
                </a:lnTo>
                <a:lnTo>
                  <a:pt x="77469" y="2044700"/>
                </a:lnTo>
                <a:close/>
              </a:path>
              <a:path w="332739" h="3937000">
                <a:moveTo>
                  <a:pt x="50037" y="2032000"/>
                </a:moveTo>
                <a:lnTo>
                  <a:pt x="20446" y="2032000"/>
                </a:lnTo>
                <a:lnTo>
                  <a:pt x="17017" y="2044700"/>
                </a:lnTo>
                <a:lnTo>
                  <a:pt x="46862" y="2044700"/>
                </a:lnTo>
                <a:lnTo>
                  <a:pt x="50037" y="2032000"/>
                </a:lnTo>
                <a:close/>
              </a:path>
              <a:path w="332739" h="3937000">
                <a:moveTo>
                  <a:pt x="121284" y="1866900"/>
                </a:moveTo>
                <a:lnTo>
                  <a:pt x="97154" y="1866900"/>
                </a:lnTo>
                <a:lnTo>
                  <a:pt x="70865" y="1981200"/>
                </a:lnTo>
                <a:lnTo>
                  <a:pt x="66928" y="1993900"/>
                </a:lnTo>
                <a:lnTo>
                  <a:pt x="67182" y="1993900"/>
                </a:lnTo>
                <a:lnTo>
                  <a:pt x="54228" y="2044700"/>
                </a:lnTo>
                <a:lnTo>
                  <a:pt x="77850" y="2044700"/>
                </a:lnTo>
                <a:lnTo>
                  <a:pt x="82168" y="2032000"/>
                </a:lnTo>
                <a:lnTo>
                  <a:pt x="59308" y="2032000"/>
                </a:lnTo>
                <a:lnTo>
                  <a:pt x="67182" y="2019300"/>
                </a:lnTo>
                <a:lnTo>
                  <a:pt x="86486" y="2019300"/>
                </a:lnTo>
                <a:lnTo>
                  <a:pt x="90804" y="2006600"/>
                </a:lnTo>
                <a:lnTo>
                  <a:pt x="91058" y="2006600"/>
                </a:lnTo>
                <a:lnTo>
                  <a:pt x="94995" y="1981200"/>
                </a:lnTo>
                <a:lnTo>
                  <a:pt x="121284" y="1866900"/>
                </a:lnTo>
                <a:close/>
              </a:path>
              <a:path w="332739" h="3937000">
                <a:moveTo>
                  <a:pt x="149351" y="2032000"/>
                </a:moveTo>
                <a:lnTo>
                  <a:pt x="148970" y="2032000"/>
                </a:lnTo>
                <a:lnTo>
                  <a:pt x="149987" y="2044700"/>
                </a:lnTo>
                <a:lnTo>
                  <a:pt x="149351" y="2032000"/>
                </a:lnTo>
                <a:close/>
              </a:path>
              <a:path w="332739" h="3937000">
                <a:moveTo>
                  <a:pt x="175132" y="2032000"/>
                </a:moveTo>
                <a:lnTo>
                  <a:pt x="149351" y="2032000"/>
                </a:lnTo>
                <a:lnTo>
                  <a:pt x="150113" y="2044700"/>
                </a:lnTo>
                <a:lnTo>
                  <a:pt x="175894" y="2044700"/>
                </a:lnTo>
                <a:lnTo>
                  <a:pt x="175132" y="2032000"/>
                </a:lnTo>
                <a:close/>
              </a:path>
              <a:path w="332739" h="3937000">
                <a:moveTo>
                  <a:pt x="67182" y="1993900"/>
                </a:moveTo>
                <a:lnTo>
                  <a:pt x="58292" y="1993900"/>
                </a:lnTo>
                <a:lnTo>
                  <a:pt x="53339" y="2006600"/>
                </a:lnTo>
                <a:lnTo>
                  <a:pt x="40258" y="2006600"/>
                </a:lnTo>
                <a:lnTo>
                  <a:pt x="39242" y="2019300"/>
                </a:lnTo>
                <a:lnTo>
                  <a:pt x="28066" y="2019300"/>
                </a:lnTo>
                <a:lnTo>
                  <a:pt x="24510" y="2032000"/>
                </a:lnTo>
                <a:lnTo>
                  <a:pt x="57467" y="2032000"/>
                </a:lnTo>
                <a:lnTo>
                  <a:pt x="67182" y="1993900"/>
                </a:lnTo>
                <a:close/>
              </a:path>
              <a:path w="332739" h="3937000">
                <a:moveTo>
                  <a:pt x="86486" y="2019300"/>
                </a:moveTo>
                <a:lnTo>
                  <a:pt x="67182" y="2019300"/>
                </a:lnTo>
                <a:lnTo>
                  <a:pt x="59308" y="2032000"/>
                </a:lnTo>
                <a:lnTo>
                  <a:pt x="82168" y="2032000"/>
                </a:lnTo>
                <a:lnTo>
                  <a:pt x="86486" y="2019300"/>
                </a:lnTo>
                <a:close/>
              </a:path>
              <a:path w="332739" h="3937000">
                <a:moveTo>
                  <a:pt x="141038" y="2027115"/>
                </a:moveTo>
                <a:lnTo>
                  <a:pt x="141477" y="2032000"/>
                </a:lnTo>
                <a:lnTo>
                  <a:pt x="142112" y="2032000"/>
                </a:lnTo>
                <a:lnTo>
                  <a:pt x="141038" y="2027115"/>
                </a:lnTo>
                <a:close/>
              </a:path>
              <a:path w="332739" h="3937000">
                <a:moveTo>
                  <a:pt x="140334" y="2019300"/>
                </a:moveTo>
                <a:lnTo>
                  <a:pt x="141038" y="2027115"/>
                </a:lnTo>
                <a:lnTo>
                  <a:pt x="142112" y="2032000"/>
                </a:lnTo>
                <a:lnTo>
                  <a:pt x="143637" y="2032000"/>
                </a:lnTo>
                <a:lnTo>
                  <a:pt x="140334" y="2019300"/>
                </a:lnTo>
                <a:close/>
              </a:path>
              <a:path w="332739" h="3937000">
                <a:moveTo>
                  <a:pt x="169544" y="2019300"/>
                </a:moveTo>
                <a:lnTo>
                  <a:pt x="140334" y="2019300"/>
                </a:lnTo>
                <a:lnTo>
                  <a:pt x="143637" y="2032000"/>
                </a:lnTo>
                <a:lnTo>
                  <a:pt x="170687" y="2032000"/>
                </a:lnTo>
                <a:lnTo>
                  <a:pt x="169544" y="2019300"/>
                </a:lnTo>
                <a:close/>
              </a:path>
              <a:path w="332739" h="3937000">
                <a:moveTo>
                  <a:pt x="169925" y="2019300"/>
                </a:moveTo>
                <a:lnTo>
                  <a:pt x="169544" y="2019300"/>
                </a:lnTo>
                <a:lnTo>
                  <a:pt x="170687" y="2032000"/>
                </a:lnTo>
                <a:lnTo>
                  <a:pt x="169925" y="2019300"/>
                </a:lnTo>
                <a:close/>
              </a:path>
              <a:path w="332739" h="3937000">
                <a:moveTo>
                  <a:pt x="170560" y="2019300"/>
                </a:moveTo>
                <a:lnTo>
                  <a:pt x="169925" y="2019300"/>
                </a:lnTo>
                <a:lnTo>
                  <a:pt x="170687" y="2032000"/>
                </a:lnTo>
                <a:lnTo>
                  <a:pt x="171069" y="2032000"/>
                </a:lnTo>
                <a:lnTo>
                  <a:pt x="170560" y="2019300"/>
                </a:lnTo>
                <a:close/>
              </a:path>
              <a:path w="332739" h="3937000">
                <a:moveTo>
                  <a:pt x="140334" y="2019300"/>
                </a:moveTo>
                <a:lnTo>
                  <a:pt x="139319" y="2019300"/>
                </a:lnTo>
                <a:lnTo>
                  <a:pt x="141038" y="2027115"/>
                </a:lnTo>
                <a:lnTo>
                  <a:pt x="140334" y="2019300"/>
                </a:lnTo>
                <a:close/>
              </a:path>
              <a:path w="332739" h="3937000">
                <a:moveTo>
                  <a:pt x="96519" y="2006600"/>
                </a:moveTo>
                <a:lnTo>
                  <a:pt x="90804" y="2006600"/>
                </a:lnTo>
                <a:lnTo>
                  <a:pt x="86486" y="2019300"/>
                </a:lnTo>
                <a:lnTo>
                  <a:pt x="92201" y="2019300"/>
                </a:lnTo>
                <a:lnTo>
                  <a:pt x="96519" y="2006600"/>
                </a:lnTo>
                <a:close/>
              </a:path>
              <a:path w="332739" h="3937000">
                <a:moveTo>
                  <a:pt x="160781" y="2006600"/>
                </a:moveTo>
                <a:lnTo>
                  <a:pt x="110489" y="2006600"/>
                </a:lnTo>
                <a:lnTo>
                  <a:pt x="114807" y="2019300"/>
                </a:lnTo>
                <a:lnTo>
                  <a:pt x="162687" y="2019300"/>
                </a:lnTo>
                <a:lnTo>
                  <a:pt x="160781" y="2006600"/>
                </a:lnTo>
                <a:close/>
              </a:path>
              <a:path w="332739" h="3937000">
                <a:moveTo>
                  <a:pt x="161670" y="2006600"/>
                </a:moveTo>
                <a:lnTo>
                  <a:pt x="160781" y="2006600"/>
                </a:lnTo>
                <a:lnTo>
                  <a:pt x="162687" y="2019300"/>
                </a:lnTo>
                <a:lnTo>
                  <a:pt x="161670" y="2006600"/>
                </a:lnTo>
                <a:close/>
              </a:path>
              <a:path w="332739" h="3937000">
                <a:moveTo>
                  <a:pt x="162306" y="2006600"/>
                </a:moveTo>
                <a:lnTo>
                  <a:pt x="161670" y="2006600"/>
                </a:lnTo>
                <a:lnTo>
                  <a:pt x="162687" y="2019300"/>
                </a:lnTo>
                <a:lnTo>
                  <a:pt x="163448" y="2019300"/>
                </a:lnTo>
                <a:lnTo>
                  <a:pt x="162306" y="2006600"/>
                </a:lnTo>
                <a:close/>
              </a:path>
              <a:path w="332739" h="3937000">
                <a:moveTo>
                  <a:pt x="140207" y="1993900"/>
                </a:moveTo>
                <a:lnTo>
                  <a:pt x="93027" y="1993900"/>
                </a:lnTo>
                <a:lnTo>
                  <a:pt x="91058" y="2006600"/>
                </a:lnTo>
                <a:lnTo>
                  <a:pt x="151002" y="2006600"/>
                </a:lnTo>
                <a:lnTo>
                  <a:pt x="140207" y="1993900"/>
                </a:lnTo>
                <a:close/>
              </a:path>
              <a:path w="332739" h="3937000">
                <a:moveTo>
                  <a:pt x="107822" y="1981200"/>
                </a:moveTo>
                <a:lnTo>
                  <a:pt x="98806" y="1981200"/>
                </a:lnTo>
                <a:lnTo>
                  <a:pt x="97789" y="1993900"/>
                </a:lnTo>
                <a:lnTo>
                  <a:pt x="109727" y="1993900"/>
                </a:lnTo>
                <a:lnTo>
                  <a:pt x="107822" y="1981200"/>
                </a:lnTo>
                <a:close/>
              </a:path>
              <a:path w="332739" h="3937000">
                <a:moveTo>
                  <a:pt x="192912" y="1524000"/>
                </a:moveTo>
                <a:lnTo>
                  <a:pt x="168147" y="1524000"/>
                </a:lnTo>
                <a:lnTo>
                  <a:pt x="167131" y="1536700"/>
                </a:lnTo>
                <a:lnTo>
                  <a:pt x="165353" y="1549400"/>
                </a:lnTo>
                <a:lnTo>
                  <a:pt x="163194" y="1562100"/>
                </a:lnTo>
                <a:lnTo>
                  <a:pt x="163448" y="1562100"/>
                </a:lnTo>
                <a:lnTo>
                  <a:pt x="154050" y="1600200"/>
                </a:lnTo>
                <a:lnTo>
                  <a:pt x="150113" y="1612900"/>
                </a:lnTo>
                <a:lnTo>
                  <a:pt x="146812" y="1638300"/>
                </a:lnTo>
                <a:lnTo>
                  <a:pt x="146684" y="1638300"/>
                </a:lnTo>
                <a:lnTo>
                  <a:pt x="143763" y="1651000"/>
                </a:lnTo>
                <a:lnTo>
                  <a:pt x="139826" y="1676400"/>
                </a:lnTo>
                <a:lnTo>
                  <a:pt x="137287" y="1701800"/>
                </a:lnTo>
                <a:lnTo>
                  <a:pt x="134492" y="1714500"/>
                </a:lnTo>
                <a:lnTo>
                  <a:pt x="130937" y="1739900"/>
                </a:lnTo>
                <a:lnTo>
                  <a:pt x="126745" y="1752600"/>
                </a:lnTo>
                <a:lnTo>
                  <a:pt x="114681" y="1803400"/>
                </a:lnTo>
                <a:lnTo>
                  <a:pt x="114553" y="1803400"/>
                </a:lnTo>
                <a:lnTo>
                  <a:pt x="97281" y="1866900"/>
                </a:lnTo>
                <a:lnTo>
                  <a:pt x="121157" y="1866900"/>
                </a:lnTo>
                <a:lnTo>
                  <a:pt x="138429" y="1803400"/>
                </a:lnTo>
                <a:lnTo>
                  <a:pt x="150621" y="1765300"/>
                </a:lnTo>
                <a:lnTo>
                  <a:pt x="150875" y="1765300"/>
                </a:lnTo>
                <a:lnTo>
                  <a:pt x="155194" y="1739900"/>
                </a:lnTo>
                <a:lnTo>
                  <a:pt x="158876" y="1727200"/>
                </a:lnTo>
                <a:lnTo>
                  <a:pt x="161797" y="1701800"/>
                </a:lnTo>
                <a:lnTo>
                  <a:pt x="164337" y="1689100"/>
                </a:lnTo>
                <a:lnTo>
                  <a:pt x="168275" y="1651000"/>
                </a:lnTo>
                <a:lnTo>
                  <a:pt x="171069" y="1638300"/>
                </a:lnTo>
                <a:lnTo>
                  <a:pt x="174244" y="1625600"/>
                </a:lnTo>
                <a:lnTo>
                  <a:pt x="174116" y="1625600"/>
                </a:lnTo>
                <a:lnTo>
                  <a:pt x="178181" y="1612900"/>
                </a:lnTo>
                <a:lnTo>
                  <a:pt x="187578" y="1562100"/>
                </a:lnTo>
                <a:lnTo>
                  <a:pt x="189864" y="1549400"/>
                </a:lnTo>
                <a:lnTo>
                  <a:pt x="191769" y="1536700"/>
                </a:lnTo>
                <a:lnTo>
                  <a:pt x="192912" y="1524000"/>
                </a:lnTo>
                <a:close/>
              </a:path>
              <a:path w="332739" h="3937000">
                <a:moveTo>
                  <a:pt x="206120" y="1422400"/>
                </a:moveTo>
                <a:lnTo>
                  <a:pt x="181609" y="1422400"/>
                </a:lnTo>
                <a:lnTo>
                  <a:pt x="175132" y="1460500"/>
                </a:lnTo>
                <a:lnTo>
                  <a:pt x="172719" y="1473200"/>
                </a:lnTo>
                <a:lnTo>
                  <a:pt x="172592" y="1473200"/>
                </a:lnTo>
                <a:lnTo>
                  <a:pt x="168275" y="1524000"/>
                </a:lnTo>
                <a:lnTo>
                  <a:pt x="192785" y="1524000"/>
                </a:lnTo>
                <a:lnTo>
                  <a:pt x="197103" y="1485900"/>
                </a:lnTo>
                <a:lnTo>
                  <a:pt x="199644" y="1473200"/>
                </a:lnTo>
                <a:lnTo>
                  <a:pt x="206120" y="1422400"/>
                </a:lnTo>
                <a:close/>
              </a:path>
              <a:path w="332739" h="3937000">
                <a:moveTo>
                  <a:pt x="212344" y="1257300"/>
                </a:moveTo>
                <a:lnTo>
                  <a:pt x="187578" y="1257300"/>
                </a:lnTo>
                <a:lnTo>
                  <a:pt x="185419" y="1282700"/>
                </a:lnTo>
                <a:lnTo>
                  <a:pt x="181482" y="1422400"/>
                </a:lnTo>
                <a:lnTo>
                  <a:pt x="206247" y="1422400"/>
                </a:lnTo>
                <a:lnTo>
                  <a:pt x="208025" y="1358900"/>
                </a:lnTo>
                <a:lnTo>
                  <a:pt x="210184" y="1295400"/>
                </a:lnTo>
                <a:lnTo>
                  <a:pt x="212344" y="1257300"/>
                </a:lnTo>
                <a:close/>
              </a:path>
              <a:path w="332739" h="3937000">
                <a:moveTo>
                  <a:pt x="220979" y="723900"/>
                </a:moveTo>
                <a:lnTo>
                  <a:pt x="196214" y="723900"/>
                </a:lnTo>
                <a:lnTo>
                  <a:pt x="196341" y="736600"/>
                </a:lnTo>
                <a:lnTo>
                  <a:pt x="197357" y="965200"/>
                </a:lnTo>
                <a:lnTo>
                  <a:pt x="196595" y="1079500"/>
                </a:lnTo>
                <a:lnTo>
                  <a:pt x="196595" y="1104900"/>
                </a:lnTo>
                <a:lnTo>
                  <a:pt x="197357" y="1130300"/>
                </a:lnTo>
                <a:lnTo>
                  <a:pt x="196976" y="1155700"/>
                </a:lnTo>
                <a:lnTo>
                  <a:pt x="195833" y="1181100"/>
                </a:lnTo>
                <a:lnTo>
                  <a:pt x="190881" y="1231900"/>
                </a:lnTo>
                <a:lnTo>
                  <a:pt x="187706" y="1257300"/>
                </a:lnTo>
                <a:lnTo>
                  <a:pt x="212344" y="1257300"/>
                </a:lnTo>
                <a:lnTo>
                  <a:pt x="212216" y="1270000"/>
                </a:lnTo>
                <a:lnTo>
                  <a:pt x="215519" y="1231900"/>
                </a:lnTo>
                <a:lnTo>
                  <a:pt x="220598" y="1181100"/>
                </a:lnTo>
                <a:lnTo>
                  <a:pt x="221741" y="1155700"/>
                </a:lnTo>
                <a:lnTo>
                  <a:pt x="221995" y="1130300"/>
                </a:lnTo>
                <a:lnTo>
                  <a:pt x="221360" y="1104900"/>
                </a:lnTo>
                <a:lnTo>
                  <a:pt x="221360" y="1079500"/>
                </a:lnTo>
                <a:lnTo>
                  <a:pt x="221995" y="965200"/>
                </a:lnTo>
                <a:lnTo>
                  <a:pt x="220979" y="723900"/>
                </a:lnTo>
                <a:close/>
              </a:path>
              <a:path w="332739" h="3937000">
                <a:moveTo>
                  <a:pt x="196271" y="735767"/>
                </a:moveTo>
                <a:lnTo>
                  <a:pt x="196275" y="736600"/>
                </a:lnTo>
                <a:lnTo>
                  <a:pt x="196271" y="735767"/>
                </a:lnTo>
                <a:close/>
              </a:path>
              <a:path w="332739" h="3937000">
                <a:moveTo>
                  <a:pt x="208279" y="635000"/>
                </a:moveTo>
                <a:lnTo>
                  <a:pt x="183769" y="635000"/>
                </a:lnTo>
                <a:lnTo>
                  <a:pt x="185165" y="647700"/>
                </a:lnTo>
                <a:lnTo>
                  <a:pt x="189483" y="673100"/>
                </a:lnTo>
                <a:lnTo>
                  <a:pt x="192023" y="685800"/>
                </a:lnTo>
                <a:lnTo>
                  <a:pt x="196271" y="735767"/>
                </a:lnTo>
                <a:lnTo>
                  <a:pt x="196214" y="723900"/>
                </a:lnTo>
                <a:lnTo>
                  <a:pt x="220979" y="723900"/>
                </a:lnTo>
                <a:lnTo>
                  <a:pt x="216534" y="685800"/>
                </a:lnTo>
                <a:lnTo>
                  <a:pt x="213994" y="673100"/>
                </a:lnTo>
                <a:lnTo>
                  <a:pt x="209676" y="647700"/>
                </a:lnTo>
                <a:lnTo>
                  <a:pt x="208279" y="635000"/>
                </a:lnTo>
                <a:close/>
              </a:path>
              <a:path w="332739" h="3937000">
                <a:moveTo>
                  <a:pt x="213359" y="165100"/>
                </a:moveTo>
                <a:lnTo>
                  <a:pt x="188721" y="165100"/>
                </a:lnTo>
                <a:lnTo>
                  <a:pt x="185927" y="177800"/>
                </a:lnTo>
                <a:lnTo>
                  <a:pt x="181863" y="241300"/>
                </a:lnTo>
                <a:lnTo>
                  <a:pt x="182244" y="609600"/>
                </a:lnTo>
                <a:lnTo>
                  <a:pt x="182879" y="622300"/>
                </a:lnTo>
                <a:lnTo>
                  <a:pt x="183641" y="635000"/>
                </a:lnTo>
                <a:lnTo>
                  <a:pt x="208406" y="635000"/>
                </a:lnTo>
                <a:lnTo>
                  <a:pt x="206882" y="609600"/>
                </a:lnTo>
                <a:lnTo>
                  <a:pt x="206628" y="241300"/>
                </a:lnTo>
                <a:lnTo>
                  <a:pt x="210565" y="190500"/>
                </a:lnTo>
                <a:lnTo>
                  <a:pt x="213359" y="165100"/>
                </a:lnTo>
                <a:close/>
              </a:path>
              <a:path w="332739" h="3937000">
                <a:moveTo>
                  <a:pt x="223773" y="88900"/>
                </a:moveTo>
                <a:lnTo>
                  <a:pt x="199135" y="88900"/>
                </a:lnTo>
                <a:lnTo>
                  <a:pt x="198119" y="101600"/>
                </a:lnTo>
                <a:lnTo>
                  <a:pt x="192404" y="139700"/>
                </a:lnTo>
                <a:lnTo>
                  <a:pt x="188848" y="165100"/>
                </a:lnTo>
                <a:lnTo>
                  <a:pt x="213232" y="165100"/>
                </a:lnTo>
                <a:lnTo>
                  <a:pt x="216788" y="139700"/>
                </a:lnTo>
                <a:lnTo>
                  <a:pt x="222631" y="101600"/>
                </a:lnTo>
                <a:lnTo>
                  <a:pt x="223773" y="88900"/>
                </a:lnTo>
                <a:close/>
              </a:path>
              <a:path w="332739" h="3937000">
                <a:moveTo>
                  <a:pt x="227075" y="76200"/>
                </a:moveTo>
                <a:lnTo>
                  <a:pt x="200787" y="76200"/>
                </a:lnTo>
                <a:lnTo>
                  <a:pt x="200025" y="88900"/>
                </a:lnTo>
                <a:lnTo>
                  <a:pt x="225932" y="88900"/>
                </a:lnTo>
                <a:lnTo>
                  <a:pt x="227075" y="76200"/>
                </a:lnTo>
                <a:close/>
              </a:path>
              <a:path w="332739" h="3937000">
                <a:moveTo>
                  <a:pt x="230504" y="63500"/>
                </a:moveTo>
                <a:lnTo>
                  <a:pt x="204977" y="63500"/>
                </a:lnTo>
                <a:lnTo>
                  <a:pt x="203581" y="76200"/>
                </a:lnTo>
                <a:lnTo>
                  <a:pt x="229107" y="76200"/>
                </a:lnTo>
                <a:lnTo>
                  <a:pt x="230504" y="63500"/>
                </a:lnTo>
                <a:close/>
              </a:path>
              <a:path w="332739" h="3937000">
                <a:moveTo>
                  <a:pt x="232156" y="63500"/>
                </a:moveTo>
                <a:lnTo>
                  <a:pt x="230504" y="63500"/>
                </a:lnTo>
                <a:lnTo>
                  <a:pt x="230123" y="76200"/>
                </a:lnTo>
                <a:lnTo>
                  <a:pt x="232156" y="63500"/>
                </a:lnTo>
                <a:close/>
              </a:path>
              <a:path w="332739" h="3937000">
                <a:moveTo>
                  <a:pt x="238506" y="50800"/>
                </a:moveTo>
                <a:lnTo>
                  <a:pt x="209803" y="50800"/>
                </a:lnTo>
                <a:lnTo>
                  <a:pt x="208025" y="63500"/>
                </a:lnTo>
                <a:lnTo>
                  <a:pt x="236727" y="63500"/>
                </a:lnTo>
                <a:lnTo>
                  <a:pt x="238506" y="50800"/>
                </a:lnTo>
                <a:close/>
              </a:path>
              <a:path w="332739" h="3937000">
                <a:moveTo>
                  <a:pt x="215900" y="38100"/>
                </a:moveTo>
                <a:lnTo>
                  <a:pt x="213740" y="50800"/>
                </a:lnTo>
                <a:lnTo>
                  <a:pt x="215772" y="50800"/>
                </a:lnTo>
                <a:lnTo>
                  <a:pt x="215900" y="38100"/>
                </a:lnTo>
                <a:close/>
              </a:path>
              <a:path w="332739" h="3937000">
                <a:moveTo>
                  <a:pt x="248538" y="38100"/>
                </a:moveTo>
                <a:lnTo>
                  <a:pt x="217550" y="38100"/>
                </a:lnTo>
                <a:lnTo>
                  <a:pt x="215772" y="50800"/>
                </a:lnTo>
                <a:lnTo>
                  <a:pt x="246379" y="50800"/>
                </a:lnTo>
                <a:lnTo>
                  <a:pt x="248538" y="38100"/>
                </a:lnTo>
                <a:close/>
              </a:path>
              <a:path w="332739" h="3937000">
                <a:moveTo>
                  <a:pt x="268350" y="25400"/>
                </a:moveTo>
                <a:lnTo>
                  <a:pt x="225170" y="25400"/>
                </a:lnTo>
                <a:lnTo>
                  <a:pt x="223012" y="38100"/>
                </a:lnTo>
                <a:lnTo>
                  <a:pt x="267081" y="38100"/>
                </a:lnTo>
                <a:lnTo>
                  <a:pt x="268350" y="25400"/>
                </a:lnTo>
                <a:close/>
              </a:path>
              <a:path w="332739" h="3937000">
                <a:moveTo>
                  <a:pt x="288544" y="0"/>
                </a:moveTo>
                <a:lnTo>
                  <a:pt x="269620" y="0"/>
                </a:lnTo>
                <a:lnTo>
                  <a:pt x="266826" y="12700"/>
                </a:lnTo>
                <a:lnTo>
                  <a:pt x="242442" y="12700"/>
                </a:lnTo>
                <a:lnTo>
                  <a:pt x="237362" y="25400"/>
                </a:lnTo>
                <a:lnTo>
                  <a:pt x="294004" y="25400"/>
                </a:lnTo>
                <a:lnTo>
                  <a:pt x="294004" y="12700"/>
                </a:lnTo>
                <a:lnTo>
                  <a:pt x="288544" y="0"/>
                </a:lnTo>
                <a:close/>
              </a:path>
              <a:path w="332739" h="3937000">
                <a:moveTo>
                  <a:pt x="268223" y="0"/>
                </a:moveTo>
                <a:lnTo>
                  <a:pt x="265429" y="12700"/>
                </a:lnTo>
                <a:lnTo>
                  <a:pt x="266826" y="12700"/>
                </a:lnTo>
                <a:lnTo>
                  <a:pt x="268223" y="0"/>
                </a:lnTo>
                <a:close/>
              </a:path>
            </a:pathLst>
          </a:custGeom>
          <a:solidFill>
            <a:srgbClr val="E71223"/>
          </a:solidFill>
        </p:spPr>
        <p:txBody>
          <a:bodyPr wrap="square" lIns="0" tIns="0" rIns="0" bIns="0" rtlCol="0"/>
          <a:lstStyle/>
          <a:p>
            <a:endParaRPr/>
          </a:p>
        </p:txBody>
      </p:sp>
      <p:sp>
        <p:nvSpPr>
          <p:cNvPr id="7" name="object 7"/>
          <p:cNvSpPr/>
          <p:nvPr/>
        </p:nvSpPr>
        <p:spPr>
          <a:xfrm>
            <a:off x="7847838" y="3075558"/>
            <a:ext cx="416559" cy="1308100"/>
          </a:xfrm>
          <a:custGeom>
            <a:avLst/>
            <a:gdLst/>
            <a:ahLst/>
            <a:cxnLst/>
            <a:rect l="l" t="t" r="r" b="b"/>
            <a:pathLst>
              <a:path w="416559" h="1308100">
                <a:moveTo>
                  <a:pt x="365759" y="1295400"/>
                </a:moveTo>
                <a:lnTo>
                  <a:pt x="231393" y="1295400"/>
                </a:lnTo>
                <a:lnTo>
                  <a:pt x="245744" y="1308100"/>
                </a:lnTo>
                <a:lnTo>
                  <a:pt x="351408" y="1308100"/>
                </a:lnTo>
                <a:lnTo>
                  <a:pt x="365759" y="1295400"/>
                </a:lnTo>
                <a:close/>
              </a:path>
              <a:path w="416559" h="1308100">
                <a:moveTo>
                  <a:pt x="287781" y="1282700"/>
                </a:moveTo>
                <a:lnTo>
                  <a:pt x="201167" y="1282700"/>
                </a:lnTo>
                <a:lnTo>
                  <a:pt x="208406" y="1295400"/>
                </a:lnTo>
                <a:lnTo>
                  <a:pt x="304291" y="1295400"/>
                </a:lnTo>
                <a:lnTo>
                  <a:pt x="304857" y="1294810"/>
                </a:lnTo>
                <a:lnTo>
                  <a:pt x="287781" y="1282700"/>
                </a:lnTo>
                <a:close/>
              </a:path>
              <a:path w="416559" h="1308100">
                <a:moveTo>
                  <a:pt x="304857" y="1294810"/>
                </a:moveTo>
                <a:lnTo>
                  <a:pt x="304291" y="1295400"/>
                </a:lnTo>
                <a:lnTo>
                  <a:pt x="305688" y="1295400"/>
                </a:lnTo>
                <a:lnTo>
                  <a:pt x="304857" y="1294810"/>
                </a:lnTo>
                <a:close/>
              </a:path>
              <a:path w="416559" h="1308100">
                <a:moveTo>
                  <a:pt x="316483" y="1282700"/>
                </a:moveTo>
                <a:lnTo>
                  <a:pt x="304857" y="1294810"/>
                </a:lnTo>
                <a:lnTo>
                  <a:pt x="305688" y="1295400"/>
                </a:lnTo>
                <a:lnTo>
                  <a:pt x="315721" y="1295400"/>
                </a:lnTo>
                <a:lnTo>
                  <a:pt x="316483" y="1282700"/>
                </a:lnTo>
                <a:close/>
              </a:path>
              <a:path w="416559" h="1308100">
                <a:moveTo>
                  <a:pt x="402843" y="1282700"/>
                </a:moveTo>
                <a:lnTo>
                  <a:pt x="321436" y="1282700"/>
                </a:lnTo>
                <a:lnTo>
                  <a:pt x="315721" y="1295400"/>
                </a:lnTo>
                <a:lnTo>
                  <a:pt x="366013" y="1295400"/>
                </a:lnTo>
                <a:lnTo>
                  <a:pt x="402843" y="1282700"/>
                </a:lnTo>
                <a:close/>
              </a:path>
              <a:path w="416559" h="1308100">
                <a:moveTo>
                  <a:pt x="230377" y="1270000"/>
                </a:moveTo>
                <a:lnTo>
                  <a:pt x="183133" y="1270000"/>
                </a:lnTo>
                <a:lnTo>
                  <a:pt x="185673" y="1282700"/>
                </a:lnTo>
                <a:lnTo>
                  <a:pt x="237616" y="1282700"/>
                </a:lnTo>
                <a:lnTo>
                  <a:pt x="230377" y="1270000"/>
                </a:lnTo>
                <a:close/>
              </a:path>
              <a:path w="416559" h="1308100">
                <a:moveTo>
                  <a:pt x="412876" y="1257300"/>
                </a:moveTo>
                <a:lnTo>
                  <a:pt x="393953" y="1257300"/>
                </a:lnTo>
                <a:lnTo>
                  <a:pt x="356615" y="1282700"/>
                </a:lnTo>
                <a:lnTo>
                  <a:pt x="406780" y="1282700"/>
                </a:lnTo>
                <a:lnTo>
                  <a:pt x="416559" y="1270000"/>
                </a:lnTo>
                <a:lnTo>
                  <a:pt x="414908" y="1270000"/>
                </a:lnTo>
                <a:lnTo>
                  <a:pt x="412876" y="1257300"/>
                </a:lnTo>
                <a:close/>
              </a:path>
              <a:path w="416559" h="1308100">
                <a:moveTo>
                  <a:pt x="205739" y="1257300"/>
                </a:moveTo>
                <a:lnTo>
                  <a:pt x="175767" y="1257300"/>
                </a:lnTo>
                <a:lnTo>
                  <a:pt x="176148" y="1270000"/>
                </a:lnTo>
                <a:lnTo>
                  <a:pt x="207136" y="1270000"/>
                </a:lnTo>
                <a:lnTo>
                  <a:pt x="205739" y="1257300"/>
                </a:lnTo>
                <a:close/>
              </a:path>
              <a:path w="416559" h="1308100">
                <a:moveTo>
                  <a:pt x="205866" y="1257300"/>
                </a:moveTo>
                <a:lnTo>
                  <a:pt x="207136" y="1270000"/>
                </a:lnTo>
                <a:lnTo>
                  <a:pt x="205866" y="1257300"/>
                </a:lnTo>
                <a:close/>
              </a:path>
              <a:path w="416559" h="1308100">
                <a:moveTo>
                  <a:pt x="196214" y="1244600"/>
                </a:moveTo>
                <a:lnTo>
                  <a:pt x="171576" y="1244600"/>
                </a:lnTo>
                <a:lnTo>
                  <a:pt x="171957" y="1257300"/>
                </a:lnTo>
                <a:lnTo>
                  <a:pt x="197230" y="1257300"/>
                </a:lnTo>
                <a:lnTo>
                  <a:pt x="196214" y="1244600"/>
                </a:lnTo>
                <a:close/>
              </a:path>
              <a:path w="416559" h="1308100">
                <a:moveTo>
                  <a:pt x="196850" y="1244600"/>
                </a:moveTo>
                <a:lnTo>
                  <a:pt x="196214" y="1244600"/>
                </a:lnTo>
                <a:lnTo>
                  <a:pt x="197230" y="1257300"/>
                </a:lnTo>
                <a:lnTo>
                  <a:pt x="196850" y="1244600"/>
                </a:lnTo>
                <a:close/>
              </a:path>
              <a:path w="416559" h="1308100">
                <a:moveTo>
                  <a:pt x="197357" y="1244600"/>
                </a:moveTo>
                <a:lnTo>
                  <a:pt x="196850" y="1244600"/>
                </a:lnTo>
                <a:lnTo>
                  <a:pt x="197230" y="1257300"/>
                </a:lnTo>
                <a:lnTo>
                  <a:pt x="197992" y="1257300"/>
                </a:lnTo>
                <a:lnTo>
                  <a:pt x="197357" y="1244600"/>
                </a:lnTo>
                <a:close/>
              </a:path>
              <a:path w="416559" h="1308100">
                <a:moveTo>
                  <a:pt x="200278" y="1143000"/>
                </a:moveTo>
                <a:lnTo>
                  <a:pt x="175767" y="1143000"/>
                </a:lnTo>
                <a:lnTo>
                  <a:pt x="171322" y="1168400"/>
                </a:lnTo>
                <a:lnTo>
                  <a:pt x="169925" y="1193800"/>
                </a:lnTo>
                <a:lnTo>
                  <a:pt x="170941" y="1244600"/>
                </a:lnTo>
                <a:lnTo>
                  <a:pt x="195706" y="1244600"/>
                </a:lnTo>
                <a:lnTo>
                  <a:pt x="194563" y="1193800"/>
                </a:lnTo>
                <a:lnTo>
                  <a:pt x="195960" y="1168400"/>
                </a:lnTo>
                <a:lnTo>
                  <a:pt x="197400" y="1168400"/>
                </a:lnTo>
                <a:lnTo>
                  <a:pt x="200278" y="1143000"/>
                </a:lnTo>
                <a:close/>
              </a:path>
              <a:path w="416559" h="1308100">
                <a:moveTo>
                  <a:pt x="197400" y="1168400"/>
                </a:moveTo>
                <a:lnTo>
                  <a:pt x="195960" y="1168400"/>
                </a:lnTo>
                <a:lnTo>
                  <a:pt x="195960" y="1181100"/>
                </a:lnTo>
                <a:lnTo>
                  <a:pt x="197400" y="1168400"/>
                </a:lnTo>
                <a:close/>
              </a:path>
              <a:path w="416559" h="1308100">
                <a:moveTo>
                  <a:pt x="182752" y="1104900"/>
                </a:moveTo>
                <a:lnTo>
                  <a:pt x="178434" y="1130300"/>
                </a:lnTo>
                <a:lnTo>
                  <a:pt x="175894" y="1143000"/>
                </a:lnTo>
                <a:lnTo>
                  <a:pt x="200025" y="1143000"/>
                </a:lnTo>
                <a:lnTo>
                  <a:pt x="202564" y="1130300"/>
                </a:lnTo>
                <a:lnTo>
                  <a:pt x="206882" y="1117600"/>
                </a:lnTo>
                <a:lnTo>
                  <a:pt x="182498" y="1117600"/>
                </a:lnTo>
                <a:lnTo>
                  <a:pt x="182752" y="1104900"/>
                </a:lnTo>
                <a:close/>
              </a:path>
              <a:path w="416559" h="1308100">
                <a:moveTo>
                  <a:pt x="185038" y="1079500"/>
                </a:moveTo>
                <a:lnTo>
                  <a:pt x="184657" y="1092200"/>
                </a:lnTo>
                <a:lnTo>
                  <a:pt x="183641" y="1104900"/>
                </a:lnTo>
                <a:lnTo>
                  <a:pt x="182498" y="1117600"/>
                </a:lnTo>
                <a:lnTo>
                  <a:pt x="207136" y="1117600"/>
                </a:lnTo>
                <a:lnTo>
                  <a:pt x="208152" y="1104900"/>
                </a:lnTo>
                <a:lnTo>
                  <a:pt x="209422" y="1092200"/>
                </a:lnTo>
                <a:lnTo>
                  <a:pt x="185038" y="1092200"/>
                </a:lnTo>
                <a:lnTo>
                  <a:pt x="185038" y="1079500"/>
                </a:lnTo>
                <a:close/>
              </a:path>
              <a:path w="416559" h="1308100">
                <a:moveTo>
                  <a:pt x="210057" y="838200"/>
                </a:moveTo>
                <a:lnTo>
                  <a:pt x="185292" y="838200"/>
                </a:lnTo>
                <a:lnTo>
                  <a:pt x="186054" y="1003300"/>
                </a:lnTo>
                <a:lnTo>
                  <a:pt x="185038" y="1092200"/>
                </a:lnTo>
                <a:lnTo>
                  <a:pt x="209676" y="1092200"/>
                </a:lnTo>
                <a:lnTo>
                  <a:pt x="210819" y="1003300"/>
                </a:lnTo>
                <a:lnTo>
                  <a:pt x="210057" y="838200"/>
                </a:lnTo>
                <a:close/>
              </a:path>
              <a:path w="416559" h="1308100">
                <a:moveTo>
                  <a:pt x="203707" y="800100"/>
                </a:moveTo>
                <a:lnTo>
                  <a:pt x="179450" y="800100"/>
                </a:lnTo>
                <a:lnTo>
                  <a:pt x="181609" y="812800"/>
                </a:lnTo>
                <a:lnTo>
                  <a:pt x="185419" y="838200"/>
                </a:lnTo>
                <a:lnTo>
                  <a:pt x="209930" y="838200"/>
                </a:lnTo>
                <a:lnTo>
                  <a:pt x="205993" y="812800"/>
                </a:lnTo>
                <a:lnTo>
                  <a:pt x="203707" y="800100"/>
                </a:lnTo>
                <a:close/>
              </a:path>
              <a:path w="416559" h="1308100">
                <a:moveTo>
                  <a:pt x="184150" y="723900"/>
                </a:moveTo>
                <a:lnTo>
                  <a:pt x="160146" y="723900"/>
                </a:lnTo>
                <a:lnTo>
                  <a:pt x="171322" y="774700"/>
                </a:lnTo>
                <a:lnTo>
                  <a:pt x="177037" y="800100"/>
                </a:lnTo>
                <a:lnTo>
                  <a:pt x="203580" y="800100"/>
                </a:lnTo>
                <a:lnTo>
                  <a:pt x="201040" y="787400"/>
                </a:lnTo>
                <a:lnTo>
                  <a:pt x="195325" y="762000"/>
                </a:lnTo>
                <a:lnTo>
                  <a:pt x="184150" y="723900"/>
                </a:lnTo>
                <a:close/>
              </a:path>
              <a:path w="416559" h="1308100">
                <a:moveTo>
                  <a:pt x="178434" y="711200"/>
                </a:moveTo>
                <a:lnTo>
                  <a:pt x="155066" y="711200"/>
                </a:lnTo>
                <a:lnTo>
                  <a:pt x="160527" y="723900"/>
                </a:lnTo>
                <a:lnTo>
                  <a:pt x="183768" y="723900"/>
                </a:lnTo>
                <a:lnTo>
                  <a:pt x="178434" y="711200"/>
                </a:lnTo>
                <a:close/>
              </a:path>
              <a:path w="416559" h="1308100">
                <a:moveTo>
                  <a:pt x="171450" y="685800"/>
                </a:moveTo>
                <a:lnTo>
                  <a:pt x="141731" y="685800"/>
                </a:lnTo>
                <a:lnTo>
                  <a:pt x="145033" y="698500"/>
                </a:lnTo>
                <a:lnTo>
                  <a:pt x="149097" y="698500"/>
                </a:lnTo>
                <a:lnTo>
                  <a:pt x="155575" y="711200"/>
                </a:lnTo>
                <a:lnTo>
                  <a:pt x="178053" y="711200"/>
                </a:lnTo>
                <a:lnTo>
                  <a:pt x="171450" y="685800"/>
                </a:lnTo>
                <a:close/>
              </a:path>
              <a:path w="416559" h="1308100">
                <a:moveTo>
                  <a:pt x="71627" y="673100"/>
                </a:moveTo>
                <a:lnTo>
                  <a:pt x="9016" y="673100"/>
                </a:lnTo>
                <a:lnTo>
                  <a:pt x="9651" y="685800"/>
                </a:lnTo>
                <a:lnTo>
                  <a:pt x="68071" y="685800"/>
                </a:lnTo>
                <a:lnTo>
                  <a:pt x="71627" y="673100"/>
                </a:lnTo>
                <a:close/>
              </a:path>
              <a:path w="416559" h="1308100">
                <a:moveTo>
                  <a:pt x="161543" y="673100"/>
                </a:moveTo>
                <a:lnTo>
                  <a:pt x="132460" y="673100"/>
                </a:lnTo>
                <a:lnTo>
                  <a:pt x="136016" y="685800"/>
                </a:lnTo>
                <a:lnTo>
                  <a:pt x="164718" y="685800"/>
                </a:lnTo>
                <a:lnTo>
                  <a:pt x="161543" y="673100"/>
                </a:lnTo>
                <a:close/>
              </a:path>
              <a:path w="416559" h="1308100">
                <a:moveTo>
                  <a:pt x="25018" y="647700"/>
                </a:moveTo>
                <a:lnTo>
                  <a:pt x="1650" y="647700"/>
                </a:lnTo>
                <a:lnTo>
                  <a:pt x="253" y="660400"/>
                </a:lnTo>
                <a:lnTo>
                  <a:pt x="1650" y="673100"/>
                </a:lnTo>
                <a:lnTo>
                  <a:pt x="761" y="660400"/>
                </a:lnTo>
                <a:lnTo>
                  <a:pt x="22859" y="660400"/>
                </a:lnTo>
                <a:lnTo>
                  <a:pt x="24199" y="655781"/>
                </a:lnTo>
                <a:lnTo>
                  <a:pt x="25018" y="647700"/>
                </a:lnTo>
                <a:close/>
              </a:path>
              <a:path w="416559" h="1308100">
                <a:moveTo>
                  <a:pt x="91439" y="660400"/>
                </a:moveTo>
                <a:lnTo>
                  <a:pt x="1269" y="660400"/>
                </a:lnTo>
                <a:lnTo>
                  <a:pt x="1650" y="673100"/>
                </a:lnTo>
                <a:lnTo>
                  <a:pt x="88518" y="673100"/>
                </a:lnTo>
                <a:lnTo>
                  <a:pt x="91439" y="660400"/>
                </a:lnTo>
                <a:close/>
              </a:path>
              <a:path w="416559" h="1308100">
                <a:moveTo>
                  <a:pt x="154304" y="660400"/>
                </a:moveTo>
                <a:lnTo>
                  <a:pt x="118617" y="660400"/>
                </a:lnTo>
                <a:lnTo>
                  <a:pt x="121792" y="673100"/>
                </a:lnTo>
                <a:lnTo>
                  <a:pt x="154685" y="673100"/>
                </a:lnTo>
                <a:lnTo>
                  <a:pt x="154304" y="660400"/>
                </a:lnTo>
                <a:close/>
              </a:path>
              <a:path w="416559" h="1308100">
                <a:moveTo>
                  <a:pt x="253" y="647700"/>
                </a:moveTo>
                <a:lnTo>
                  <a:pt x="0" y="647700"/>
                </a:lnTo>
                <a:lnTo>
                  <a:pt x="0" y="660400"/>
                </a:lnTo>
                <a:lnTo>
                  <a:pt x="253" y="660400"/>
                </a:lnTo>
                <a:lnTo>
                  <a:pt x="253" y="647700"/>
                </a:lnTo>
                <a:close/>
              </a:path>
              <a:path w="416559" h="1308100">
                <a:moveTo>
                  <a:pt x="1650" y="647700"/>
                </a:moveTo>
                <a:lnTo>
                  <a:pt x="253" y="647700"/>
                </a:lnTo>
                <a:lnTo>
                  <a:pt x="253" y="660400"/>
                </a:lnTo>
                <a:lnTo>
                  <a:pt x="1650" y="647700"/>
                </a:lnTo>
                <a:close/>
              </a:path>
              <a:path w="416559" h="1308100">
                <a:moveTo>
                  <a:pt x="24216" y="655721"/>
                </a:moveTo>
                <a:lnTo>
                  <a:pt x="22859" y="660400"/>
                </a:lnTo>
                <a:lnTo>
                  <a:pt x="23621" y="660400"/>
                </a:lnTo>
                <a:lnTo>
                  <a:pt x="23833" y="659553"/>
                </a:lnTo>
                <a:lnTo>
                  <a:pt x="24216" y="655721"/>
                </a:lnTo>
                <a:close/>
              </a:path>
              <a:path w="416559" h="1308100">
                <a:moveTo>
                  <a:pt x="23833" y="659553"/>
                </a:moveTo>
                <a:lnTo>
                  <a:pt x="23621" y="660400"/>
                </a:lnTo>
                <a:lnTo>
                  <a:pt x="23833" y="659553"/>
                </a:lnTo>
                <a:close/>
              </a:path>
              <a:path w="416559" h="1308100">
                <a:moveTo>
                  <a:pt x="24468" y="657013"/>
                </a:moveTo>
                <a:lnTo>
                  <a:pt x="23833" y="659553"/>
                </a:lnTo>
                <a:lnTo>
                  <a:pt x="23748" y="660400"/>
                </a:lnTo>
                <a:lnTo>
                  <a:pt x="24129" y="660400"/>
                </a:lnTo>
                <a:lnTo>
                  <a:pt x="24468" y="657013"/>
                </a:lnTo>
                <a:close/>
              </a:path>
              <a:path w="416559" h="1308100">
                <a:moveTo>
                  <a:pt x="25018" y="654811"/>
                </a:moveTo>
                <a:lnTo>
                  <a:pt x="24468" y="657013"/>
                </a:lnTo>
                <a:lnTo>
                  <a:pt x="24129" y="660400"/>
                </a:lnTo>
                <a:lnTo>
                  <a:pt x="24383" y="660400"/>
                </a:lnTo>
                <a:lnTo>
                  <a:pt x="24913" y="658283"/>
                </a:lnTo>
                <a:lnTo>
                  <a:pt x="25018" y="654811"/>
                </a:lnTo>
                <a:close/>
              </a:path>
              <a:path w="416559" h="1308100">
                <a:moveTo>
                  <a:pt x="25018" y="657860"/>
                </a:moveTo>
                <a:lnTo>
                  <a:pt x="24383" y="660400"/>
                </a:lnTo>
                <a:lnTo>
                  <a:pt x="24637" y="660400"/>
                </a:lnTo>
                <a:lnTo>
                  <a:pt x="25018" y="658283"/>
                </a:lnTo>
                <a:lnTo>
                  <a:pt x="25018" y="657860"/>
                </a:lnTo>
                <a:close/>
              </a:path>
              <a:path w="416559" h="1308100">
                <a:moveTo>
                  <a:pt x="25018" y="658283"/>
                </a:moveTo>
                <a:lnTo>
                  <a:pt x="24637" y="660400"/>
                </a:lnTo>
                <a:lnTo>
                  <a:pt x="25018" y="660400"/>
                </a:lnTo>
                <a:lnTo>
                  <a:pt x="25018" y="658283"/>
                </a:lnTo>
                <a:close/>
              </a:path>
              <a:path w="416559" h="1308100">
                <a:moveTo>
                  <a:pt x="25400" y="656335"/>
                </a:moveTo>
                <a:lnTo>
                  <a:pt x="25247" y="657013"/>
                </a:lnTo>
                <a:lnTo>
                  <a:pt x="25095" y="657860"/>
                </a:lnTo>
                <a:lnTo>
                  <a:pt x="25018" y="660400"/>
                </a:lnTo>
                <a:lnTo>
                  <a:pt x="25323" y="657860"/>
                </a:lnTo>
                <a:lnTo>
                  <a:pt x="25400" y="656335"/>
                </a:lnTo>
                <a:close/>
              </a:path>
              <a:path w="416559" h="1308100">
                <a:moveTo>
                  <a:pt x="25400" y="656771"/>
                </a:moveTo>
                <a:lnTo>
                  <a:pt x="25145" y="660400"/>
                </a:lnTo>
                <a:lnTo>
                  <a:pt x="25400" y="660400"/>
                </a:lnTo>
                <a:lnTo>
                  <a:pt x="25400" y="656771"/>
                </a:lnTo>
                <a:close/>
              </a:path>
              <a:path w="416559" h="1308100">
                <a:moveTo>
                  <a:pt x="25971" y="654050"/>
                </a:moveTo>
                <a:lnTo>
                  <a:pt x="25442" y="656166"/>
                </a:lnTo>
                <a:lnTo>
                  <a:pt x="25400" y="660400"/>
                </a:lnTo>
                <a:lnTo>
                  <a:pt x="25780" y="660400"/>
                </a:lnTo>
                <a:lnTo>
                  <a:pt x="25971" y="654050"/>
                </a:lnTo>
                <a:close/>
              </a:path>
              <a:path w="416559" h="1308100">
                <a:moveTo>
                  <a:pt x="26115" y="653472"/>
                </a:moveTo>
                <a:lnTo>
                  <a:pt x="25971" y="654050"/>
                </a:lnTo>
                <a:lnTo>
                  <a:pt x="25780" y="660400"/>
                </a:lnTo>
                <a:lnTo>
                  <a:pt x="26115" y="653472"/>
                </a:lnTo>
                <a:close/>
              </a:path>
              <a:path w="416559" h="1308100">
                <a:moveTo>
                  <a:pt x="99313" y="647700"/>
                </a:moveTo>
                <a:lnTo>
                  <a:pt x="67055" y="647700"/>
                </a:lnTo>
                <a:lnTo>
                  <a:pt x="63753" y="660400"/>
                </a:lnTo>
                <a:lnTo>
                  <a:pt x="103377" y="660400"/>
                </a:lnTo>
                <a:lnTo>
                  <a:pt x="99313" y="647700"/>
                </a:lnTo>
                <a:close/>
              </a:path>
              <a:path w="416559" h="1308100">
                <a:moveTo>
                  <a:pt x="104647" y="647700"/>
                </a:moveTo>
                <a:lnTo>
                  <a:pt x="99313" y="647700"/>
                </a:lnTo>
                <a:lnTo>
                  <a:pt x="103377" y="660400"/>
                </a:lnTo>
                <a:lnTo>
                  <a:pt x="104647" y="647700"/>
                </a:lnTo>
                <a:close/>
              </a:path>
              <a:path w="416559" h="1308100">
                <a:moveTo>
                  <a:pt x="138302" y="647700"/>
                </a:moveTo>
                <a:lnTo>
                  <a:pt x="104647" y="647700"/>
                </a:lnTo>
                <a:lnTo>
                  <a:pt x="103504" y="660400"/>
                </a:lnTo>
                <a:lnTo>
                  <a:pt x="147065" y="660400"/>
                </a:lnTo>
                <a:lnTo>
                  <a:pt x="138302" y="647700"/>
                </a:lnTo>
                <a:close/>
              </a:path>
              <a:path w="416559" h="1308100">
                <a:moveTo>
                  <a:pt x="24798" y="653715"/>
                </a:moveTo>
                <a:lnTo>
                  <a:pt x="24216" y="655721"/>
                </a:lnTo>
                <a:lnTo>
                  <a:pt x="23833" y="659553"/>
                </a:lnTo>
                <a:lnTo>
                  <a:pt x="24468" y="657013"/>
                </a:lnTo>
                <a:lnTo>
                  <a:pt x="24798" y="653715"/>
                </a:lnTo>
                <a:close/>
              </a:path>
              <a:path w="416559" h="1308100">
                <a:moveTo>
                  <a:pt x="25291" y="656771"/>
                </a:moveTo>
                <a:lnTo>
                  <a:pt x="25018" y="657860"/>
                </a:lnTo>
                <a:lnTo>
                  <a:pt x="25018" y="658283"/>
                </a:lnTo>
                <a:lnTo>
                  <a:pt x="25291" y="656771"/>
                </a:lnTo>
                <a:close/>
              </a:path>
              <a:path w="416559" h="1308100">
                <a:moveTo>
                  <a:pt x="25400" y="653287"/>
                </a:moveTo>
                <a:lnTo>
                  <a:pt x="25018" y="654811"/>
                </a:lnTo>
                <a:lnTo>
                  <a:pt x="25018" y="657860"/>
                </a:lnTo>
                <a:lnTo>
                  <a:pt x="25291" y="656771"/>
                </a:lnTo>
                <a:lnTo>
                  <a:pt x="25400" y="653287"/>
                </a:lnTo>
                <a:close/>
              </a:path>
              <a:path w="416559" h="1308100">
                <a:moveTo>
                  <a:pt x="25018" y="652955"/>
                </a:moveTo>
                <a:lnTo>
                  <a:pt x="24798" y="653715"/>
                </a:lnTo>
                <a:lnTo>
                  <a:pt x="24468" y="657013"/>
                </a:lnTo>
                <a:lnTo>
                  <a:pt x="25018" y="654811"/>
                </a:lnTo>
                <a:lnTo>
                  <a:pt x="25018" y="652955"/>
                </a:lnTo>
                <a:close/>
              </a:path>
              <a:path w="416559" h="1308100">
                <a:moveTo>
                  <a:pt x="25738" y="651933"/>
                </a:moveTo>
                <a:lnTo>
                  <a:pt x="25526" y="652779"/>
                </a:lnTo>
                <a:lnTo>
                  <a:pt x="25400" y="656166"/>
                </a:lnTo>
                <a:lnTo>
                  <a:pt x="25473" y="655721"/>
                </a:lnTo>
                <a:lnTo>
                  <a:pt x="25738" y="651933"/>
                </a:lnTo>
                <a:close/>
              </a:path>
              <a:path w="416559" h="1308100">
                <a:moveTo>
                  <a:pt x="26009" y="652779"/>
                </a:moveTo>
                <a:lnTo>
                  <a:pt x="25480" y="655721"/>
                </a:lnTo>
                <a:lnTo>
                  <a:pt x="25442" y="656166"/>
                </a:lnTo>
                <a:lnTo>
                  <a:pt x="25971" y="654050"/>
                </a:lnTo>
                <a:lnTo>
                  <a:pt x="26009" y="652779"/>
                </a:lnTo>
                <a:close/>
              </a:path>
              <a:path w="416559" h="1308100">
                <a:moveTo>
                  <a:pt x="26075" y="650586"/>
                </a:moveTo>
                <a:lnTo>
                  <a:pt x="25738" y="651933"/>
                </a:lnTo>
                <a:lnTo>
                  <a:pt x="25469" y="655781"/>
                </a:lnTo>
                <a:lnTo>
                  <a:pt x="26009" y="652779"/>
                </a:lnTo>
                <a:lnTo>
                  <a:pt x="26075" y="650586"/>
                </a:lnTo>
                <a:close/>
              </a:path>
              <a:path w="416559" h="1308100">
                <a:moveTo>
                  <a:pt x="25018" y="647700"/>
                </a:moveTo>
                <a:lnTo>
                  <a:pt x="24216" y="655721"/>
                </a:lnTo>
                <a:lnTo>
                  <a:pt x="24701" y="654050"/>
                </a:lnTo>
                <a:lnTo>
                  <a:pt x="24822" y="653472"/>
                </a:lnTo>
                <a:lnTo>
                  <a:pt x="24892" y="652779"/>
                </a:lnTo>
                <a:lnTo>
                  <a:pt x="25018" y="647700"/>
                </a:lnTo>
                <a:close/>
              </a:path>
              <a:path w="416559" h="1308100">
                <a:moveTo>
                  <a:pt x="25400" y="651641"/>
                </a:moveTo>
                <a:lnTo>
                  <a:pt x="25069" y="652779"/>
                </a:lnTo>
                <a:lnTo>
                  <a:pt x="25018" y="654811"/>
                </a:lnTo>
                <a:lnTo>
                  <a:pt x="25293" y="653715"/>
                </a:lnTo>
                <a:lnTo>
                  <a:pt x="25400" y="651641"/>
                </a:lnTo>
                <a:close/>
              </a:path>
              <a:path w="416559" h="1308100">
                <a:moveTo>
                  <a:pt x="26161" y="651933"/>
                </a:moveTo>
                <a:lnTo>
                  <a:pt x="26009" y="652779"/>
                </a:lnTo>
                <a:lnTo>
                  <a:pt x="25971" y="654050"/>
                </a:lnTo>
                <a:lnTo>
                  <a:pt x="26055" y="653715"/>
                </a:lnTo>
                <a:lnTo>
                  <a:pt x="26161" y="651933"/>
                </a:lnTo>
                <a:close/>
              </a:path>
              <a:path w="416559" h="1308100">
                <a:moveTo>
                  <a:pt x="25018" y="651510"/>
                </a:moveTo>
                <a:lnTo>
                  <a:pt x="24798" y="653715"/>
                </a:lnTo>
                <a:lnTo>
                  <a:pt x="24922" y="653287"/>
                </a:lnTo>
                <a:lnTo>
                  <a:pt x="25018" y="651510"/>
                </a:lnTo>
                <a:close/>
              </a:path>
              <a:path w="416559" h="1308100">
                <a:moveTo>
                  <a:pt x="27558" y="647700"/>
                </a:moveTo>
                <a:lnTo>
                  <a:pt x="26923" y="647700"/>
                </a:lnTo>
                <a:lnTo>
                  <a:pt x="26238" y="651510"/>
                </a:lnTo>
                <a:lnTo>
                  <a:pt x="26115" y="653472"/>
                </a:lnTo>
                <a:lnTo>
                  <a:pt x="27558" y="647700"/>
                </a:lnTo>
                <a:close/>
              </a:path>
              <a:path w="416559" h="1308100">
                <a:moveTo>
                  <a:pt x="25873" y="650009"/>
                </a:moveTo>
                <a:lnTo>
                  <a:pt x="25438" y="651510"/>
                </a:lnTo>
                <a:lnTo>
                  <a:pt x="25400" y="653287"/>
                </a:lnTo>
                <a:lnTo>
                  <a:pt x="25738" y="651933"/>
                </a:lnTo>
                <a:lnTo>
                  <a:pt x="25873" y="650009"/>
                </a:lnTo>
                <a:close/>
              </a:path>
              <a:path w="416559" h="1308100">
                <a:moveTo>
                  <a:pt x="25400" y="647700"/>
                </a:moveTo>
                <a:lnTo>
                  <a:pt x="25111" y="650586"/>
                </a:lnTo>
                <a:lnTo>
                  <a:pt x="25018" y="652955"/>
                </a:lnTo>
                <a:lnTo>
                  <a:pt x="25315" y="651933"/>
                </a:lnTo>
                <a:lnTo>
                  <a:pt x="25400" y="647700"/>
                </a:lnTo>
                <a:close/>
              </a:path>
              <a:path w="416559" h="1308100">
                <a:moveTo>
                  <a:pt x="26219" y="650009"/>
                </a:moveTo>
                <a:lnTo>
                  <a:pt x="26075" y="650586"/>
                </a:lnTo>
                <a:lnTo>
                  <a:pt x="26009" y="652779"/>
                </a:lnTo>
                <a:lnTo>
                  <a:pt x="26161" y="651933"/>
                </a:lnTo>
                <a:lnTo>
                  <a:pt x="26219" y="650009"/>
                </a:lnTo>
                <a:close/>
              </a:path>
              <a:path w="416559" h="1308100">
                <a:moveTo>
                  <a:pt x="26118" y="649165"/>
                </a:moveTo>
                <a:lnTo>
                  <a:pt x="25873" y="650009"/>
                </a:lnTo>
                <a:lnTo>
                  <a:pt x="25738" y="651933"/>
                </a:lnTo>
                <a:lnTo>
                  <a:pt x="26075" y="650586"/>
                </a:lnTo>
                <a:lnTo>
                  <a:pt x="26118" y="649165"/>
                </a:lnTo>
                <a:close/>
              </a:path>
              <a:path w="416559" h="1308100">
                <a:moveTo>
                  <a:pt x="26034" y="647700"/>
                </a:moveTo>
                <a:lnTo>
                  <a:pt x="25400" y="647700"/>
                </a:lnTo>
                <a:lnTo>
                  <a:pt x="25400" y="651641"/>
                </a:lnTo>
                <a:lnTo>
                  <a:pt x="25873" y="650009"/>
                </a:lnTo>
                <a:lnTo>
                  <a:pt x="26034" y="647700"/>
                </a:lnTo>
                <a:close/>
              </a:path>
              <a:path w="416559" h="1308100">
                <a:moveTo>
                  <a:pt x="25400" y="647700"/>
                </a:moveTo>
                <a:lnTo>
                  <a:pt x="25018" y="647700"/>
                </a:lnTo>
                <a:lnTo>
                  <a:pt x="25018" y="651510"/>
                </a:lnTo>
                <a:lnTo>
                  <a:pt x="25400" y="647700"/>
                </a:lnTo>
                <a:close/>
              </a:path>
              <a:path w="416559" h="1308100">
                <a:moveTo>
                  <a:pt x="26796" y="647700"/>
                </a:moveTo>
                <a:lnTo>
                  <a:pt x="26542" y="647700"/>
                </a:lnTo>
                <a:lnTo>
                  <a:pt x="26259" y="648676"/>
                </a:lnTo>
                <a:lnTo>
                  <a:pt x="26219" y="650009"/>
                </a:lnTo>
                <a:lnTo>
                  <a:pt x="26796" y="647700"/>
                </a:lnTo>
                <a:close/>
              </a:path>
              <a:path w="416559" h="1308100">
                <a:moveTo>
                  <a:pt x="26288" y="647700"/>
                </a:moveTo>
                <a:lnTo>
                  <a:pt x="26118" y="649165"/>
                </a:lnTo>
                <a:lnTo>
                  <a:pt x="26259" y="648676"/>
                </a:lnTo>
                <a:lnTo>
                  <a:pt x="26288" y="647700"/>
                </a:lnTo>
                <a:close/>
              </a:path>
              <a:path w="416559" h="1308100">
                <a:moveTo>
                  <a:pt x="26542" y="647700"/>
                </a:moveTo>
                <a:lnTo>
                  <a:pt x="26288" y="647700"/>
                </a:lnTo>
                <a:lnTo>
                  <a:pt x="26259" y="648676"/>
                </a:lnTo>
                <a:lnTo>
                  <a:pt x="26542" y="647700"/>
                </a:lnTo>
                <a:close/>
              </a:path>
              <a:path w="416559" h="1308100">
                <a:moveTo>
                  <a:pt x="4644" y="641047"/>
                </a:moveTo>
                <a:lnTo>
                  <a:pt x="3047" y="647700"/>
                </a:lnTo>
                <a:lnTo>
                  <a:pt x="3809" y="647700"/>
                </a:lnTo>
                <a:lnTo>
                  <a:pt x="4571" y="643466"/>
                </a:lnTo>
                <a:lnTo>
                  <a:pt x="4644" y="641047"/>
                </a:lnTo>
                <a:close/>
              </a:path>
              <a:path w="416559" h="1308100">
                <a:moveTo>
                  <a:pt x="82550" y="635000"/>
                </a:moveTo>
                <a:lnTo>
                  <a:pt x="6095" y="635000"/>
                </a:lnTo>
                <a:lnTo>
                  <a:pt x="4571" y="643466"/>
                </a:lnTo>
                <a:lnTo>
                  <a:pt x="4444" y="647700"/>
                </a:lnTo>
                <a:lnTo>
                  <a:pt x="80009" y="647700"/>
                </a:lnTo>
                <a:lnTo>
                  <a:pt x="82550" y="635000"/>
                </a:lnTo>
                <a:close/>
              </a:path>
              <a:path w="416559" h="1308100">
                <a:moveTo>
                  <a:pt x="115315" y="635000"/>
                </a:moveTo>
                <a:lnTo>
                  <a:pt x="82550" y="635000"/>
                </a:lnTo>
                <a:lnTo>
                  <a:pt x="80009" y="647700"/>
                </a:lnTo>
                <a:lnTo>
                  <a:pt x="106679" y="647700"/>
                </a:lnTo>
                <a:lnTo>
                  <a:pt x="115315" y="635000"/>
                </a:lnTo>
                <a:close/>
              </a:path>
              <a:path w="416559" h="1308100">
                <a:moveTo>
                  <a:pt x="126745" y="635000"/>
                </a:moveTo>
                <a:lnTo>
                  <a:pt x="115315" y="635000"/>
                </a:lnTo>
                <a:lnTo>
                  <a:pt x="106679" y="647700"/>
                </a:lnTo>
                <a:lnTo>
                  <a:pt x="133857" y="647700"/>
                </a:lnTo>
                <a:lnTo>
                  <a:pt x="126745" y="635000"/>
                </a:lnTo>
                <a:close/>
              </a:path>
              <a:path w="416559" h="1308100">
                <a:moveTo>
                  <a:pt x="6095" y="635000"/>
                </a:moveTo>
                <a:lnTo>
                  <a:pt x="4644" y="641047"/>
                </a:lnTo>
                <a:lnTo>
                  <a:pt x="4571" y="643466"/>
                </a:lnTo>
                <a:lnTo>
                  <a:pt x="6095" y="635000"/>
                </a:lnTo>
                <a:close/>
              </a:path>
              <a:path w="416559" h="1308100">
                <a:moveTo>
                  <a:pt x="6095" y="635000"/>
                </a:moveTo>
                <a:lnTo>
                  <a:pt x="4825" y="635000"/>
                </a:lnTo>
                <a:lnTo>
                  <a:pt x="4644" y="641047"/>
                </a:lnTo>
                <a:lnTo>
                  <a:pt x="6095" y="635000"/>
                </a:lnTo>
                <a:close/>
              </a:path>
              <a:path w="416559" h="1308100">
                <a:moveTo>
                  <a:pt x="95757" y="622300"/>
                </a:moveTo>
                <a:lnTo>
                  <a:pt x="23875" y="622300"/>
                </a:lnTo>
                <a:lnTo>
                  <a:pt x="19557" y="635000"/>
                </a:lnTo>
                <a:lnTo>
                  <a:pt x="87121" y="635000"/>
                </a:lnTo>
                <a:lnTo>
                  <a:pt x="95757" y="622300"/>
                </a:lnTo>
                <a:close/>
              </a:path>
              <a:path w="416559" h="1308100">
                <a:moveTo>
                  <a:pt x="100837" y="622300"/>
                </a:moveTo>
                <a:lnTo>
                  <a:pt x="95757" y="622300"/>
                </a:lnTo>
                <a:lnTo>
                  <a:pt x="87121" y="635000"/>
                </a:lnTo>
                <a:lnTo>
                  <a:pt x="104775" y="635000"/>
                </a:lnTo>
                <a:lnTo>
                  <a:pt x="100837" y="622300"/>
                </a:lnTo>
                <a:close/>
              </a:path>
              <a:path w="416559" h="1308100">
                <a:moveTo>
                  <a:pt x="122173" y="622300"/>
                </a:moveTo>
                <a:lnTo>
                  <a:pt x="100837" y="622300"/>
                </a:lnTo>
                <a:lnTo>
                  <a:pt x="104775" y="635000"/>
                </a:lnTo>
                <a:lnTo>
                  <a:pt x="121284" y="635000"/>
                </a:lnTo>
                <a:lnTo>
                  <a:pt x="122173" y="622300"/>
                </a:lnTo>
                <a:close/>
              </a:path>
              <a:path w="416559" h="1308100">
                <a:moveTo>
                  <a:pt x="128650" y="609600"/>
                </a:moveTo>
                <a:lnTo>
                  <a:pt x="101853" y="609600"/>
                </a:lnTo>
                <a:lnTo>
                  <a:pt x="99694" y="622300"/>
                </a:lnTo>
                <a:lnTo>
                  <a:pt x="126491" y="622300"/>
                </a:lnTo>
                <a:lnTo>
                  <a:pt x="128650" y="609600"/>
                </a:lnTo>
                <a:close/>
              </a:path>
              <a:path w="416559" h="1308100">
                <a:moveTo>
                  <a:pt x="133984" y="596900"/>
                </a:moveTo>
                <a:lnTo>
                  <a:pt x="107568" y="596900"/>
                </a:lnTo>
                <a:lnTo>
                  <a:pt x="105790" y="609600"/>
                </a:lnTo>
                <a:lnTo>
                  <a:pt x="131190" y="609600"/>
                </a:lnTo>
                <a:lnTo>
                  <a:pt x="133984" y="596900"/>
                </a:lnTo>
                <a:close/>
              </a:path>
              <a:path w="416559" h="1308100">
                <a:moveTo>
                  <a:pt x="110235" y="584200"/>
                </a:moveTo>
                <a:lnTo>
                  <a:pt x="108838" y="596900"/>
                </a:lnTo>
                <a:lnTo>
                  <a:pt x="109981" y="596900"/>
                </a:lnTo>
                <a:lnTo>
                  <a:pt x="110235" y="584200"/>
                </a:lnTo>
                <a:close/>
              </a:path>
              <a:path w="416559" h="1308100">
                <a:moveTo>
                  <a:pt x="136397" y="584200"/>
                </a:moveTo>
                <a:lnTo>
                  <a:pt x="111125" y="584200"/>
                </a:lnTo>
                <a:lnTo>
                  <a:pt x="109981" y="596900"/>
                </a:lnTo>
                <a:lnTo>
                  <a:pt x="135381" y="596900"/>
                </a:lnTo>
                <a:lnTo>
                  <a:pt x="136397" y="584200"/>
                </a:lnTo>
                <a:close/>
              </a:path>
              <a:path w="416559" h="1308100">
                <a:moveTo>
                  <a:pt x="112267" y="571500"/>
                </a:moveTo>
                <a:lnTo>
                  <a:pt x="111886" y="584200"/>
                </a:lnTo>
                <a:lnTo>
                  <a:pt x="112267" y="584200"/>
                </a:lnTo>
                <a:lnTo>
                  <a:pt x="112267" y="571500"/>
                </a:lnTo>
                <a:close/>
              </a:path>
              <a:path w="416559" h="1308100">
                <a:moveTo>
                  <a:pt x="137413" y="457200"/>
                </a:moveTo>
                <a:lnTo>
                  <a:pt x="112648" y="457200"/>
                </a:lnTo>
                <a:lnTo>
                  <a:pt x="114045" y="495300"/>
                </a:lnTo>
                <a:lnTo>
                  <a:pt x="112267" y="584200"/>
                </a:lnTo>
                <a:lnTo>
                  <a:pt x="137032" y="584200"/>
                </a:lnTo>
                <a:lnTo>
                  <a:pt x="138810" y="495300"/>
                </a:lnTo>
                <a:lnTo>
                  <a:pt x="137413" y="457200"/>
                </a:lnTo>
                <a:close/>
              </a:path>
              <a:path w="416559" h="1308100">
                <a:moveTo>
                  <a:pt x="125221" y="393700"/>
                </a:moveTo>
                <a:lnTo>
                  <a:pt x="99440" y="393700"/>
                </a:lnTo>
                <a:lnTo>
                  <a:pt x="101091" y="406400"/>
                </a:lnTo>
                <a:lnTo>
                  <a:pt x="105790" y="419100"/>
                </a:lnTo>
                <a:lnTo>
                  <a:pt x="108330" y="431800"/>
                </a:lnTo>
                <a:lnTo>
                  <a:pt x="108076" y="431800"/>
                </a:lnTo>
                <a:lnTo>
                  <a:pt x="112775" y="469900"/>
                </a:lnTo>
                <a:lnTo>
                  <a:pt x="112648" y="457200"/>
                </a:lnTo>
                <a:lnTo>
                  <a:pt x="137159" y="457200"/>
                </a:lnTo>
                <a:lnTo>
                  <a:pt x="132587" y="431800"/>
                </a:lnTo>
                <a:lnTo>
                  <a:pt x="129793" y="419100"/>
                </a:lnTo>
                <a:lnTo>
                  <a:pt x="125221" y="393700"/>
                </a:lnTo>
                <a:close/>
              </a:path>
              <a:path w="416559" h="1308100">
                <a:moveTo>
                  <a:pt x="122554" y="368300"/>
                </a:moveTo>
                <a:lnTo>
                  <a:pt x="122554" y="381000"/>
                </a:lnTo>
                <a:lnTo>
                  <a:pt x="98678" y="381000"/>
                </a:lnTo>
                <a:lnTo>
                  <a:pt x="99313" y="393700"/>
                </a:lnTo>
                <a:lnTo>
                  <a:pt x="123951" y="393700"/>
                </a:lnTo>
                <a:lnTo>
                  <a:pt x="123316" y="381000"/>
                </a:lnTo>
                <a:lnTo>
                  <a:pt x="122554" y="368300"/>
                </a:lnTo>
                <a:close/>
              </a:path>
              <a:path w="416559" h="1308100">
                <a:moveTo>
                  <a:pt x="122935" y="152400"/>
                </a:moveTo>
                <a:lnTo>
                  <a:pt x="97154" y="152400"/>
                </a:lnTo>
                <a:lnTo>
                  <a:pt x="97154" y="190500"/>
                </a:lnTo>
                <a:lnTo>
                  <a:pt x="97916" y="381000"/>
                </a:lnTo>
                <a:lnTo>
                  <a:pt x="122554" y="381000"/>
                </a:lnTo>
                <a:lnTo>
                  <a:pt x="121919" y="190500"/>
                </a:lnTo>
                <a:lnTo>
                  <a:pt x="121792" y="165100"/>
                </a:lnTo>
                <a:lnTo>
                  <a:pt x="122935" y="152400"/>
                </a:lnTo>
                <a:close/>
              </a:path>
              <a:path w="416559" h="1308100">
                <a:moveTo>
                  <a:pt x="130428" y="114300"/>
                </a:moveTo>
                <a:lnTo>
                  <a:pt x="103504" y="114300"/>
                </a:lnTo>
                <a:lnTo>
                  <a:pt x="101345" y="127000"/>
                </a:lnTo>
                <a:lnTo>
                  <a:pt x="98297" y="152400"/>
                </a:lnTo>
                <a:lnTo>
                  <a:pt x="122808" y="152400"/>
                </a:lnTo>
                <a:lnTo>
                  <a:pt x="124332" y="139700"/>
                </a:lnTo>
                <a:lnTo>
                  <a:pt x="125729" y="127000"/>
                </a:lnTo>
                <a:lnTo>
                  <a:pt x="127507" y="127000"/>
                </a:lnTo>
                <a:lnTo>
                  <a:pt x="130428" y="114300"/>
                </a:lnTo>
                <a:close/>
              </a:path>
              <a:path w="416559" h="1308100">
                <a:moveTo>
                  <a:pt x="133222" y="101600"/>
                </a:moveTo>
                <a:lnTo>
                  <a:pt x="106679" y="101600"/>
                </a:lnTo>
                <a:lnTo>
                  <a:pt x="103758" y="114300"/>
                </a:lnTo>
                <a:lnTo>
                  <a:pt x="130301" y="114300"/>
                </a:lnTo>
                <a:lnTo>
                  <a:pt x="133222" y="101600"/>
                </a:lnTo>
                <a:close/>
              </a:path>
              <a:path w="416559" h="1308100">
                <a:moveTo>
                  <a:pt x="139953" y="88900"/>
                </a:moveTo>
                <a:lnTo>
                  <a:pt x="112902" y="88900"/>
                </a:lnTo>
                <a:lnTo>
                  <a:pt x="109600" y="101600"/>
                </a:lnTo>
                <a:lnTo>
                  <a:pt x="136016" y="101600"/>
                </a:lnTo>
                <a:lnTo>
                  <a:pt x="139953" y="88900"/>
                </a:lnTo>
                <a:close/>
              </a:path>
              <a:path w="416559" h="1308100">
                <a:moveTo>
                  <a:pt x="144017" y="76200"/>
                </a:moveTo>
                <a:lnTo>
                  <a:pt x="117220" y="76200"/>
                </a:lnTo>
                <a:lnTo>
                  <a:pt x="113283" y="88900"/>
                </a:lnTo>
                <a:lnTo>
                  <a:pt x="139700" y="88900"/>
                </a:lnTo>
                <a:lnTo>
                  <a:pt x="144017" y="76200"/>
                </a:lnTo>
                <a:close/>
              </a:path>
              <a:path w="416559" h="1308100">
                <a:moveTo>
                  <a:pt x="153161" y="63500"/>
                </a:moveTo>
                <a:lnTo>
                  <a:pt x="121792" y="63500"/>
                </a:lnTo>
                <a:lnTo>
                  <a:pt x="117475" y="76200"/>
                </a:lnTo>
                <a:lnTo>
                  <a:pt x="148462" y="76200"/>
                </a:lnTo>
                <a:lnTo>
                  <a:pt x="153161" y="63500"/>
                </a:lnTo>
                <a:close/>
              </a:path>
              <a:path w="416559" h="1308100">
                <a:moveTo>
                  <a:pt x="157987" y="50800"/>
                </a:moveTo>
                <a:lnTo>
                  <a:pt x="131444" y="50800"/>
                </a:lnTo>
                <a:lnTo>
                  <a:pt x="126618" y="63500"/>
                </a:lnTo>
                <a:lnTo>
                  <a:pt x="152653" y="63500"/>
                </a:lnTo>
                <a:lnTo>
                  <a:pt x="157987" y="50800"/>
                </a:lnTo>
                <a:close/>
              </a:path>
              <a:path w="416559" h="1308100">
                <a:moveTo>
                  <a:pt x="169290" y="38100"/>
                </a:moveTo>
                <a:lnTo>
                  <a:pt x="137286" y="38100"/>
                </a:lnTo>
                <a:lnTo>
                  <a:pt x="131952" y="50800"/>
                </a:lnTo>
                <a:lnTo>
                  <a:pt x="163194" y="50800"/>
                </a:lnTo>
                <a:lnTo>
                  <a:pt x="169290" y="38100"/>
                </a:lnTo>
                <a:close/>
              </a:path>
              <a:path w="416559" h="1308100">
                <a:moveTo>
                  <a:pt x="177164" y="25400"/>
                </a:moveTo>
                <a:lnTo>
                  <a:pt x="149732" y="25400"/>
                </a:lnTo>
                <a:lnTo>
                  <a:pt x="143255" y="38100"/>
                </a:lnTo>
                <a:lnTo>
                  <a:pt x="175005" y="38100"/>
                </a:lnTo>
                <a:lnTo>
                  <a:pt x="177164" y="25400"/>
                </a:lnTo>
                <a:close/>
              </a:path>
              <a:path w="416559" h="1308100">
                <a:moveTo>
                  <a:pt x="178561" y="25400"/>
                </a:moveTo>
                <a:lnTo>
                  <a:pt x="177164" y="25400"/>
                </a:lnTo>
                <a:lnTo>
                  <a:pt x="176783" y="38100"/>
                </a:lnTo>
                <a:lnTo>
                  <a:pt x="178561" y="25400"/>
                </a:lnTo>
                <a:close/>
              </a:path>
              <a:path w="416559" h="1308100">
                <a:moveTo>
                  <a:pt x="253491" y="12700"/>
                </a:moveTo>
                <a:lnTo>
                  <a:pt x="154050" y="12700"/>
                </a:lnTo>
                <a:lnTo>
                  <a:pt x="150367" y="25400"/>
                </a:lnTo>
                <a:lnTo>
                  <a:pt x="247776" y="25400"/>
                </a:lnTo>
                <a:lnTo>
                  <a:pt x="253491" y="12700"/>
                </a:lnTo>
                <a:close/>
              </a:path>
              <a:path w="416559" h="1308100">
                <a:moveTo>
                  <a:pt x="253872" y="0"/>
                </a:moveTo>
                <a:lnTo>
                  <a:pt x="172211" y="0"/>
                </a:lnTo>
                <a:lnTo>
                  <a:pt x="169798" y="12700"/>
                </a:lnTo>
                <a:lnTo>
                  <a:pt x="253618" y="12700"/>
                </a:lnTo>
                <a:lnTo>
                  <a:pt x="253872" y="0"/>
                </a:lnTo>
                <a:close/>
              </a:path>
            </a:pathLst>
          </a:custGeom>
          <a:solidFill>
            <a:srgbClr val="E71223"/>
          </a:solidFill>
        </p:spPr>
        <p:txBody>
          <a:bodyPr wrap="square" lIns="0" tIns="0" rIns="0" bIns="0" rtlCol="0"/>
          <a:lstStyle/>
          <a:p>
            <a:endParaRPr/>
          </a:p>
        </p:txBody>
      </p:sp>
      <p:sp>
        <p:nvSpPr>
          <p:cNvPr id="8" name="object 8"/>
          <p:cNvSpPr txBox="1"/>
          <p:nvPr/>
        </p:nvSpPr>
        <p:spPr>
          <a:xfrm>
            <a:off x="634695" y="3600957"/>
            <a:ext cx="106934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libri"/>
                <a:cs typeface="Calibri"/>
              </a:rPr>
              <a:t>Ba</a:t>
            </a:r>
            <a:r>
              <a:rPr sz="2400" spc="5" dirty="0">
                <a:latin typeface="Calibri"/>
                <a:cs typeface="Calibri"/>
              </a:rPr>
              <a:t>c</a:t>
            </a:r>
            <a:r>
              <a:rPr sz="2400" spc="-75" dirty="0">
                <a:latin typeface="Calibri"/>
                <a:cs typeface="Calibri"/>
              </a:rPr>
              <a:t>k</a:t>
            </a:r>
            <a:r>
              <a:rPr sz="2400" dirty="0">
                <a:latin typeface="Calibri"/>
                <a:cs typeface="Calibri"/>
              </a:rPr>
              <a:t>end</a:t>
            </a:r>
            <a:endParaRPr sz="2400">
              <a:latin typeface="Calibri"/>
              <a:cs typeface="Calibri"/>
            </a:endParaRPr>
          </a:p>
        </p:txBody>
      </p:sp>
      <p:sp>
        <p:nvSpPr>
          <p:cNvPr id="9" name="object 9"/>
          <p:cNvSpPr txBox="1"/>
          <p:nvPr/>
        </p:nvSpPr>
        <p:spPr>
          <a:xfrm>
            <a:off x="6601459" y="3509264"/>
            <a:ext cx="115633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F</a:t>
            </a:r>
            <a:r>
              <a:rPr sz="2400" spc="-35" dirty="0">
                <a:latin typeface="Calibri"/>
                <a:cs typeface="Calibri"/>
              </a:rPr>
              <a:t>r</a:t>
            </a:r>
            <a:r>
              <a:rPr sz="2400" spc="-5" dirty="0">
                <a:latin typeface="Calibri"/>
                <a:cs typeface="Calibri"/>
              </a:rPr>
              <a:t>o</a:t>
            </a:r>
            <a:r>
              <a:rPr sz="2400" spc="-30" dirty="0">
                <a:latin typeface="Calibri"/>
                <a:cs typeface="Calibri"/>
              </a:rPr>
              <a:t>n</a:t>
            </a:r>
            <a:r>
              <a:rPr sz="2400" spc="-25" dirty="0">
                <a:latin typeface="Calibri"/>
                <a:cs typeface="Calibri"/>
              </a:rPr>
              <a:t>t</a:t>
            </a:r>
            <a:r>
              <a:rPr sz="2400" dirty="0">
                <a:latin typeface="Calibri"/>
                <a:cs typeface="Calibri"/>
              </a:rPr>
              <a:t>end</a:t>
            </a:r>
            <a:endParaRPr sz="240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4558" y="199996"/>
            <a:ext cx="1312545" cy="604520"/>
          </a:xfrm>
          <a:prstGeom prst="rect">
            <a:avLst/>
          </a:prstGeom>
        </p:spPr>
        <p:txBody>
          <a:bodyPr vert="horz" wrap="square" lIns="0" tIns="12065" rIns="0" bIns="0" rtlCol="0">
            <a:spAutoFit/>
          </a:bodyPr>
          <a:lstStyle/>
          <a:p>
            <a:pPr marL="12700">
              <a:lnSpc>
                <a:spcPct val="100000"/>
              </a:lnSpc>
              <a:spcBef>
                <a:spcPts val="95"/>
              </a:spcBef>
            </a:pPr>
            <a:r>
              <a:rPr sz="3800" i="1" spc="-280" dirty="0">
                <a:latin typeface="Georgia"/>
                <a:cs typeface="Georgia"/>
              </a:rPr>
              <a:t>Login</a:t>
            </a:r>
            <a:endParaRPr sz="3800">
              <a:latin typeface="Georgia"/>
              <a:cs typeface="Georgia"/>
            </a:endParaRPr>
          </a:p>
        </p:txBody>
      </p:sp>
      <p:sp>
        <p:nvSpPr>
          <p:cNvPr id="3" name="object 3"/>
          <p:cNvSpPr txBox="1"/>
          <p:nvPr/>
        </p:nvSpPr>
        <p:spPr>
          <a:xfrm>
            <a:off x="456082" y="882141"/>
            <a:ext cx="10939780" cy="299720"/>
          </a:xfrm>
          <a:prstGeom prst="rect">
            <a:avLst/>
          </a:prstGeom>
        </p:spPr>
        <p:txBody>
          <a:bodyPr vert="horz" wrap="square" lIns="0" tIns="12700" rIns="0" bIns="0" rtlCol="0">
            <a:spAutoFit/>
          </a:bodyPr>
          <a:lstStyle/>
          <a:p>
            <a:pPr marL="12700">
              <a:lnSpc>
                <a:spcPct val="100000"/>
              </a:lnSpc>
              <a:spcBef>
                <a:spcPts val="100"/>
              </a:spcBef>
            </a:pPr>
            <a:r>
              <a:rPr sz="1800" spc="15" dirty="0">
                <a:latin typeface="Tahoma"/>
                <a:cs typeface="Tahoma"/>
              </a:rPr>
              <a:t>La</a:t>
            </a:r>
            <a:r>
              <a:rPr sz="1800" spc="-114" dirty="0">
                <a:latin typeface="Tahoma"/>
                <a:cs typeface="Tahoma"/>
              </a:rPr>
              <a:t> </a:t>
            </a:r>
            <a:r>
              <a:rPr sz="1800" spc="45" dirty="0">
                <a:latin typeface="Tahoma"/>
                <a:cs typeface="Tahoma"/>
              </a:rPr>
              <a:t>anotación</a:t>
            </a:r>
            <a:r>
              <a:rPr sz="1800" spc="-110" dirty="0">
                <a:latin typeface="Tahoma"/>
                <a:cs typeface="Tahoma"/>
              </a:rPr>
              <a:t> </a:t>
            </a:r>
            <a:r>
              <a:rPr sz="1800" spc="-20" dirty="0">
                <a:latin typeface="Tahoma"/>
                <a:cs typeface="Tahoma"/>
              </a:rPr>
              <a:t>@Entity</a:t>
            </a:r>
            <a:r>
              <a:rPr sz="1800" spc="-110" dirty="0">
                <a:latin typeface="Tahoma"/>
                <a:cs typeface="Tahoma"/>
              </a:rPr>
              <a:t> </a:t>
            </a:r>
            <a:r>
              <a:rPr sz="1800" spc="50" dirty="0">
                <a:latin typeface="Tahoma"/>
                <a:cs typeface="Tahoma"/>
              </a:rPr>
              <a:t>especifica</a:t>
            </a:r>
            <a:r>
              <a:rPr sz="1800" spc="-145" dirty="0">
                <a:latin typeface="Tahoma"/>
                <a:cs typeface="Tahoma"/>
              </a:rPr>
              <a:t> </a:t>
            </a:r>
            <a:r>
              <a:rPr sz="1800" spc="90" dirty="0">
                <a:latin typeface="Tahoma"/>
                <a:cs typeface="Tahoma"/>
              </a:rPr>
              <a:t>que</a:t>
            </a:r>
            <a:r>
              <a:rPr sz="1800" spc="-120" dirty="0">
                <a:latin typeface="Tahoma"/>
                <a:cs typeface="Tahoma"/>
              </a:rPr>
              <a:t> </a:t>
            </a:r>
            <a:r>
              <a:rPr sz="1800" spc="25" dirty="0">
                <a:latin typeface="Tahoma"/>
                <a:cs typeface="Tahoma"/>
              </a:rPr>
              <a:t>la</a:t>
            </a:r>
            <a:r>
              <a:rPr sz="1800" spc="-110" dirty="0">
                <a:latin typeface="Tahoma"/>
                <a:cs typeface="Tahoma"/>
              </a:rPr>
              <a:t> </a:t>
            </a:r>
            <a:r>
              <a:rPr sz="1800" spc="40" dirty="0">
                <a:latin typeface="Tahoma"/>
                <a:cs typeface="Tahoma"/>
              </a:rPr>
              <a:t>clase</a:t>
            </a:r>
            <a:r>
              <a:rPr sz="1800" spc="-130" dirty="0">
                <a:latin typeface="Tahoma"/>
                <a:cs typeface="Tahoma"/>
              </a:rPr>
              <a:t> </a:t>
            </a:r>
            <a:r>
              <a:rPr sz="1800" spc="35" dirty="0">
                <a:latin typeface="Tahoma"/>
                <a:cs typeface="Tahoma"/>
              </a:rPr>
              <a:t>es</a:t>
            </a:r>
            <a:r>
              <a:rPr sz="1800" spc="-110" dirty="0">
                <a:latin typeface="Tahoma"/>
                <a:cs typeface="Tahoma"/>
              </a:rPr>
              <a:t> </a:t>
            </a:r>
            <a:r>
              <a:rPr sz="1800" spc="30" dirty="0">
                <a:latin typeface="Tahoma"/>
                <a:cs typeface="Tahoma"/>
              </a:rPr>
              <a:t>una</a:t>
            </a:r>
            <a:r>
              <a:rPr sz="1800" spc="-100" dirty="0">
                <a:latin typeface="Tahoma"/>
                <a:cs typeface="Tahoma"/>
              </a:rPr>
              <a:t> </a:t>
            </a:r>
            <a:r>
              <a:rPr sz="1800" spc="60" dirty="0">
                <a:latin typeface="Tahoma"/>
                <a:cs typeface="Tahoma"/>
              </a:rPr>
              <a:t>entidad</a:t>
            </a:r>
            <a:r>
              <a:rPr sz="1800" spc="-125" dirty="0">
                <a:latin typeface="Tahoma"/>
                <a:cs typeface="Tahoma"/>
              </a:rPr>
              <a:t> </a:t>
            </a:r>
            <a:r>
              <a:rPr sz="1800" spc="-20" dirty="0">
                <a:latin typeface="Tahoma"/>
                <a:cs typeface="Tahoma"/>
              </a:rPr>
              <a:t>y</a:t>
            </a:r>
            <a:r>
              <a:rPr sz="1800" spc="-110" dirty="0">
                <a:latin typeface="Tahoma"/>
                <a:cs typeface="Tahoma"/>
              </a:rPr>
              <a:t> </a:t>
            </a:r>
            <a:r>
              <a:rPr sz="1800" spc="15" dirty="0">
                <a:latin typeface="Tahoma"/>
                <a:cs typeface="Tahoma"/>
              </a:rPr>
              <a:t>está</a:t>
            </a:r>
            <a:r>
              <a:rPr sz="1800" spc="-120" dirty="0">
                <a:latin typeface="Tahoma"/>
                <a:cs typeface="Tahoma"/>
              </a:rPr>
              <a:t> </a:t>
            </a:r>
            <a:r>
              <a:rPr sz="1800" spc="50" dirty="0">
                <a:latin typeface="Tahoma"/>
                <a:cs typeface="Tahoma"/>
              </a:rPr>
              <a:t>asignada</a:t>
            </a:r>
            <a:r>
              <a:rPr sz="1800" spc="-110" dirty="0">
                <a:latin typeface="Tahoma"/>
                <a:cs typeface="Tahoma"/>
              </a:rPr>
              <a:t> </a:t>
            </a:r>
            <a:r>
              <a:rPr sz="1800" spc="15" dirty="0">
                <a:latin typeface="Tahoma"/>
                <a:cs typeface="Tahoma"/>
              </a:rPr>
              <a:t>a</a:t>
            </a:r>
            <a:r>
              <a:rPr sz="1800" spc="-114" dirty="0">
                <a:latin typeface="Tahoma"/>
                <a:cs typeface="Tahoma"/>
              </a:rPr>
              <a:t> </a:t>
            </a:r>
            <a:r>
              <a:rPr sz="1800" spc="30" dirty="0">
                <a:latin typeface="Tahoma"/>
                <a:cs typeface="Tahoma"/>
              </a:rPr>
              <a:t>una</a:t>
            </a:r>
            <a:r>
              <a:rPr sz="1800" spc="-110" dirty="0">
                <a:latin typeface="Tahoma"/>
                <a:cs typeface="Tahoma"/>
              </a:rPr>
              <a:t> </a:t>
            </a:r>
            <a:r>
              <a:rPr sz="1800" spc="35" dirty="0">
                <a:latin typeface="Tahoma"/>
                <a:cs typeface="Tahoma"/>
              </a:rPr>
              <a:t>tabla</a:t>
            </a:r>
            <a:r>
              <a:rPr sz="1800" spc="-110" dirty="0">
                <a:latin typeface="Tahoma"/>
                <a:cs typeface="Tahoma"/>
              </a:rPr>
              <a:t> </a:t>
            </a:r>
            <a:r>
              <a:rPr sz="1800" spc="114" dirty="0">
                <a:latin typeface="Tahoma"/>
                <a:cs typeface="Tahoma"/>
              </a:rPr>
              <a:t>de</a:t>
            </a:r>
            <a:r>
              <a:rPr sz="1800" spc="-130" dirty="0">
                <a:latin typeface="Tahoma"/>
                <a:cs typeface="Tahoma"/>
              </a:rPr>
              <a:t> </a:t>
            </a:r>
            <a:r>
              <a:rPr sz="1800" spc="60" dirty="0">
                <a:latin typeface="Tahoma"/>
                <a:cs typeface="Tahoma"/>
              </a:rPr>
              <a:t>base</a:t>
            </a:r>
            <a:r>
              <a:rPr sz="1800" spc="-110" dirty="0">
                <a:latin typeface="Tahoma"/>
                <a:cs typeface="Tahoma"/>
              </a:rPr>
              <a:t> </a:t>
            </a:r>
            <a:r>
              <a:rPr sz="1800" spc="110" dirty="0">
                <a:latin typeface="Tahoma"/>
                <a:cs typeface="Tahoma"/>
              </a:rPr>
              <a:t>de</a:t>
            </a:r>
            <a:r>
              <a:rPr sz="1800" spc="-110" dirty="0">
                <a:latin typeface="Tahoma"/>
                <a:cs typeface="Tahoma"/>
              </a:rPr>
              <a:t> </a:t>
            </a:r>
            <a:r>
              <a:rPr sz="1800" spc="25" dirty="0">
                <a:latin typeface="Tahoma"/>
                <a:cs typeface="Tahoma"/>
              </a:rPr>
              <a:t>datos.</a:t>
            </a:r>
            <a:endParaRPr sz="1800">
              <a:latin typeface="Tahoma"/>
              <a:cs typeface="Tahoma"/>
            </a:endParaRPr>
          </a:p>
        </p:txBody>
      </p:sp>
      <p:sp>
        <p:nvSpPr>
          <p:cNvPr id="4" name="object 4"/>
          <p:cNvSpPr txBox="1"/>
          <p:nvPr/>
        </p:nvSpPr>
        <p:spPr>
          <a:xfrm>
            <a:off x="644753" y="1385773"/>
            <a:ext cx="1473835" cy="391795"/>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Calibri"/>
                <a:cs typeface="Calibri"/>
              </a:rPr>
              <a:t>model.Role</a:t>
            </a:r>
            <a:endParaRPr sz="2400">
              <a:latin typeface="Calibri"/>
              <a:cs typeface="Calibri"/>
            </a:endParaRPr>
          </a:p>
        </p:txBody>
      </p:sp>
      <p:sp>
        <p:nvSpPr>
          <p:cNvPr id="5" name="object 5"/>
          <p:cNvSpPr txBox="1"/>
          <p:nvPr/>
        </p:nvSpPr>
        <p:spPr>
          <a:xfrm>
            <a:off x="6336538" y="1307084"/>
            <a:ext cx="149225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Calibri"/>
                <a:cs typeface="Calibri"/>
              </a:rPr>
              <a:t>model.User</a:t>
            </a:r>
            <a:endParaRPr sz="2400">
              <a:latin typeface="Calibri"/>
              <a:cs typeface="Calibri"/>
            </a:endParaRPr>
          </a:p>
        </p:txBody>
      </p:sp>
      <p:pic>
        <p:nvPicPr>
          <p:cNvPr id="6" name="object 6"/>
          <p:cNvPicPr/>
          <p:nvPr/>
        </p:nvPicPr>
        <p:blipFill>
          <a:blip r:embed="rId2" cstate="print"/>
          <a:stretch>
            <a:fillRect/>
          </a:stretch>
        </p:blipFill>
        <p:spPr>
          <a:xfrm>
            <a:off x="2368295" y="1293875"/>
            <a:ext cx="3145535" cy="3506724"/>
          </a:xfrm>
          <a:prstGeom prst="rect">
            <a:avLst/>
          </a:prstGeom>
        </p:spPr>
      </p:pic>
      <p:pic>
        <p:nvPicPr>
          <p:cNvPr id="7" name="object 7"/>
          <p:cNvPicPr/>
          <p:nvPr/>
        </p:nvPicPr>
        <p:blipFill>
          <a:blip r:embed="rId3" cstate="print"/>
          <a:stretch>
            <a:fillRect/>
          </a:stretch>
        </p:blipFill>
        <p:spPr>
          <a:xfrm>
            <a:off x="6257544" y="1834895"/>
            <a:ext cx="4393692" cy="2191511"/>
          </a:xfrm>
          <a:prstGeom prst="rect">
            <a:avLst/>
          </a:prstGeom>
        </p:spPr>
      </p:pic>
      <p:sp>
        <p:nvSpPr>
          <p:cNvPr id="8" name="object 8"/>
          <p:cNvSpPr txBox="1"/>
          <p:nvPr/>
        </p:nvSpPr>
        <p:spPr>
          <a:xfrm>
            <a:off x="809955" y="5057089"/>
            <a:ext cx="10487660" cy="574675"/>
          </a:xfrm>
          <a:prstGeom prst="rect">
            <a:avLst/>
          </a:prstGeom>
        </p:spPr>
        <p:txBody>
          <a:bodyPr vert="horz" wrap="square" lIns="0" tIns="12700" rIns="0" bIns="0" rtlCol="0">
            <a:spAutoFit/>
          </a:bodyPr>
          <a:lstStyle/>
          <a:p>
            <a:pPr marL="68580">
              <a:lnSpc>
                <a:spcPct val="100000"/>
              </a:lnSpc>
              <a:spcBef>
                <a:spcPts val="100"/>
              </a:spcBef>
            </a:pPr>
            <a:r>
              <a:rPr sz="1800" spc="-85" dirty="0">
                <a:latin typeface="Tahoma"/>
                <a:cs typeface="Tahoma"/>
              </a:rPr>
              <a:t>@Id</a:t>
            </a:r>
            <a:r>
              <a:rPr sz="1800" spc="-114" dirty="0">
                <a:latin typeface="Tahoma"/>
                <a:cs typeface="Tahoma"/>
              </a:rPr>
              <a:t> </a:t>
            </a:r>
            <a:r>
              <a:rPr sz="1800" spc="50" dirty="0">
                <a:latin typeface="Tahoma"/>
                <a:cs typeface="Tahoma"/>
              </a:rPr>
              <a:t>especifica</a:t>
            </a:r>
            <a:r>
              <a:rPr sz="1800" spc="-145" dirty="0">
                <a:latin typeface="Tahoma"/>
                <a:cs typeface="Tahoma"/>
              </a:rPr>
              <a:t> </a:t>
            </a:r>
            <a:r>
              <a:rPr sz="1800" spc="30" dirty="0">
                <a:latin typeface="Tahoma"/>
                <a:cs typeface="Tahoma"/>
              </a:rPr>
              <a:t>la</a:t>
            </a:r>
            <a:r>
              <a:rPr sz="1800" spc="-120" dirty="0">
                <a:latin typeface="Tahoma"/>
                <a:cs typeface="Tahoma"/>
              </a:rPr>
              <a:t> </a:t>
            </a:r>
            <a:r>
              <a:rPr sz="1800" spc="35" dirty="0">
                <a:latin typeface="Tahoma"/>
                <a:cs typeface="Tahoma"/>
              </a:rPr>
              <a:t>clave</a:t>
            </a:r>
            <a:r>
              <a:rPr sz="1800" spc="-120" dirty="0">
                <a:latin typeface="Tahoma"/>
                <a:cs typeface="Tahoma"/>
              </a:rPr>
              <a:t> </a:t>
            </a:r>
            <a:r>
              <a:rPr sz="1800" spc="60" dirty="0">
                <a:latin typeface="Tahoma"/>
                <a:cs typeface="Tahoma"/>
              </a:rPr>
              <a:t>principal</a:t>
            </a:r>
            <a:r>
              <a:rPr sz="1800" spc="-125" dirty="0">
                <a:latin typeface="Tahoma"/>
                <a:cs typeface="Tahoma"/>
              </a:rPr>
              <a:t> </a:t>
            </a:r>
            <a:r>
              <a:rPr sz="1800" spc="114" dirty="0">
                <a:latin typeface="Tahoma"/>
                <a:cs typeface="Tahoma"/>
              </a:rPr>
              <a:t>de</a:t>
            </a:r>
            <a:r>
              <a:rPr sz="1800" spc="-114" dirty="0">
                <a:latin typeface="Tahoma"/>
                <a:cs typeface="Tahoma"/>
              </a:rPr>
              <a:t> </a:t>
            </a:r>
            <a:r>
              <a:rPr sz="1800" spc="30" dirty="0">
                <a:latin typeface="Tahoma"/>
                <a:cs typeface="Tahoma"/>
              </a:rPr>
              <a:t>una</a:t>
            </a:r>
            <a:r>
              <a:rPr sz="1800" spc="-100" dirty="0">
                <a:latin typeface="Tahoma"/>
                <a:cs typeface="Tahoma"/>
              </a:rPr>
              <a:t> </a:t>
            </a:r>
            <a:r>
              <a:rPr sz="1800" spc="65" dirty="0">
                <a:latin typeface="Tahoma"/>
                <a:cs typeface="Tahoma"/>
              </a:rPr>
              <a:t>entidad</a:t>
            </a:r>
            <a:r>
              <a:rPr sz="1800" spc="-130" dirty="0">
                <a:latin typeface="Tahoma"/>
                <a:cs typeface="Tahoma"/>
              </a:rPr>
              <a:t> </a:t>
            </a:r>
            <a:r>
              <a:rPr sz="1800" spc="-20" dirty="0">
                <a:latin typeface="Tahoma"/>
                <a:cs typeface="Tahoma"/>
              </a:rPr>
              <a:t>y</a:t>
            </a:r>
            <a:r>
              <a:rPr sz="1800" spc="-110" dirty="0">
                <a:latin typeface="Tahoma"/>
                <a:cs typeface="Tahoma"/>
              </a:rPr>
              <a:t> </a:t>
            </a:r>
            <a:r>
              <a:rPr sz="1800" spc="35" dirty="0">
                <a:latin typeface="Tahoma"/>
                <a:cs typeface="Tahoma"/>
              </a:rPr>
              <a:t>@GeneratedValue</a:t>
            </a:r>
            <a:r>
              <a:rPr sz="1800" spc="-150" dirty="0">
                <a:latin typeface="Tahoma"/>
                <a:cs typeface="Tahoma"/>
              </a:rPr>
              <a:t> </a:t>
            </a:r>
            <a:r>
              <a:rPr sz="1800" spc="30" dirty="0">
                <a:latin typeface="Tahoma"/>
                <a:cs typeface="Tahoma"/>
              </a:rPr>
              <a:t>representan</a:t>
            </a:r>
            <a:r>
              <a:rPr sz="1800" spc="-114" dirty="0">
                <a:latin typeface="Tahoma"/>
                <a:cs typeface="Tahoma"/>
              </a:rPr>
              <a:t> </a:t>
            </a:r>
            <a:r>
              <a:rPr sz="1800" spc="15" dirty="0">
                <a:latin typeface="Tahoma"/>
                <a:cs typeface="Tahoma"/>
              </a:rPr>
              <a:t>las</a:t>
            </a:r>
            <a:r>
              <a:rPr sz="1800" spc="-130" dirty="0">
                <a:latin typeface="Tahoma"/>
                <a:cs typeface="Tahoma"/>
              </a:rPr>
              <a:t> </a:t>
            </a:r>
            <a:r>
              <a:rPr sz="1800" spc="30" dirty="0">
                <a:latin typeface="Tahoma"/>
                <a:cs typeface="Tahoma"/>
              </a:rPr>
              <a:t>claves</a:t>
            </a:r>
            <a:r>
              <a:rPr sz="1800" spc="-110" dirty="0">
                <a:latin typeface="Tahoma"/>
                <a:cs typeface="Tahoma"/>
              </a:rPr>
              <a:t> </a:t>
            </a:r>
            <a:r>
              <a:rPr sz="1800" spc="35" dirty="0">
                <a:latin typeface="Tahoma"/>
                <a:cs typeface="Tahoma"/>
              </a:rPr>
              <a:t>primarias</a:t>
            </a:r>
            <a:endParaRPr sz="1800">
              <a:latin typeface="Tahoma"/>
              <a:cs typeface="Tahoma"/>
            </a:endParaRPr>
          </a:p>
          <a:p>
            <a:pPr marL="12700">
              <a:lnSpc>
                <a:spcPct val="100000"/>
              </a:lnSpc>
              <a:spcBef>
                <a:spcPts val="5"/>
              </a:spcBef>
            </a:pPr>
            <a:r>
              <a:rPr sz="1800" spc="110" dirty="0">
                <a:latin typeface="Tahoma"/>
                <a:cs typeface="Tahoma"/>
              </a:rPr>
              <a:t>de</a:t>
            </a:r>
            <a:r>
              <a:rPr sz="1800" spc="-135" dirty="0">
                <a:latin typeface="Tahoma"/>
                <a:cs typeface="Tahoma"/>
              </a:rPr>
              <a:t> </a:t>
            </a:r>
            <a:r>
              <a:rPr sz="1800" spc="15" dirty="0">
                <a:latin typeface="Tahoma"/>
                <a:cs typeface="Tahoma"/>
              </a:rPr>
              <a:t>las</a:t>
            </a:r>
            <a:r>
              <a:rPr sz="1800" spc="-130" dirty="0">
                <a:latin typeface="Tahoma"/>
                <a:cs typeface="Tahoma"/>
              </a:rPr>
              <a:t> </a:t>
            </a:r>
            <a:r>
              <a:rPr sz="1800" spc="55" dirty="0">
                <a:latin typeface="Tahoma"/>
                <a:cs typeface="Tahoma"/>
              </a:rPr>
              <a:t>entidades</a:t>
            </a:r>
            <a:endParaRPr sz="1800">
              <a:latin typeface="Tahoma"/>
              <a:cs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76427" y="1296924"/>
            <a:ext cx="3890772" cy="2485644"/>
          </a:xfrm>
          <a:prstGeom prst="rect">
            <a:avLst/>
          </a:prstGeom>
        </p:spPr>
      </p:pic>
      <p:sp>
        <p:nvSpPr>
          <p:cNvPr id="3" name="object 3"/>
          <p:cNvSpPr txBox="1">
            <a:spLocks noGrp="1"/>
          </p:cNvSpPr>
          <p:nvPr>
            <p:ph type="title"/>
          </p:nvPr>
        </p:nvSpPr>
        <p:spPr>
          <a:xfrm>
            <a:off x="454558" y="45967"/>
            <a:ext cx="3653154" cy="1221740"/>
          </a:xfrm>
          <a:prstGeom prst="rect">
            <a:avLst/>
          </a:prstGeom>
        </p:spPr>
        <p:txBody>
          <a:bodyPr vert="horz" wrap="square" lIns="0" tIns="166370" rIns="0" bIns="0" rtlCol="0">
            <a:spAutoFit/>
          </a:bodyPr>
          <a:lstStyle/>
          <a:p>
            <a:pPr marL="12700">
              <a:lnSpc>
                <a:spcPct val="100000"/>
              </a:lnSpc>
              <a:spcBef>
                <a:spcPts val="1310"/>
              </a:spcBef>
            </a:pPr>
            <a:r>
              <a:rPr sz="3800" i="1" spc="-280" dirty="0">
                <a:latin typeface="Georgia"/>
                <a:cs typeface="Georgia"/>
              </a:rPr>
              <a:t>Login</a:t>
            </a:r>
            <a:endParaRPr sz="3800">
              <a:latin typeface="Georgia"/>
              <a:cs typeface="Georgia"/>
            </a:endParaRPr>
          </a:p>
          <a:p>
            <a:pPr marL="12700">
              <a:lnSpc>
                <a:spcPct val="100000"/>
              </a:lnSpc>
              <a:spcBef>
                <a:spcPts val="765"/>
              </a:spcBef>
            </a:pPr>
            <a:r>
              <a:rPr sz="2400" spc="-10" dirty="0">
                <a:latin typeface="Calibri"/>
                <a:cs typeface="Calibri"/>
              </a:rPr>
              <a:t>Config.SecurityConfiguration</a:t>
            </a:r>
            <a:endParaRPr sz="2400">
              <a:latin typeface="Calibri"/>
              <a:cs typeface="Calibri"/>
            </a:endParaRPr>
          </a:p>
        </p:txBody>
      </p:sp>
      <p:sp>
        <p:nvSpPr>
          <p:cNvPr id="4" name="object 4"/>
          <p:cNvSpPr txBox="1"/>
          <p:nvPr/>
        </p:nvSpPr>
        <p:spPr>
          <a:xfrm>
            <a:off x="352755" y="4603191"/>
            <a:ext cx="3098800" cy="391795"/>
          </a:xfrm>
          <a:prstGeom prst="rect">
            <a:avLst/>
          </a:prstGeom>
        </p:spPr>
        <p:txBody>
          <a:bodyPr vert="horz" wrap="square" lIns="0" tIns="12700" rIns="0" bIns="0" rtlCol="0">
            <a:spAutoFit/>
          </a:bodyPr>
          <a:lstStyle/>
          <a:p>
            <a:pPr marL="12700">
              <a:lnSpc>
                <a:spcPct val="100000"/>
              </a:lnSpc>
              <a:spcBef>
                <a:spcPts val="100"/>
              </a:spcBef>
            </a:pPr>
            <a:r>
              <a:rPr sz="2400" b="1" dirty="0">
                <a:latin typeface="Calibri"/>
                <a:cs typeface="Calibri"/>
              </a:rPr>
              <a:t>d</a:t>
            </a:r>
            <a:r>
              <a:rPr sz="2400" b="1" spc="-35" dirty="0">
                <a:latin typeface="Calibri"/>
                <a:cs typeface="Calibri"/>
              </a:rPr>
              <a:t>t</a:t>
            </a:r>
            <a:r>
              <a:rPr sz="2400" b="1" dirty="0">
                <a:latin typeface="Calibri"/>
                <a:cs typeface="Calibri"/>
              </a:rPr>
              <a:t>o</a:t>
            </a:r>
            <a:r>
              <a:rPr sz="2400" b="1" spc="-20" dirty="0">
                <a:latin typeface="Calibri"/>
                <a:cs typeface="Calibri"/>
              </a:rPr>
              <a:t>.</a:t>
            </a:r>
            <a:r>
              <a:rPr sz="2400" b="1" dirty="0">
                <a:latin typeface="Calibri"/>
                <a:cs typeface="Calibri"/>
              </a:rPr>
              <a:t>Us</a:t>
            </a:r>
            <a:r>
              <a:rPr sz="2400" b="1" spc="5" dirty="0">
                <a:latin typeface="Calibri"/>
                <a:cs typeface="Calibri"/>
              </a:rPr>
              <a:t>e</a:t>
            </a:r>
            <a:r>
              <a:rPr sz="2400" b="1" spc="-5" dirty="0">
                <a:latin typeface="Calibri"/>
                <a:cs typeface="Calibri"/>
              </a:rPr>
              <a:t>r</a:t>
            </a:r>
            <a:r>
              <a:rPr sz="2400" b="1" spc="-35" dirty="0">
                <a:latin typeface="Calibri"/>
                <a:cs typeface="Calibri"/>
              </a:rPr>
              <a:t>R</a:t>
            </a:r>
            <a:r>
              <a:rPr sz="2400" b="1" spc="-5" dirty="0">
                <a:latin typeface="Calibri"/>
                <a:cs typeface="Calibri"/>
              </a:rPr>
              <a:t>egi</a:t>
            </a:r>
            <a:r>
              <a:rPr sz="2400" b="1" spc="-25" dirty="0">
                <a:latin typeface="Calibri"/>
                <a:cs typeface="Calibri"/>
              </a:rPr>
              <a:t>s</a:t>
            </a:r>
            <a:r>
              <a:rPr sz="2400" b="1" dirty="0">
                <a:latin typeface="Calibri"/>
                <a:cs typeface="Calibri"/>
              </a:rPr>
              <a:t>t</a:t>
            </a:r>
            <a:r>
              <a:rPr sz="2400" b="1" spc="-55" dirty="0">
                <a:latin typeface="Calibri"/>
                <a:cs typeface="Calibri"/>
              </a:rPr>
              <a:t>r</a:t>
            </a:r>
            <a:r>
              <a:rPr sz="2400" b="1" spc="-25" dirty="0">
                <a:latin typeface="Calibri"/>
                <a:cs typeface="Calibri"/>
              </a:rPr>
              <a:t>a</a:t>
            </a:r>
            <a:r>
              <a:rPr sz="2400" b="1" dirty="0">
                <a:latin typeface="Calibri"/>
                <a:cs typeface="Calibri"/>
              </a:rPr>
              <a:t>t</a:t>
            </a:r>
            <a:r>
              <a:rPr sz="2400" b="1" spc="-10" dirty="0">
                <a:latin typeface="Calibri"/>
                <a:cs typeface="Calibri"/>
              </a:rPr>
              <a:t>i</a:t>
            </a:r>
            <a:r>
              <a:rPr sz="2400" b="1" dirty="0">
                <a:latin typeface="Calibri"/>
                <a:cs typeface="Calibri"/>
              </a:rPr>
              <a:t>onD</a:t>
            </a:r>
            <a:r>
              <a:rPr sz="2400" b="1" spc="-35" dirty="0">
                <a:latin typeface="Calibri"/>
                <a:cs typeface="Calibri"/>
              </a:rPr>
              <a:t>t</a:t>
            </a:r>
            <a:r>
              <a:rPr sz="2400" b="1" dirty="0">
                <a:latin typeface="Calibri"/>
                <a:cs typeface="Calibri"/>
              </a:rPr>
              <a:t>o</a:t>
            </a:r>
            <a:endParaRPr sz="2400">
              <a:latin typeface="Calibri"/>
              <a:cs typeface="Calibri"/>
            </a:endParaRPr>
          </a:p>
        </p:txBody>
      </p:sp>
      <p:pic>
        <p:nvPicPr>
          <p:cNvPr id="5" name="object 5"/>
          <p:cNvPicPr/>
          <p:nvPr/>
        </p:nvPicPr>
        <p:blipFill>
          <a:blip r:embed="rId3" cstate="print"/>
          <a:stretch>
            <a:fillRect/>
          </a:stretch>
        </p:blipFill>
        <p:spPr>
          <a:xfrm>
            <a:off x="3517391" y="3950208"/>
            <a:ext cx="2956560" cy="2276856"/>
          </a:xfrm>
          <a:prstGeom prst="rect">
            <a:avLst/>
          </a:prstGeom>
        </p:spPr>
      </p:pic>
      <p:sp>
        <p:nvSpPr>
          <p:cNvPr id="6" name="object 6"/>
          <p:cNvSpPr txBox="1"/>
          <p:nvPr/>
        </p:nvSpPr>
        <p:spPr>
          <a:xfrm>
            <a:off x="7073265" y="486283"/>
            <a:ext cx="248539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Calibri"/>
                <a:cs typeface="Calibri"/>
              </a:rPr>
              <a:t>service.UserService</a:t>
            </a:r>
            <a:endParaRPr sz="2400">
              <a:latin typeface="Calibri"/>
              <a:cs typeface="Calibri"/>
            </a:endParaRPr>
          </a:p>
        </p:txBody>
      </p:sp>
      <p:sp>
        <p:nvSpPr>
          <p:cNvPr id="7" name="object 7"/>
          <p:cNvSpPr txBox="1"/>
          <p:nvPr/>
        </p:nvSpPr>
        <p:spPr>
          <a:xfrm>
            <a:off x="7166609" y="3502532"/>
            <a:ext cx="305181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Calibri"/>
                <a:cs typeface="Calibri"/>
              </a:rPr>
              <a:t>service.UserServicelmpl</a:t>
            </a:r>
            <a:endParaRPr sz="2400">
              <a:latin typeface="Calibri"/>
              <a:cs typeface="Calibri"/>
            </a:endParaRPr>
          </a:p>
        </p:txBody>
      </p:sp>
      <p:pic>
        <p:nvPicPr>
          <p:cNvPr id="8" name="object 8"/>
          <p:cNvPicPr/>
          <p:nvPr/>
        </p:nvPicPr>
        <p:blipFill>
          <a:blip r:embed="rId4" cstate="print"/>
          <a:stretch>
            <a:fillRect/>
          </a:stretch>
        </p:blipFill>
        <p:spPr>
          <a:xfrm>
            <a:off x="7086600" y="934211"/>
            <a:ext cx="4206240" cy="2301240"/>
          </a:xfrm>
          <a:prstGeom prst="rect">
            <a:avLst/>
          </a:prstGeom>
        </p:spPr>
      </p:pic>
      <p:pic>
        <p:nvPicPr>
          <p:cNvPr id="9" name="object 9"/>
          <p:cNvPicPr/>
          <p:nvPr/>
        </p:nvPicPr>
        <p:blipFill>
          <a:blip r:embed="rId5" cstate="print"/>
          <a:stretch>
            <a:fillRect/>
          </a:stretch>
        </p:blipFill>
        <p:spPr>
          <a:xfrm>
            <a:off x="7203947" y="3995928"/>
            <a:ext cx="4206240" cy="225399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19100" y="1296924"/>
            <a:ext cx="4747260" cy="1981200"/>
          </a:xfrm>
          <a:prstGeom prst="rect">
            <a:avLst/>
          </a:prstGeom>
        </p:spPr>
      </p:pic>
      <p:sp>
        <p:nvSpPr>
          <p:cNvPr id="3" name="object 3"/>
          <p:cNvSpPr txBox="1">
            <a:spLocks noGrp="1"/>
          </p:cNvSpPr>
          <p:nvPr>
            <p:ph type="title"/>
          </p:nvPr>
        </p:nvSpPr>
        <p:spPr>
          <a:xfrm>
            <a:off x="498449" y="112728"/>
            <a:ext cx="3338829" cy="1132840"/>
          </a:xfrm>
          <a:prstGeom prst="rect">
            <a:avLst/>
          </a:prstGeom>
        </p:spPr>
        <p:txBody>
          <a:bodyPr vert="horz" wrap="square" lIns="0" tIns="148590" rIns="0" bIns="0" rtlCol="0">
            <a:spAutoFit/>
          </a:bodyPr>
          <a:lstStyle/>
          <a:p>
            <a:pPr marL="12700">
              <a:lnSpc>
                <a:spcPct val="100000"/>
              </a:lnSpc>
              <a:spcBef>
                <a:spcPts val="1170"/>
              </a:spcBef>
            </a:pPr>
            <a:r>
              <a:rPr sz="3350" i="1" spc="-235" dirty="0">
                <a:latin typeface="Georgia"/>
                <a:cs typeface="Georgia"/>
              </a:rPr>
              <a:t>Login</a:t>
            </a:r>
            <a:endParaRPr sz="3350">
              <a:latin typeface="Georgia"/>
              <a:cs typeface="Georgia"/>
            </a:endParaRPr>
          </a:p>
          <a:p>
            <a:pPr marL="12700">
              <a:lnSpc>
                <a:spcPct val="100000"/>
              </a:lnSpc>
              <a:spcBef>
                <a:spcPts val="745"/>
              </a:spcBef>
            </a:pPr>
            <a:r>
              <a:rPr sz="2400" spc="-15" dirty="0">
                <a:latin typeface="Calibri"/>
                <a:cs typeface="Calibri"/>
              </a:rPr>
              <a:t>repository.UserRepository</a:t>
            </a:r>
            <a:endParaRPr sz="2400">
              <a:latin typeface="Calibri"/>
              <a:cs typeface="Calibri"/>
            </a:endParaRPr>
          </a:p>
        </p:txBody>
      </p:sp>
      <p:sp>
        <p:nvSpPr>
          <p:cNvPr id="4" name="object 4"/>
          <p:cNvSpPr txBox="1"/>
          <p:nvPr/>
        </p:nvSpPr>
        <p:spPr>
          <a:xfrm>
            <a:off x="454863" y="3593719"/>
            <a:ext cx="2677795" cy="391160"/>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Calibri"/>
                <a:cs typeface="Calibri"/>
              </a:rPr>
              <a:t>web.HomeController</a:t>
            </a:r>
            <a:endParaRPr sz="2400">
              <a:latin typeface="Calibri"/>
              <a:cs typeface="Calibri"/>
            </a:endParaRPr>
          </a:p>
        </p:txBody>
      </p:sp>
      <p:sp>
        <p:nvSpPr>
          <p:cNvPr id="5" name="object 5"/>
          <p:cNvSpPr txBox="1"/>
          <p:nvPr/>
        </p:nvSpPr>
        <p:spPr>
          <a:xfrm>
            <a:off x="6873620" y="3131946"/>
            <a:ext cx="3442335" cy="391160"/>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Calibri"/>
                <a:cs typeface="Calibri"/>
              </a:rPr>
              <a:t>web.RegistrationController</a:t>
            </a:r>
            <a:endParaRPr sz="2400">
              <a:latin typeface="Calibri"/>
              <a:cs typeface="Calibri"/>
            </a:endParaRPr>
          </a:p>
        </p:txBody>
      </p:sp>
      <p:pic>
        <p:nvPicPr>
          <p:cNvPr id="6" name="object 6"/>
          <p:cNvPicPr/>
          <p:nvPr/>
        </p:nvPicPr>
        <p:blipFill>
          <a:blip r:embed="rId3" cstate="print"/>
          <a:stretch>
            <a:fillRect/>
          </a:stretch>
        </p:blipFill>
        <p:spPr>
          <a:xfrm>
            <a:off x="510540" y="4041647"/>
            <a:ext cx="3649979" cy="2554224"/>
          </a:xfrm>
          <a:prstGeom prst="rect">
            <a:avLst/>
          </a:prstGeom>
        </p:spPr>
      </p:pic>
      <p:pic>
        <p:nvPicPr>
          <p:cNvPr id="7" name="object 7"/>
          <p:cNvPicPr/>
          <p:nvPr/>
        </p:nvPicPr>
        <p:blipFill>
          <a:blip r:embed="rId4" cstate="print"/>
          <a:stretch>
            <a:fillRect/>
          </a:stretch>
        </p:blipFill>
        <p:spPr>
          <a:xfrm>
            <a:off x="6793992" y="3616452"/>
            <a:ext cx="3919728" cy="2979420"/>
          </a:xfrm>
          <a:prstGeom prst="rect">
            <a:avLst/>
          </a:prstGeom>
        </p:spPr>
      </p:pic>
      <p:sp>
        <p:nvSpPr>
          <p:cNvPr id="8" name="object 8"/>
          <p:cNvSpPr txBox="1"/>
          <p:nvPr/>
        </p:nvSpPr>
        <p:spPr>
          <a:xfrm>
            <a:off x="5438902" y="1353439"/>
            <a:ext cx="5393690" cy="848994"/>
          </a:xfrm>
          <a:prstGeom prst="rect">
            <a:avLst/>
          </a:prstGeom>
        </p:spPr>
        <p:txBody>
          <a:bodyPr vert="horz" wrap="square" lIns="0" tIns="12700" rIns="0" bIns="0" rtlCol="0">
            <a:spAutoFit/>
          </a:bodyPr>
          <a:lstStyle/>
          <a:p>
            <a:pPr marL="68580">
              <a:lnSpc>
                <a:spcPct val="100000"/>
              </a:lnSpc>
              <a:spcBef>
                <a:spcPts val="100"/>
              </a:spcBef>
            </a:pPr>
            <a:r>
              <a:rPr sz="1800" spc="15" dirty="0">
                <a:latin typeface="Tahoma"/>
                <a:cs typeface="Tahoma"/>
              </a:rPr>
              <a:t>@Repository</a:t>
            </a:r>
            <a:endParaRPr sz="1800">
              <a:latin typeface="Tahoma"/>
              <a:cs typeface="Tahoma"/>
            </a:endParaRPr>
          </a:p>
          <a:p>
            <a:pPr marL="12700" marR="5080">
              <a:lnSpc>
                <a:spcPct val="100000"/>
              </a:lnSpc>
            </a:pPr>
            <a:r>
              <a:rPr sz="1800" spc="190" dirty="0">
                <a:latin typeface="Tahoma"/>
                <a:cs typeface="Tahoma"/>
              </a:rPr>
              <a:t>C</a:t>
            </a:r>
            <a:r>
              <a:rPr sz="1800" spc="50" dirty="0">
                <a:latin typeface="Tahoma"/>
                <a:cs typeface="Tahoma"/>
              </a:rPr>
              <a:t>on</a:t>
            </a:r>
            <a:r>
              <a:rPr sz="1800" spc="35" dirty="0">
                <a:latin typeface="Tahoma"/>
                <a:cs typeface="Tahoma"/>
              </a:rPr>
              <a:t>ti</a:t>
            </a:r>
            <a:r>
              <a:rPr sz="1800" spc="65" dirty="0">
                <a:latin typeface="Tahoma"/>
                <a:cs typeface="Tahoma"/>
              </a:rPr>
              <a:t>ene</a:t>
            </a:r>
            <a:r>
              <a:rPr sz="1800" spc="-114" dirty="0">
                <a:latin typeface="Tahoma"/>
                <a:cs typeface="Tahoma"/>
              </a:rPr>
              <a:t> </a:t>
            </a:r>
            <a:r>
              <a:rPr sz="1800" spc="35" dirty="0">
                <a:latin typeface="Tahoma"/>
                <a:cs typeface="Tahoma"/>
              </a:rPr>
              <a:t>u</a:t>
            </a:r>
            <a:r>
              <a:rPr sz="1800" spc="30" dirty="0">
                <a:latin typeface="Tahoma"/>
                <a:cs typeface="Tahoma"/>
              </a:rPr>
              <a:t>n</a:t>
            </a:r>
            <a:r>
              <a:rPr sz="1800" spc="15" dirty="0">
                <a:latin typeface="Tahoma"/>
                <a:cs typeface="Tahoma"/>
              </a:rPr>
              <a:t>a</a:t>
            </a:r>
            <a:r>
              <a:rPr sz="1800" spc="-135" dirty="0">
                <a:latin typeface="Tahoma"/>
                <a:cs typeface="Tahoma"/>
              </a:rPr>
              <a:t> </a:t>
            </a:r>
            <a:r>
              <a:rPr sz="1800" spc="5" dirty="0">
                <a:latin typeface="Tahoma"/>
                <a:cs typeface="Tahoma"/>
              </a:rPr>
              <a:t>API</a:t>
            </a:r>
            <a:r>
              <a:rPr sz="1800" spc="-110" dirty="0">
                <a:latin typeface="Tahoma"/>
                <a:cs typeface="Tahoma"/>
              </a:rPr>
              <a:t> </a:t>
            </a:r>
            <a:r>
              <a:rPr sz="1800" spc="60" dirty="0">
                <a:latin typeface="Tahoma"/>
                <a:cs typeface="Tahoma"/>
              </a:rPr>
              <a:t>pa</a:t>
            </a:r>
            <a:r>
              <a:rPr sz="1800" spc="10" dirty="0">
                <a:latin typeface="Tahoma"/>
                <a:cs typeface="Tahoma"/>
              </a:rPr>
              <a:t>r</a:t>
            </a:r>
            <a:r>
              <a:rPr sz="1800" spc="15" dirty="0">
                <a:latin typeface="Tahoma"/>
                <a:cs typeface="Tahoma"/>
              </a:rPr>
              <a:t>a</a:t>
            </a:r>
            <a:r>
              <a:rPr sz="1800" spc="-114" dirty="0">
                <a:latin typeface="Tahoma"/>
                <a:cs typeface="Tahoma"/>
              </a:rPr>
              <a:t> </a:t>
            </a:r>
            <a:r>
              <a:rPr sz="1800" spc="125" dirty="0">
                <a:latin typeface="Tahoma"/>
                <a:cs typeface="Tahoma"/>
              </a:rPr>
              <a:t>o</a:t>
            </a:r>
            <a:r>
              <a:rPr sz="1800" spc="85" dirty="0">
                <a:latin typeface="Tahoma"/>
                <a:cs typeface="Tahoma"/>
              </a:rPr>
              <a:t>pe</a:t>
            </a:r>
            <a:r>
              <a:rPr sz="1800" spc="30" dirty="0">
                <a:latin typeface="Tahoma"/>
                <a:cs typeface="Tahoma"/>
              </a:rPr>
              <a:t>r</a:t>
            </a:r>
            <a:r>
              <a:rPr sz="1800" spc="50" dirty="0">
                <a:latin typeface="Tahoma"/>
                <a:cs typeface="Tahoma"/>
              </a:rPr>
              <a:t>aci</a:t>
            </a:r>
            <a:r>
              <a:rPr sz="1800" spc="80" dirty="0">
                <a:latin typeface="Tahoma"/>
                <a:cs typeface="Tahoma"/>
              </a:rPr>
              <a:t>o</a:t>
            </a:r>
            <a:r>
              <a:rPr sz="1800" spc="35" dirty="0">
                <a:latin typeface="Tahoma"/>
                <a:cs typeface="Tahoma"/>
              </a:rPr>
              <a:t>ne</a:t>
            </a:r>
            <a:r>
              <a:rPr sz="1800" spc="30" dirty="0">
                <a:latin typeface="Tahoma"/>
                <a:cs typeface="Tahoma"/>
              </a:rPr>
              <a:t>s</a:t>
            </a:r>
            <a:r>
              <a:rPr sz="1800" spc="-140" dirty="0">
                <a:latin typeface="Tahoma"/>
                <a:cs typeface="Tahoma"/>
              </a:rPr>
              <a:t> </a:t>
            </a:r>
            <a:r>
              <a:rPr sz="1800" spc="95" dirty="0">
                <a:latin typeface="Tahoma"/>
                <a:cs typeface="Tahoma"/>
              </a:rPr>
              <a:t>CRU</a:t>
            </a:r>
            <a:r>
              <a:rPr sz="1800" spc="110" dirty="0">
                <a:latin typeface="Tahoma"/>
                <a:cs typeface="Tahoma"/>
              </a:rPr>
              <a:t>D</a:t>
            </a:r>
            <a:r>
              <a:rPr sz="1800" spc="-110" dirty="0">
                <a:latin typeface="Tahoma"/>
                <a:cs typeface="Tahoma"/>
              </a:rPr>
              <a:t> </a:t>
            </a:r>
            <a:r>
              <a:rPr sz="1800" spc="50" dirty="0">
                <a:latin typeface="Tahoma"/>
                <a:cs typeface="Tahoma"/>
              </a:rPr>
              <a:t>bás</a:t>
            </a:r>
            <a:r>
              <a:rPr sz="1800" spc="35" dirty="0">
                <a:latin typeface="Tahoma"/>
                <a:cs typeface="Tahoma"/>
              </a:rPr>
              <a:t>i</a:t>
            </a:r>
            <a:r>
              <a:rPr sz="1800" spc="25" dirty="0">
                <a:latin typeface="Tahoma"/>
                <a:cs typeface="Tahoma"/>
              </a:rPr>
              <a:t>cas</a:t>
            </a:r>
            <a:r>
              <a:rPr sz="1800" spc="-130" dirty="0">
                <a:latin typeface="Tahoma"/>
                <a:cs typeface="Tahoma"/>
              </a:rPr>
              <a:t> </a:t>
            </a:r>
            <a:r>
              <a:rPr sz="1800" spc="-15" dirty="0">
                <a:latin typeface="Tahoma"/>
                <a:cs typeface="Tahoma"/>
              </a:rPr>
              <a:t>y  </a:t>
            </a:r>
            <a:r>
              <a:rPr sz="1800" spc="55" dirty="0">
                <a:latin typeface="Tahoma"/>
                <a:cs typeface="Tahoma"/>
              </a:rPr>
              <a:t>tamb</a:t>
            </a:r>
            <a:r>
              <a:rPr sz="1800" spc="25" dirty="0">
                <a:latin typeface="Tahoma"/>
                <a:cs typeface="Tahoma"/>
              </a:rPr>
              <a:t>i</a:t>
            </a:r>
            <a:r>
              <a:rPr sz="1800" spc="60" dirty="0">
                <a:latin typeface="Tahoma"/>
                <a:cs typeface="Tahoma"/>
              </a:rPr>
              <a:t>én</a:t>
            </a:r>
            <a:r>
              <a:rPr sz="1800" spc="-155" dirty="0">
                <a:latin typeface="Tahoma"/>
                <a:cs typeface="Tahoma"/>
              </a:rPr>
              <a:t> </a:t>
            </a:r>
            <a:r>
              <a:rPr sz="1800" spc="5" dirty="0">
                <a:latin typeface="Tahoma"/>
                <a:cs typeface="Tahoma"/>
              </a:rPr>
              <a:t>API</a:t>
            </a:r>
            <a:r>
              <a:rPr sz="1800" spc="-110" dirty="0">
                <a:latin typeface="Tahoma"/>
                <a:cs typeface="Tahoma"/>
              </a:rPr>
              <a:t> </a:t>
            </a:r>
            <a:r>
              <a:rPr sz="1800" spc="60" dirty="0">
                <a:latin typeface="Tahoma"/>
                <a:cs typeface="Tahoma"/>
              </a:rPr>
              <a:t>pa</a:t>
            </a:r>
            <a:r>
              <a:rPr sz="1800" spc="10" dirty="0">
                <a:latin typeface="Tahoma"/>
                <a:cs typeface="Tahoma"/>
              </a:rPr>
              <a:t>r</a:t>
            </a:r>
            <a:r>
              <a:rPr sz="1800" spc="15" dirty="0">
                <a:latin typeface="Tahoma"/>
                <a:cs typeface="Tahoma"/>
              </a:rPr>
              <a:t>a</a:t>
            </a:r>
            <a:r>
              <a:rPr sz="1800" spc="-114" dirty="0">
                <a:latin typeface="Tahoma"/>
                <a:cs typeface="Tahoma"/>
              </a:rPr>
              <a:t> </a:t>
            </a:r>
            <a:r>
              <a:rPr sz="1800" spc="100" dirty="0">
                <a:latin typeface="Tahoma"/>
                <a:cs typeface="Tahoma"/>
              </a:rPr>
              <a:t>pag</a:t>
            </a:r>
            <a:r>
              <a:rPr sz="1800" spc="45" dirty="0">
                <a:latin typeface="Tahoma"/>
                <a:cs typeface="Tahoma"/>
              </a:rPr>
              <a:t>i</a:t>
            </a:r>
            <a:r>
              <a:rPr sz="1800" spc="50" dirty="0">
                <a:latin typeface="Tahoma"/>
                <a:cs typeface="Tahoma"/>
              </a:rPr>
              <a:t>naci</a:t>
            </a:r>
            <a:r>
              <a:rPr sz="1800" spc="70" dirty="0">
                <a:latin typeface="Tahoma"/>
                <a:cs typeface="Tahoma"/>
              </a:rPr>
              <a:t>ó</a:t>
            </a:r>
            <a:r>
              <a:rPr sz="1800" spc="40" dirty="0">
                <a:latin typeface="Tahoma"/>
                <a:cs typeface="Tahoma"/>
              </a:rPr>
              <a:t>n</a:t>
            </a:r>
            <a:r>
              <a:rPr sz="1800" spc="-120" dirty="0">
                <a:latin typeface="Tahoma"/>
                <a:cs typeface="Tahoma"/>
              </a:rPr>
              <a:t> </a:t>
            </a:r>
            <a:r>
              <a:rPr sz="1800" spc="-20" dirty="0">
                <a:latin typeface="Tahoma"/>
                <a:cs typeface="Tahoma"/>
              </a:rPr>
              <a:t>y</a:t>
            </a:r>
            <a:r>
              <a:rPr sz="1800" spc="-114" dirty="0">
                <a:latin typeface="Tahoma"/>
                <a:cs typeface="Tahoma"/>
              </a:rPr>
              <a:t> </a:t>
            </a:r>
            <a:r>
              <a:rPr sz="1800" spc="55" dirty="0">
                <a:latin typeface="Tahoma"/>
                <a:cs typeface="Tahoma"/>
              </a:rPr>
              <a:t>cl</a:t>
            </a:r>
            <a:r>
              <a:rPr sz="1800" spc="15" dirty="0">
                <a:latin typeface="Tahoma"/>
                <a:cs typeface="Tahoma"/>
              </a:rPr>
              <a:t>as</a:t>
            </a:r>
            <a:r>
              <a:rPr sz="1800" spc="10" dirty="0">
                <a:latin typeface="Tahoma"/>
                <a:cs typeface="Tahoma"/>
              </a:rPr>
              <a:t>i</a:t>
            </a:r>
            <a:r>
              <a:rPr sz="1800" spc="30" dirty="0">
                <a:latin typeface="Tahoma"/>
                <a:cs typeface="Tahoma"/>
              </a:rPr>
              <a:t>ficac</a:t>
            </a:r>
            <a:r>
              <a:rPr sz="1800" spc="20" dirty="0">
                <a:latin typeface="Tahoma"/>
                <a:cs typeface="Tahoma"/>
              </a:rPr>
              <a:t>i</a:t>
            </a:r>
            <a:r>
              <a:rPr sz="1800" spc="25" dirty="0">
                <a:latin typeface="Tahoma"/>
                <a:cs typeface="Tahoma"/>
              </a:rPr>
              <a:t>ón.</a:t>
            </a:r>
            <a:endParaRPr sz="1800">
              <a:latin typeface="Tahoma"/>
              <a:cs typeface="Tahom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9539" y="1684020"/>
            <a:ext cx="3838955" cy="2215896"/>
          </a:xfrm>
          <a:prstGeom prst="rect">
            <a:avLst/>
          </a:prstGeom>
        </p:spPr>
      </p:pic>
      <p:sp>
        <p:nvSpPr>
          <p:cNvPr id="3" name="object 3"/>
          <p:cNvSpPr txBox="1">
            <a:spLocks noGrp="1"/>
          </p:cNvSpPr>
          <p:nvPr>
            <p:ph type="title"/>
          </p:nvPr>
        </p:nvSpPr>
        <p:spPr>
          <a:xfrm>
            <a:off x="346049" y="567273"/>
            <a:ext cx="4027170" cy="540385"/>
          </a:xfrm>
          <a:prstGeom prst="rect">
            <a:avLst/>
          </a:prstGeom>
        </p:spPr>
        <p:txBody>
          <a:bodyPr vert="horz" wrap="square" lIns="0" tIns="15875" rIns="0" bIns="0" rtlCol="0">
            <a:spAutoFit/>
          </a:bodyPr>
          <a:lstStyle/>
          <a:p>
            <a:pPr marL="12700">
              <a:lnSpc>
                <a:spcPct val="100000"/>
              </a:lnSpc>
              <a:spcBef>
                <a:spcPts val="125"/>
              </a:spcBef>
            </a:pPr>
            <a:r>
              <a:rPr sz="3350" i="1" spc="-235" dirty="0">
                <a:latin typeface="Georgia"/>
                <a:cs typeface="Georgia"/>
              </a:rPr>
              <a:t>Imágenes</a:t>
            </a:r>
            <a:r>
              <a:rPr sz="3350" i="1" spc="-60" dirty="0">
                <a:latin typeface="Georgia"/>
                <a:cs typeface="Georgia"/>
              </a:rPr>
              <a:t> </a:t>
            </a:r>
            <a:r>
              <a:rPr sz="3350" i="1" spc="-254" dirty="0">
                <a:latin typeface="Georgia"/>
                <a:cs typeface="Georgia"/>
              </a:rPr>
              <a:t>d</a:t>
            </a:r>
            <a:r>
              <a:rPr sz="3350" i="1" spc="-220" dirty="0">
                <a:latin typeface="Georgia"/>
                <a:cs typeface="Georgia"/>
              </a:rPr>
              <a:t>e</a:t>
            </a:r>
            <a:r>
              <a:rPr sz="3350" i="1" spc="-55" dirty="0">
                <a:latin typeface="Georgia"/>
                <a:cs typeface="Georgia"/>
              </a:rPr>
              <a:t> </a:t>
            </a:r>
            <a:r>
              <a:rPr sz="3350" i="1" spc="-240" dirty="0">
                <a:latin typeface="Georgia"/>
                <a:cs typeface="Georgia"/>
              </a:rPr>
              <a:t>prueba</a:t>
            </a:r>
            <a:endParaRPr sz="3350">
              <a:latin typeface="Georgia"/>
              <a:cs typeface="Georgia"/>
            </a:endParaRPr>
          </a:p>
        </p:txBody>
      </p:sp>
      <p:pic>
        <p:nvPicPr>
          <p:cNvPr id="4" name="object 4"/>
          <p:cNvPicPr/>
          <p:nvPr/>
        </p:nvPicPr>
        <p:blipFill>
          <a:blip r:embed="rId3" cstate="print"/>
          <a:stretch>
            <a:fillRect/>
          </a:stretch>
        </p:blipFill>
        <p:spPr>
          <a:xfrm>
            <a:off x="4142232" y="3671315"/>
            <a:ext cx="3587496" cy="2308860"/>
          </a:xfrm>
          <a:prstGeom prst="rect">
            <a:avLst/>
          </a:prstGeom>
        </p:spPr>
      </p:pic>
      <p:pic>
        <p:nvPicPr>
          <p:cNvPr id="5" name="object 5"/>
          <p:cNvPicPr/>
          <p:nvPr/>
        </p:nvPicPr>
        <p:blipFill>
          <a:blip r:embed="rId4" cstate="print"/>
          <a:stretch>
            <a:fillRect/>
          </a:stretch>
        </p:blipFill>
        <p:spPr>
          <a:xfrm>
            <a:off x="8058911" y="1825751"/>
            <a:ext cx="3777996" cy="1946148"/>
          </a:xfrm>
          <a:prstGeom prst="rect">
            <a:avLst/>
          </a:prstGeom>
        </p:spPr>
      </p:pic>
      <p:pic>
        <p:nvPicPr>
          <p:cNvPr id="6" name="object 6"/>
          <p:cNvPicPr/>
          <p:nvPr/>
        </p:nvPicPr>
        <p:blipFill>
          <a:blip r:embed="rId5" cstate="print"/>
          <a:stretch>
            <a:fillRect/>
          </a:stretch>
        </p:blipFill>
        <p:spPr>
          <a:xfrm>
            <a:off x="8058911" y="3691128"/>
            <a:ext cx="3777996" cy="635507"/>
          </a:xfrm>
          <a:prstGeom prst="rect">
            <a:avLst/>
          </a:prstGeom>
        </p:spPr>
      </p:pic>
      <p:sp>
        <p:nvSpPr>
          <p:cNvPr id="7" name="object 7"/>
          <p:cNvSpPr txBox="1"/>
          <p:nvPr/>
        </p:nvSpPr>
        <p:spPr>
          <a:xfrm>
            <a:off x="8328786" y="1336624"/>
            <a:ext cx="2772410"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Tahoma"/>
                <a:cs typeface="Tahoma"/>
              </a:rPr>
              <a:t>Resources.templates.login</a:t>
            </a:r>
            <a:endParaRPr sz="1800">
              <a:latin typeface="Tahoma"/>
              <a:cs typeface="Tahoma"/>
            </a:endParaRPr>
          </a:p>
        </p:txBody>
      </p:sp>
      <p:sp>
        <p:nvSpPr>
          <p:cNvPr id="8" name="object 8"/>
          <p:cNvSpPr txBox="1"/>
          <p:nvPr/>
        </p:nvSpPr>
        <p:spPr>
          <a:xfrm>
            <a:off x="435660" y="3283077"/>
            <a:ext cx="7214234" cy="997585"/>
          </a:xfrm>
          <a:prstGeom prst="rect">
            <a:avLst/>
          </a:prstGeom>
        </p:spPr>
        <p:txBody>
          <a:bodyPr vert="horz" wrap="square" lIns="0" tIns="12700" rIns="0" bIns="0" rtlCol="0">
            <a:spAutoFit/>
          </a:bodyPr>
          <a:lstStyle/>
          <a:p>
            <a:pPr marL="3798570">
              <a:lnSpc>
                <a:spcPct val="100000"/>
              </a:lnSpc>
              <a:spcBef>
                <a:spcPts val="100"/>
              </a:spcBef>
            </a:pPr>
            <a:r>
              <a:rPr sz="1800" spc="25" dirty="0">
                <a:latin typeface="Tahoma"/>
                <a:cs typeface="Tahoma"/>
              </a:rPr>
              <a:t>Resources.templates.registration</a:t>
            </a:r>
            <a:endParaRPr sz="1800">
              <a:latin typeface="Tahoma"/>
              <a:cs typeface="Tahoma"/>
            </a:endParaRPr>
          </a:p>
          <a:p>
            <a:pPr>
              <a:lnSpc>
                <a:spcPct val="100000"/>
              </a:lnSpc>
              <a:spcBef>
                <a:spcPts val="10"/>
              </a:spcBef>
            </a:pPr>
            <a:endParaRPr sz="2750">
              <a:latin typeface="Tahoma"/>
              <a:cs typeface="Tahoma"/>
            </a:endParaRPr>
          </a:p>
          <a:p>
            <a:pPr marL="12700">
              <a:lnSpc>
                <a:spcPct val="100000"/>
              </a:lnSpc>
            </a:pPr>
            <a:r>
              <a:rPr sz="1800" spc="30" dirty="0">
                <a:latin typeface="Tahoma"/>
                <a:cs typeface="Tahoma"/>
              </a:rPr>
              <a:t>Resources.templates.index</a:t>
            </a:r>
            <a:endParaRPr sz="1800">
              <a:latin typeface="Tahoma"/>
              <a:cs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519" y="901671"/>
            <a:ext cx="6842759" cy="1153160"/>
          </a:xfrm>
          <a:prstGeom prst="rect">
            <a:avLst/>
          </a:prstGeom>
        </p:spPr>
        <p:txBody>
          <a:bodyPr vert="horz" wrap="square" lIns="0" tIns="55244" rIns="0" bIns="0" rtlCol="0">
            <a:spAutoFit/>
          </a:bodyPr>
          <a:lstStyle/>
          <a:p>
            <a:pPr marL="12700" marR="5080">
              <a:lnSpc>
                <a:spcPts val="4320"/>
              </a:lnSpc>
              <a:spcBef>
                <a:spcPts val="434"/>
              </a:spcBef>
            </a:pPr>
            <a:r>
              <a:rPr sz="3800" i="1" spc="-290" dirty="0">
                <a:latin typeface="Georgia"/>
                <a:cs typeface="Georgia"/>
              </a:rPr>
              <a:t>Conexión</a:t>
            </a:r>
            <a:r>
              <a:rPr sz="3800" i="1" spc="-90" dirty="0">
                <a:latin typeface="Georgia"/>
                <a:cs typeface="Georgia"/>
              </a:rPr>
              <a:t> </a:t>
            </a:r>
            <a:r>
              <a:rPr sz="3800" i="1" spc="-280" dirty="0">
                <a:latin typeface="Georgia"/>
                <a:cs typeface="Georgia"/>
              </a:rPr>
              <a:t>de</a:t>
            </a:r>
            <a:r>
              <a:rPr sz="3800" i="1" spc="-80" dirty="0">
                <a:latin typeface="Georgia"/>
                <a:cs typeface="Georgia"/>
              </a:rPr>
              <a:t> </a:t>
            </a:r>
            <a:r>
              <a:rPr sz="3800" i="1" spc="-300" dirty="0">
                <a:latin typeface="Georgia"/>
                <a:cs typeface="Georgia"/>
              </a:rPr>
              <a:t>backend</a:t>
            </a:r>
            <a:r>
              <a:rPr sz="3800" i="1" spc="-110" dirty="0">
                <a:latin typeface="Georgia"/>
                <a:cs typeface="Georgia"/>
              </a:rPr>
              <a:t> </a:t>
            </a:r>
            <a:r>
              <a:rPr sz="3800" i="1" spc="-335" dirty="0">
                <a:latin typeface="Georgia"/>
                <a:cs typeface="Georgia"/>
              </a:rPr>
              <a:t>y</a:t>
            </a:r>
            <a:r>
              <a:rPr sz="3800" i="1" spc="-70" dirty="0">
                <a:latin typeface="Georgia"/>
                <a:cs typeface="Georgia"/>
              </a:rPr>
              <a:t> </a:t>
            </a:r>
            <a:r>
              <a:rPr sz="3800" i="1" spc="-260" dirty="0">
                <a:latin typeface="Georgia"/>
                <a:cs typeface="Georgia"/>
              </a:rPr>
              <a:t>fronted </a:t>
            </a:r>
            <a:r>
              <a:rPr sz="3800" i="1" spc="-950" dirty="0">
                <a:latin typeface="Georgia"/>
                <a:cs typeface="Georgia"/>
              </a:rPr>
              <a:t> </a:t>
            </a:r>
            <a:r>
              <a:rPr sz="3800" i="1" spc="-280" dirty="0">
                <a:latin typeface="Georgia"/>
                <a:cs typeface="Georgia"/>
              </a:rPr>
              <a:t>(localhost:8080)</a:t>
            </a:r>
            <a:endParaRPr sz="3800">
              <a:latin typeface="Georgia"/>
              <a:cs typeface="Georgia"/>
            </a:endParaRPr>
          </a:p>
        </p:txBody>
      </p:sp>
      <p:sp>
        <p:nvSpPr>
          <p:cNvPr id="3" name="object 3"/>
          <p:cNvSpPr txBox="1"/>
          <p:nvPr/>
        </p:nvSpPr>
        <p:spPr>
          <a:xfrm>
            <a:off x="604519" y="2522575"/>
            <a:ext cx="9351010" cy="2047875"/>
          </a:xfrm>
          <a:prstGeom prst="rect">
            <a:avLst/>
          </a:prstGeom>
        </p:spPr>
        <p:txBody>
          <a:bodyPr vert="horz" wrap="square" lIns="0" tIns="12700" rIns="0" bIns="0" rtlCol="0">
            <a:spAutoFit/>
          </a:bodyPr>
          <a:lstStyle/>
          <a:p>
            <a:pPr marL="12700" marR="5080">
              <a:lnSpc>
                <a:spcPct val="110000"/>
              </a:lnSpc>
              <a:spcBef>
                <a:spcPts val="100"/>
              </a:spcBef>
            </a:pPr>
            <a:r>
              <a:rPr sz="2000" spc="-25" dirty="0">
                <a:latin typeface="Calibri"/>
                <a:cs typeface="Calibri"/>
              </a:rPr>
              <a:t>Para</a:t>
            </a:r>
            <a:r>
              <a:rPr sz="2000" spc="20" dirty="0">
                <a:latin typeface="Calibri"/>
                <a:cs typeface="Calibri"/>
              </a:rPr>
              <a:t> </a:t>
            </a:r>
            <a:r>
              <a:rPr sz="2000" spc="-5" dirty="0">
                <a:latin typeface="Calibri"/>
                <a:cs typeface="Calibri"/>
              </a:rPr>
              <a:t>crear</a:t>
            </a:r>
            <a:r>
              <a:rPr sz="2000" spc="10" dirty="0">
                <a:latin typeface="Calibri"/>
                <a:cs typeface="Calibri"/>
              </a:rPr>
              <a:t> </a:t>
            </a:r>
            <a:r>
              <a:rPr sz="2000" spc="-5" dirty="0">
                <a:latin typeface="Calibri"/>
                <a:cs typeface="Calibri"/>
              </a:rPr>
              <a:t>una</a:t>
            </a:r>
            <a:r>
              <a:rPr sz="2000" spc="5" dirty="0">
                <a:latin typeface="Calibri"/>
                <a:cs typeface="Calibri"/>
              </a:rPr>
              <a:t> </a:t>
            </a:r>
            <a:r>
              <a:rPr sz="2000" spc="-15" dirty="0">
                <a:latin typeface="Calibri"/>
                <a:cs typeface="Calibri"/>
              </a:rPr>
              <a:t>interfaz</a:t>
            </a:r>
            <a:r>
              <a:rPr sz="2000" spc="20" dirty="0">
                <a:latin typeface="Calibri"/>
                <a:cs typeface="Calibri"/>
              </a:rPr>
              <a:t> </a:t>
            </a:r>
            <a:r>
              <a:rPr sz="2000" spc="-5" dirty="0">
                <a:latin typeface="Calibri"/>
                <a:cs typeface="Calibri"/>
              </a:rPr>
              <a:t>con</a:t>
            </a:r>
            <a:r>
              <a:rPr sz="2000" spc="-25" dirty="0">
                <a:latin typeface="Calibri"/>
                <a:cs typeface="Calibri"/>
              </a:rPr>
              <a:t> </a:t>
            </a:r>
            <a:r>
              <a:rPr sz="2000" dirty="0">
                <a:latin typeface="Calibri"/>
                <a:cs typeface="Calibri"/>
              </a:rPr>
              <a:t>los</a:t>
            </a:r>
            <a:r>
              <a:rPr sz="2000" spc="15" dirty="0">
                <a:latin typeface="Calibri"/>
                <a:cs typeface="Calibri"/>
              </a:rPr>
              <a:t> </a:t>
            </a:r>
            <a:r>
              <a:rPr sz="2000" spc="-10" dirty="0">
                <a:latin typeface="Calibri"/>
                <a:cs typeface="Calibri"/>
              </a:rPr>
              <a:t>recursos</a:t>
            </a:r>
            <a:r>
              <a:rPr sz="2000" dirty="0">
                <a:latin typeface="Calibri"/>
                <a:cs typeface="Calibri"/>
              </a:rPr>
              <a:t> del</a:t>
            </a:r>
            <a:r>
              <a:rPr sz="2000" spc="5" dirty="0">
                <a:latin typeface="Calibri"/>
                <a:cs typeface="Calibri"/>
              </a:rPr>
              <a:t> </a:t>
            </a:r>
            <a:r>
              <a:rPr sz="2000" dirty="0">
                <a:latin typeface="Calibri"/>
                <a:cs typeface="Calibri"/>
              </a:rPr>
              <a:t>api</a:t>
            </a:r>
            <a:r>
              <a:rPr sz="2000" spc="10" dirty="0">
                <a:latin typeface="Calibri"/>
                <a:cs typeface="Calibri"/>
              </a:rPr>
              <a:t> </a:t>
            </a:r>
            <a:r>
              <a:rPr sz="2000" spc="-5" dirty="0">
                <a:latin typeface="Calibri"/>
                <a:cs typeface="Calibri"/>
              </a:rPr>
              <a:t>había </a:t>
            </a:r>
            <a:r>
              <a:rPr sz="2000" spc="-10" dirty="0">
                <a:latin typeface="Calibri"/>
                <a:cs typeface="Calibri"/>
              </a:rPr>
              <a:t>impedimentos</a:t>
            </a:r>
            <a:r>
              <a:rPr sz="2000" spc="35" dirty="0">
                <a:latin typeface="Calibri"/>
                <a:cs typeface="Calibri"/>
              </a:rPr>
              <a:t> </a:t>
            </a:r>
            <a:r>
              <a:rPr sz="2000" dirty="0">
                <a:latin typeface="Calibri"/>
                <a:cs typeface="Calibri"/>
              </a:rPr>
              <a:t>que </a:t>
            </a:r>
            <a:r>
              <a:rPr sz="2000" spc="-10" dirty="0">
                <a:latin typeface="Calibri"/>
                <a:cs typeface="Calibri"/>
              </a:rPr>
              <a:t>interrumpían</a:t>
            </a:r>
            <a:r>
              <a:rPr sz="2000" spc="20" dirty="0">
                <a:latin typeface="Calibri"/>
                <a:cs typeface="Calibri"/>
              </a:rPr>
              <a:t> </a:t>
            </a:r>
            <a:r>
              <a:rPr sz="2000" spc="-15" dirty="0">
                <a:latin typeface="Calibri"/>
                <a:cs typeface="Calibri"/>
              </a:rPr>
              <a:t>esto </a:t>
            </a:r>
            <a:r>
              <a:rPr sz="2000" spc="-440" dirty="0">
                <a:latin typeface="Calibri"/>
                <a:cs typeface="Calibri"/>
              </a:rPr>
              <a:t> </a:t>
            </a:r>
            <a:r>
              <a:rPr sz="2000" spc="-5" dirty="0">
                <a:latin typeface="Calibri"/>
                <a:cs typeface="Calibri"/>
              </a:rPr>
              <a:t>como</a:t>
            </a:r>
            <a:r>
              <a:rPr sz="2000" spc="-30" dirty="0">
                <a:latin typeface="Calibri"/>
                <a:cs typeface="Calibri"/>
              </a:rPr>
              <a:t> </a:t>
            </a:r>
            <a:r>
              <a:rPr sz="2000" dirty="0">
                <a:latin typeface="Calibri"/>
                <a:cs typeface="Calibri"/>
              </a:rPr>
              <a:t>lo </a:t>
            </a:r>
            <a:r>
              <a:rPr sz="2000" spc="-10" dirty="0">
                <a:latin typeface="Calibri"/>
                <a:cs typeface="Calibri"/>
              </a:rPr>
              <a:t>CROS(Cross-Origin</a:t>
            </a:r>
            <a:r>
              <a:rPr sz="2000" spc="-5" dirty="0">
                <a:latin typeface="Calibri"/>
                <a:cs typeface="Calibri"/>
              </a:rPr>
              <a:t> </a:t>
            </a:r>
            <a:r>
              <a:rPr sz="2000" spc="-10" dirty="0">
                <a:latin typeface="Calibri"/>
                <a:cs typeface="Calibri"/>
              </a:rPr>
              <a:t>Resource </a:t>
            </a:r>
            <a:r>
              <a:rPr sz="2000" dirty="0">
                <a:latin typeface="Calibri"/>
                <a:cs typeface="Calibri"/>
              </a:rPr>
              <a:t>Sharing):</a:t>
            </a:r>
            <a:endParaRPr sz="2000">
              <a:latin typeface="Calibri"/>
              <a:cs typeface="Calibri"/>
            </a:endParaRPr>
          </a:p>
          <a:p>
            <a:pPr>
              <a:lnSpc>
                <a:spcPct val="100000"/>
              </a:lnSpc>
              <a:spcBef>
                <a:spcPts val="50"/>
              </a:spcBef>
            </a:pPr>
            <a:endParaRPr sz="1600">
              <a:latin typeface="Calibri"/>
              <a:cs typeface="Calibri"/>
            </a:endParaRPr>
          </a:p>
          <a:p>
            <a:pPr marL="26670">
              <a:lnSpc>
                <a:spcPct val="100000"/>
              </a:lnSpc>
            </a:pPr>
            <a:r>
              <a:rPr sz="1800" b="1" spc="-10" dirty="0">
                <a:latin typeface="Calibri"/>
                <a:cs typeface="Calibri"/>
              </a:rPr>
              <a:t>React</a:t>
            </a:r>
            <a:endParaRPr sz="1800">
              <a:latin typeface="Calibri"/>
              <a:cs typeface="Calibri"/>
            </a:endParaRPr>
          </a:p>
          <a:p>
            <a:pPr marL="26670" marR="3765550">
              <a:lnSpc>
                <a:spcPct val="100000"/>
              </a:lnSpc>
            </a:pPr>
            <a:r>
              <a:rPr sz="1800" b="1" dirty="0">
                <a:latin typeface="Calibri"/>
                <a:cs typeface="Calibri"/>
              </a:rPr>
              <a:t>-</a:t>
            </a:r>
            <a:r>
              <a:rPr sz="1800" b="1" spc="-5" dirty="0">
                <a:latin typeface="Calibri"/>
                <a:cs typeface="Calibri"/>
              </a:rPr>
              <a:t> </a:t>
            </a:r>
            <a:r>
              <a:rPr sz="1800" spc="-10" dirty="0">
                <a:latin typeface="Calibri"/>
                <a:cs typeface="Calibri"/>
              </a:rPr>
              <a:t>con</a:t>
            </a:r>
            <a:r>
              <a:rPr sz="1800" spc="10" dirty="0">
                <a:latin typeface="Calibri"/>
                <a:cs typeface="Calibri"/>
              </a:rPr>
              <a:t> </a:t>
            </a:r>
            <a:r>
              <a:rPr sz="1800" spc="-5" dirty="0">
                <a:latin typeface="Calibri"/>
                <a:cs typeface="Calibri"/>
              </a:rPr>
              <a:t>la</a:t>
            </a:r>
            <a:r>
              <a:rPr sz="1800" spc="10" dirty="0">
                <a:latin typeface="Calibri"/>
                <a:cs typeface="Calibri"/>
              </a:rPr>
              <a:t> </a:t>
            </a:r>
            <a:r>
              <a:rPr sz="1800" spc="-10" dirty="0">
                <a:latin typeface="Calibri"/>
                <a:cs typeface="Calibri"/>
              </a:rPr>
              <a:t>ayuda</a:t>
            </a:r>
            <a:r>
              <a:rPr sz="1800" spc="-5" dirty="0">
                <a:latin typeface="Calibri"/>
                <a:cs typeface="Calibri"/>
              </a:rPr>
              <a:t> </a:t>
            </a:r>
            <a:r>
              <a:rPr sz="1800" dirty="0">
                <a:latin typeface="Calibri"/>
                <a:cs typeface="Calibri"/>
              </a:rPr>
              <a:t>de</a:t>
            </a:r>
            <a:r>
              <a:rPr sz="1800" spc="15" dirty="0">
                <a:latin typeface="Calibri"/>
                <a:cs typeface="Calibri"/>
              </a:rPr>
              <a:t> </a:t>
            </a:r>
            <a:r>
              <a:rPr sz="1800" spc="-5" dirty="0">
                <a:latin typeface="Calibri"/>
                <a:cs typeface="Calibri"/>
              </a:rPr>
              <a:t>una </a:t>
            </a:r>
            <a:r>
              <a:rPr sz="1800" spc="-10" dirty="0">
                <a:latin typeface="Calibri"/>
                <a:cs typeface="Calibri"/>
              </a:rPr>
              <a:t>extensión</a:t>
            </a:r>
            <a:r>
              <a:rPr sz="1800" spc="5" dirty="0">
                <a:latin typeface="Calibri"/>
                <a:cs typeface="Calibri"/>
              </a:rPr>
              <a:t> </a:t>
            </a:r>
            <a:r>
              <a:rPr sz="1800" spc="-5" dirty="0">
                <a:latin typeface="Calibri"/>
                <a:cs typeface="Calibri"/>
              </a:rPr>
              <a:t>de</a:t>
            </a:r>
            <a:r>
              <a:rPr sz="1800" spc="15" dirty="0">
                <a:latin typeface="Calibri"/>
                <a:cs typeface="Calibri"/>
              </a:rPr>
              <a:t> </a:t>
            </a:r>
            <a:r>
              <a:rPr sz="1800" dirty="0">
                <a:latin typeface="Calibri"/>
                <a:cs typeface="Calibri"/>
              </a:rPr>
              <a:t>Google se </a:t>
            </a:r>
            <a:r>
              <a:rPr sz="1800" spc="-5" dirty="0">
                <a:latin typeface="Calibri"/>
                <a:cs typeface="Calibri"/>
              </a:rPr>
              <a:t>pudo</a:t>
            </a:r>
            <a:r>
              <a:rPr sz="1800" spc="5" dirty="0">
                <a:latin typeface="Calibri"/>
                <a:cs typeface="Calibri"/>
              </a:rPr>
              <a:t> </a:t>
            </a:r>
            <a:r>
              <a:rPr sz="1800" spc="-5" dirty="0">
                <a:latin typeface="Calibri"/>
                <a:cs typeface="Calibri"/>
              </a:rPr>
              <a:t>omitir</a:t>
            </a:r>
            <a:r>
              <a:rPr sz="1800" spc="5" dirty="0">
                <a:latin typeface="Calibri"/>
                <a:cs typeface="Calibri"/>
              </a:rPr>
              <a:t> </a:t>
            </a:r>
            <a:r>
              <a:rPr sz="1800" dirty="0">
                <a:latin typeface="Calibri"/>
                <a:cs typeface="Calibri"/>
              </a:rPr>
              <a:t>el </a:t>
            </a:r>
            <a:r>
              <a:rPr sz="1800" spc="-395" dirty="0">
                <a:latin typeface="Calibri"/>
                <a:cs typeface="Calibri"/>
              </a:rPr>
              <a:t> </a:t>
            </a:r>
            <a:r>
              <a:rPr sz="1800" spc="-10" dirty="0">
                <a:latin typeface="Calibri"/>
                <a:cs typeface="Calibri"/>
              </a:rPr>
              <a:t>CROS.</a:t>
            </a:r>
            <a:endParaRPr sz="1800">
              <a:latin typeface="Calibri"/>
              <a:cs typeface="Calibri"/>
            </a:endParaRPr>
          </a:p>
          <a:p>
            <a:pPr marL="26670">
              <a:lnSpc>
                <a:spcPct val="100000"/>
              </a:lnSpc>
            </a:pPr>
            <a:r>
              <a:rPr sz="1800" dirty="0">
                <a:latin typeface="Calibri"/>
                <a:cs typeface="Calibri"/>
              </a:rPr>
              <a:t>-</a:t>
            </a:r>
            <a:r>
              <a:rPr sz="1800" spc="-35" dirty="0">
                <a:latin typeface="Calibri"/>
                <a:cs typeface="Calibri"/>
              </a:rPr>
              <a:t> </a:t>
            </a:r>
            <a:r>
              <a:rPr sz="1800" spc="-10" dirty="0">
                <a:latin typeface="Calibri"/>
                <a:cs typeface="Calibri"/>
              </a:rPr>
              <a:t>fecth(localhost)</a:t>
            </a:r>
            <a:endParaRPr sz="1800">
              <a:latin typeface="Calibri"/>
              <a:cs typeface="Calibri"/>
            </a:endParaRPr>
          </a:p>
        </p:txBody>
      </p:sp>
      <p:pic>
        <p:nvPicPr>
          <p:cNvPr id="4" name="object 4"/>
          <p:cNvPicPr/>
          <p:nvPr/>
        </p:nvPicPr>
        <p:blipFill>
          <a:blip r:embed="rId2" cstate="print"/>
          <a:stretch>
            <a:fillRect/>
          </a:stretch>
        </p:blipFill>
        <p:spPr>
          <a:xfrm>
            <a:off x="8913876" y="5518403"/>
            <a:ext cx="2752344" cy="477012"/>
          </a:xfrm>
          <a:prstGeom prst="rect">
            <a:avLst/>
          </a:prstGeom>
        </p:spPr>
      </p:pic>
      <p:pic>
        <p:nvPicPr>
          <p:cNvPr id="5" name="object 5"/>
          <p:cNvPicPr/>
          <p:nvPr/>
        </p:nvPicPr>
        <p:blipFill>
          <a:blip r:embed="rId3" cstate="print"/>
          <a:stretch>
            <a:fillRect/>
          </a:stretch>
        </p:blipFill>
        <p:spPr>
          <a:xfrm>
            <a:off x="3390900" y="4474464"/>
            <a:ext cx="4588763" cy="2189988"/>
          </a:xfrm>
          <a:prstGeom prst="rect">
            <a:avLst/>
          </a:prstGeom>
        </p:spPr>
      </p:pic>
      <p:pic>
        <p:nvPicPr>
          <p:cNvPr id="6" name="object 6"/>
          <p:cNvPicPr/>
          <p:nvPr/>
        </p:nvPicPr>
        <p:blipFill>
          <a:blip r:embed="rId4" cstate="print"/>
          <a:stretch>
            <a:fillRect/>
          </a:stretch>
        </p:blipFill>
        <p:spPr>
          <a:xfrm>
            <a:off x="7286243" y="3034283"/>
            <a:ext cx="4732020" cy="106375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2588260" cy="1333500"/>
            <a:chOff x="0" y="0"/>
            <a:chExt cx="2588260" cy="1333500"/>
          </a:xfrm>
        </p:grpSpPr>
        <p:sp>
          <p:nvSpPr>
            <p:cNvPr id="3" name="object 3"/>
            <p:cNvSpPr/>
            <p:nvPr/>
          </p:nvSpPr>
          <p:spPr>
            <a:xfrm>
              <a:off x="0" y="0"/>
              <a:ext cx="2430780" cy="1333500"/>
            </a:xfrm>
            <a:custGeom>
              <a:avLst/>
              <a:gdLst/>
              <a:ahLst/>
              <a:cxnLst/>
              <a:rect l="l" t="t" r="r" b="b"/>
              <a:pathLst>
                <a:path w="2430780" h="1333500">
                  <a:moveTo>
                    <a:pt x="2430780" y="0"/>
                  </a:moveTo>
                  <a:lnTo>
                    <a:pt x="0" y="0"/>
                  </a:lnTo>
                  <a:lnTo>
                    <a:pt x="0" y="1274699"/>
                  </a:lnTo>
                  <a:lnTo>
                    <a:pt x="56996" y="1289050"/>
                  </a:lnTo>
                  <a:lnTo>
                    <a:pt x="108050" y="1299709"/>
                  </a:lnTo>
                  <a:lnTo>
                    <a:pt x="159068" y="1309008"/>
                  </a:lnTo>
                  <a:lnTo>
                    <a:pt x="210047" y="1316895"/>
                  </a:lnTo>
                  <a:lnTo>
                    <a:pt x="260984" y="1323315"/>
                  </a:lnTo>
                  <a:lnTo>
                    <a:pt x="311876" y="1328216"/>
                  </a:lnTo>
                  <a:lnTo>
                    <a:pt x="362719" y="1331544"/>
                  </a:lnTo>
                  <a:lnTo>
                    <a:pt x="413512" y="1333246"/>
                  </a:lnTo>
                  <a:lnTo>
                    <a:pt x="466137" y="1333270"/>
                  </a:lnTo>
                  <a:lnTo>
                    <a:pt x="518701" y="1331443"/>
                  </a:lnTo>
                  <a:lnTo>
                    <a:pt x="571203" y="1327714"/>
                  </a:lnTo>
                  <a:lnTo>
                    <a:pt x="623639" y="1322028"/>
                  </a:lnTo>
                  <a:lnTo>
                    <a:pt x="676006" y="1314331"/>
                  </a:lnTo>
                  <a:lnTo>
                    <a:pt x="728302" y="1304572"/>
                  </a:lnTo>
                  <a:lnTo>
                    <a:pt x="780524" y="1292695"/>
                  </a:lnTo>
                  <a:lnTo>
                    <a:pt x="832668" y="1278649"/>
                  </a:lnTo>
                  <a:lnTo>
                    <a:pt x="884732" y="1262379"/>
                  </a:lnTo>
                  <a:lnTo>
                    <a:pt x="926342" y="1247704"/>
                  </a:lnTo>
                  <a:lnTo>
                    <a:pt x="967893" y="1231546"/>
                  </a:lnTo>
                  <a:lnTo>
                    <a:pt x="1009385" y="1213879"/>
                  </a:lnTo>
                  <a:lnTo>
                    <a:pt x="1050817" y="1194672"/>
                  </a:lnTo>
                  <a:lnTo>
                    <a:pt x="1092188" y="1173898"/>
                  </a:lnTo>
                  <a:lnTo>
                    <a:pt x="1133498" y="1151528"/>
                  </a:lnTo>
                  <a:lnTo>
                    <a:pt x="1174747" y="1127533"/>
                  </a:lnTo>
                  <a:lnTo>
                    <a:pt x="1215932" y="1101884"/>
                  </a:lnTo>
                  <a:lnTo>
                    <a:pt x="1257054" y="1074553"/>
                  </a:lnTo>
                  <a:lnTo>
                    <a:pt x="1298112" y="1045511"/>
                  </a:lnTo>
                  <a:lnTo>
                    <a:pt x="1339104" y="1014729"/>
                  </a:lnTo>
                  <a:lnTo>
                    <a:pt x="1380031" y="982179"/>
                  </a:lnTo>
                  <a:lnTo>
                    <a:pt x="1420891" y="947832"/>
                  </a:lnTo>
                  <a:lnTo>
                    <a:pt x="1461684" y="911659"/>
                  </a:lnTo>
                  <a:lnTo>
                    <a:pt x="1502410" y="873633"/>
                  </a:lnTo>
                  <a:lnTo>
                    <a:pt x="1752785" y="636951"/>
                  </a:lnTo>
                  <a:lnTo>
                    <a:pt x="2275091" y="148547"/>
                  </a:lnTo>
                  <a:lnTo>
                    <a:pt x="2425065" y="5715"/>
                  </a:lnTo>
                  <a:lnTo>
                    <a:pt x="2430780" y="0"/>
                  </a:lnTo>
                  <a:close/>
                </a:path>
              </a:pathLst>
            </a:custGeom>
            <a:solidFill>
              <a:srgbClr val="E4C4B9">
                <a:alpha val="50195"/>
              </a:srgbClr>
            </a:solidFill>
          </p:spPr>
          <p:txBody>
            <a:bodyPr wrap="square" lIns="0" tIns="0" rIns="0" bIns="0" rtlCol="0"/>
            <a:lstStyle/>
            <a:p>
              <a:endParaRPr/>
            </a:p>
          </p:txBody>
        </p:sp>
        <p:pic>
          <p:nvPicPr>
            <p:cNvPr id="4" name="object 4"/>
            <p:cNvPicPr/>
            <p:nvPr/>
          </p:nvPicPr>
          <p:blipFill>
            <a:blip r:embed="rId2" cstate="print"/>
            <a:stretch>
              <a:fillRect/>
            </a:stretch>
          </p:blipFill>
          <p:spPr>
            <a:xfrm>
              <a:off x="2205245" y="286754"/>
              <a:ext cx="130792" cy="115528"/>
            </a:xfrm>
            <a:prstGeom prst="rect">
              <a:avLst/>
            </a:prstGeom>
          </p:spPr>
        </p:pic>
        <p:pic>
          <p:nvPicPr>
            <p:cNvPr id="5" name="object 5"/>
            <p:cNvPicPr/>
            <p:nvPr/>
          </p:nvPicPr>
          <p:blipFill>
            <a:blip r:embed="rId3" cstate="print"/>
            <a:stretch>
              <a:fillRect/>
            </a:stretch>
          </p:blipFill>
          <p:spPr>
            <a:xfrm>
              <a:off x="2434844" y="343259"/>
              <a:ext cx="148312" cy="197560"/>
            </a:xfrm>
            <a:prstGeom prst="rect">
              <a:avLst/>
            </a:prstGeom>
          </p:spPr>
        </p:pic>
        <p:pic>
          <p:nvPicPr>
            <p:cNvPr id="6" name="object 6"/>
            <p:cNvPicPr/>
            <p:nvPr/>
          </p:nvPicPr>
          <p:blipFill>
            <a:blip r:embed="rId4" cstate="print"/>
            <a:stretch>
              <a:fillRect/>
            </a:stretch>
          </p:blipFill>
          <p:spPr>
            <a:xfrm>
              <a:off x="1702569" y="345043"/>
              <a:ext cx="133786" cy="94884"/>
            </a:xfrm>
            <a:prstGeom prst="rect">
              <a:avLst/>
            </a:prstGeom>
          </p:spPr>
        </p:pic>
        <p:pic>
          <p:nvPicPr>
            <p:cNvPr id="7" name="object 7"/>
            <p:cNvPicPr/>
            <p:nvPr/>
          </p:nvPicPr>
          <p:blipFill>
            <a:blip r:embed="rId5" cstate="print"/>
            <a:stretch>
              <a:fillRect/>
            </a:stretch>
          </p:blipFill>
          <p:spPr>
            <a:xfrm>
              <a:off x="2205303" y="926846"/>
              <a:ext cx="184312" cy="161289"/>
            </a:xfrm>
            <a:prstGeom prst="rect">
              <a:avLst/>
            </a:prstGeom>
          </p:spPr>
        </p:pic>
        <p:pic>
          <p:nvPicPr>
            <p:cNvPr id="8" name="object 8"/>
            <p:cNvPicPr/>
            <p:nvPr/>
          </p:nvPicPr>
          <p:blipFill>
            <a:blip r:embed="rId6" cstate="print"/>
            <a:stretch>
              <a:fillRect/>
            </a:stretch>
          </p:blipFill>
          <p:spPr>
            <a:xfrm>
              <a:off x="1836420" y="902287"/>
              <a:ext cx="83825" cy="76073"/>
            </a:xfrm>
            <a:prstGeom prst="rect">
              <a:avLst/>
            </a:prstGeom>
          </p:spPr>
        </p:pic>
        <p:pic>
          <p:nvPicPr>
            <p:cNvPr id="9" name="object 9"/>
            <p:cNvPicPr/>
            <p:nvPr/>
          </p:nvPicPr>
          <p:blipFill>
            <a:blip r:embed="rId7" cstate="print"/>
            <a:stretch>
              <a:fillRect/>
            </a:stretch>
          </p:blipFill>
          <p:spPr>
            <a:xfrm>
              <a:off x="2503932" y="774255"/>
              <a:ext cx="83825" cy="77581"/>
            </a:xfrm>
            <a:prstGeom prst="rect">
              <a:avLst/>
            </a:prstGeom>
          </p:spPr>
        </p:pic>
        <p:pic>
          <p:nvPicPr>
            <p:cNvPr id="10" name="object 10"/>
            <p:cNvPicPr/>
            <p:nvPr/>
          </p:nvPicPr>
          <p:blipFill>
            <a:blip r:embed="rId8" cstate="print"/>
            <a:stretch>
              <a:fillRect/>
            </a:stretch>
          </p:blipFill>
          <p:spPr>
            <a:xfrm>
              <a:off x="2010681" y="544206"/>
              <a:ext cx="173212" cy="141847"/>
            </a:xfrm>
            <a:prstGeom prst="rect">
              <a:avLst/>
            </a:prstGeom>
          </p:spPr>
        </p:pic>
      </p:grpSp>
      <p:sp>
        <p:nvSpPr>
          <p:cNvPr id="11" name="object 11"/>
          <p:cNvSpPr/>
          <p:nvPr/>
        </p:nvSpPr>
        <p:spPr>
          <a:xfrm>
            <a:off x="530821" y="3267328"/>
            <a:ext cx="972185" cy="46355"/>
          </a:xfrm>
          <a:custGeom>
            <a:avLst/>
            <a:gdLst/>
            <a:ahLst/>
            <a:cxnLst/>
            <a:rect l="l" t="t" r="r" b="b"/>
            <a:pathLst>
              <a:path w="972185" h="46354">
                <a:moveTo>
                  <a:pt x="295427" y="44450"/>
                </a:moveTo>
                <a:lnTo>
                  <a:pt x="295097" y="44450"/>
                </a:lnTo>
                <a:lnTo>
                  <a:pt x="295122" y="45085"/>
                </a:lnTo>
                <a:lnTo>
                  <a:pt x="295427" y="44450"/>
                </a:lnTo>
                <a:close/>
              </a:path>
              <a:path w="972185" h="46354">
                <a:moveTo>
                  <a:pt x="387235" y="5588"/>
                </a:moveTo>
                <a:lnTo>
                  <a:pt x="324142" y="4737"/>
                </a:lnTo>
                <a:lnTo>
                  <a:pt x="274751" y="5588"/>
                </a:lnTo>
                <a:lnTo>
                  <a:pt x="387235" y="5588"/>
                </a:lnTo>
                <a:close/>
              </a:path>
              <a:path w="972185" h="46354">
                <a:moveTo>
                  <a:pt x="555142" y="43307"/>
                </a:moveTo>
                <a:lnTo>
                  <a:pt x="551078" y="42938"/>
                </a:lnTo>
                <a:lnTo>
                  <a:pt x="546633" y="43434"/>
                </a:lnTo>
                <a:lnTo>
                  <a:pt x="549821" y="43434"/>
                </a:lnTo>
                <a:lnTo>
                  <a:pt x="552881" y="43688"/>
                </a:lnTo>
                <a:lnTo>
                  <a:pt x="555142" y="43307"/>
                </a:lnTo>
                <a:close/>
              </a:path>
              <a:path w="972185" h="46354">
                <a:moveTo>
                  <a:pt x="681545" y="39624"/>
                </a:moveTo>
                <a:lnTo>
                  <a:pt x="680415" y="39624"/>
                </a:lnTo>
                <a:lnTo>
                  <a:pt x="681304" y="39878"/>
                </a:lnTo>
                <a:lnTo>
                  <a:pt x="681545" y="39624"/>
                </a:lnTo>
                <a:close/>
              </a:path>
              <a:path w="972185" h="46354">
                <a:moveTo>
                  <a:pt x="835825" y="41148"/>
                </a:moveTo>
                <a:lnTo>
                  <a:pt x="831862" y="41211"/>
                </a:lnTo>
                <a:lnTo>
                  <a:pt x="832396" y="41910"/>
                </a:lnTo>
                <a:lnTo>
                  <a:pt x="835825" y="41148"/>
                </a:lnTo>
                <a:close/>
              </a:path>
              <a:path w="972185" h="46354">
                <a:moveTo>
                  <a:pt x="971842" y="2413"/>
                </a:moveTo>
                <a:lnTo>
                  <a:pt x="967536" y="2374"/>
                </a:lnTo>
                <a:lnTo>
                  <a:pt x="966787" y="2374"/>
                </a:lnTo>
                <a:lnTo>
                  <a:pt x="967270" y="1651"/>
                </a:lnTo>
                <a:lnTo>
                  <a:pt x="966381" y="1651"/>
                </a:lnTo>
                <a:lnTo>
                  <a:pt x="965339" y="2349"/>
                </a:lnTo>
                <a:lnTo>
                  <a:pt x="963790" y="2324"/>
                </a:lnTo>
                <a:lnTo>
                  <a:pt x="955548" y="2374"/>
                </a:lnTo>
                <a:lnTo>
                  <a:pt x="953554" y="2146"/>
                </a:lnTo>
                <a:lnTo>
                  <a:pt x="964222" y="1270"/>
                </a:lnTo>
                <a:lnTo>
                  <a:pt x="955179" y="889"/>
                </a:lnTo>
                <a:lnTo>
                  <a:pt x="947966" y="596"/>
                </a:lnTo>
                <a:lnTo>
                  <a:pt x="932357" y="469"/>
                </a:lnTo>
                <a:lnTo>
                  <a:pt x="900595" y="889"/>
                </a:lnTo>
                <a:lnTo>
                  <a:pt x="901014" y="762"/>
                </a:lnTo>
                <a:lnTo>
                  <a:pt x="901865" y="508"/>
                </a:lnTo>
                <a:lnTo>
                  <a:pt x="897928" y="0"/>
                </a:lnTo>
                <a:lnTo>
                  <a:pt x="890054" y="762"/>
                </a:lnTo>
                <a:lnTo>
                  <a:pt x="882942" y="127"/>
                </a:lnTo>
                <a:lnTo>
                  <a:pt x="844575" y="1384"/>
                </a:lnTo>
                <a:lnTo>
                  <a:pt x="687349" y="2667"/>
                </a:lnTo>
                <a:lnTo>
                  <a:pt x="688467" y="2540"/>
                </a:lnTo>
                <a:lnTo>
                  <a:pt x="533755" y="3683"/>
                </a:lnTo>
                <a:lnTo>
                  <a:pt x="486397" y="3175"/>
                </a:lnTo>
                <a:lnTo>
                  <a:pt x="441426" y="5829"/>
                </a:lnTo>
                <a:lnTo>
                  <a:pt x="274751" y="5588"/>
                </a:lnTo>
                <a:lnTo>
                  <a:pt x="275285" y="5486"/>
                </a:lnTo>
                <a:lnTo>
                  <a:pt x="275463" y="5448"/>
                </a:lnTo>
                <a:lnTo>
                  <a:pt x="275971" y="5334"/>
                </a:lnTo>
                <a:lnTo>
                  <a:pt x="256794" y="5448"/>
                </a:lnTo>
                <a:lnTo>
                  <a:pt x="195046" y="4978"/>
                </a:lnTo>
                <a:lnTo>
                  <a:pt x="174713" y="5080"/>
                </a:lnTo>
                <a:lnTo>
                  <a:pt x="176745" y="5207"/>
                </a:lnTo>
                <a:lnTo>
                  <a:pt x="169265" y="5486"/>
                </a:lnTo>
                <a:lnTo>
                  <a:pt x="164846" y="5168"/>
                </a:lnTo>
                <a:lnTo>
                  <a:pt x="160959" y="4584"/>
                </a:lnTo>
                <a:lnTo>
                  <a:pt x="155067" y="4064"/>
                </a:lnTo>
                <a:lnTo>
                  <a:pt x="119976" y="7696"/>
                </a:lnTo>
                <a:lnTo>
                  <a:pt x="82778" y="8293"/>
                </a:lnTo>
                <a:lnTo>
                  <a:pt x="44526" y="7035"/>
                </a:lnTo>
                <a:lnTo>
                  <a:pt x="6311" y="5080"/>
                </a:lnTo>
                <a:lnTo>
                  <a:pt x="749" y="15341"/>
                </a:lnTo>
                <a:lnTo>
                  <a:pt x="0" y="28498"/>
                </a:lnTo>
                <a:lnTo>
                  <a:pt x="7099" y="39077"/>
                </a:lnTo>
                <a:lnTo>
                  <a:pt x="25069" y="41529"/>
                </a:lnTo>
                <a:lnTo>
                  <a:pt x="16687" y="41402"/>
                </a:lnTo>
                <a:lnTo>
                  <a:pt x="22847" y="41656"/>
                </a:lnTo>
                <a:lnTo>
                  <a:pt x="18567" y="42037"/>
                </a:lnTo>
                <a:lnTo>
                  <a:pt x="16192" y="42545"/>
                </a:lnTo>
                <a:lnTo>
                  <a:pt x="18338" y="42545"/>
                </a:lnTo>
                <a:lnTo>
                  <a:pt x="27025" y="43307"/>
                </a:lnTo>
                <a:lnTo>
                  <a:pt x="21475" y="42418"/>
                </a:lnTo>
                <a:lnTo>
                  <a:pt x="42430" y="42938"/>
                </a:lnTo>
                <a:lnTo>
                  <a:pt x="155600" y="45212"/>
                </a:lnTo>
                <a:lnTo>
                  <a:pt x="165379" y="45135"/>
                </a:lnTo>
                <a:lnTo>
                  <a:pt x="175069" y="44678"/>
                </a:lnTo>
                <a:lnTo>
                  <a:pt x="184708" y="44678"/>
                </a:lnTo>
                <a:lnTo>
                  <a:pt x="193395" y="45847"/>
                </a:lnTo>
                <a:lnTo>
                  <a:pt x="201917" y="45415"/>
                </a:lnTo>
                <a:lnTo>
                  <a:pt x="248818" y="45199"/>
                </a:lnTo>
                <a:lnTo>
                  <a:pt x="253758" y="45212"/>
                </a:lnTo>
                <a:lnTo>
                  <a:pt x="254177" y="45161"/>
                </a:lnTo>
                <a:lnTo>
                  <a:pt x="257683" y="44640"/>
                </a:lnTo>
                <a:lnTo>
                  <a:pt x="261950" y="44018"/>
                </a:lnTo>
                <a:lnTo>
                  <a:pt x="271399" y="44234"/>
                </a:lnTo>
                <a:lnTo>
                  <a:pt x="281228" y="44678"/>
                </a:lnTo>
                <a:lnTo>
                  <a:pt x="290258" y="44196"/>
                </a:lnTo>
                <a:lnTo>
                  <a:pt x="290182" y="44323"/>
                </a:lnTo>
                <a:lnTo>
                  <a:pt x="295097" y="44450"/>
                </a:lnTo>
                <a:lnTo>
                  <a:pt x="295084" y="44196"/>
                </a:lnTo>
                <a:lnTo>
                  <a:pt x="295084" y="44018"/>
                </a:lnTo>
                <a:lnTo>
                  <a:pt x="295084" y="43815"/>
                </a:lnTo>
                <a:lnTo>
                  <a:pt x="308190" y="45212"/>
                </a:lnTo>
                <a:lnTo>
                  <a:pt x="302094" y="43815"/>
                </a:lnTo>
                <a:lnTo>
                  <a:pt x="303009" y="43434"/>
                </a:lnTo>
                <a:lnTo>
                  <a:pt x="317411" y="43434"/>
                </a:lnTo>
                <a:lnTo>
                  <a:pt x="310172" y="44577"/>
                </a:lnTo>
                <a:lnTo>
                  <a:pt x="419417" y="45707"/>
                </a:lnTo>
                <a:lnTo>
                  <a:pt x="447065" y="45593"/>
                </a:lnTo>
                <a:lnTo>
                  <a:pt x="445871" y="45212"/>
                </a:lnTo>
                <a:lnTo>
                  <a:pt x="444296" y="44704"/>
                </a:lnTo>
                <a:lnTo>
                  <a:pt x="437680" y="45212"/>
                </a:lnTo>
                <a:lnTo>
                  <a:pt x="435190" y="43815"/>
                </a:lnTo>
                <a:lnTo>
                  <a:pt x="456793" y="44615"/>
                </a:lnTo>
                <a:lnTo>
                  <a:pt x="478726" y="44983"/>
                </a:lnTo>
                <a:lnTo>
                  <a:pt x="500329" y="44805"/>
                </a:lnTo>
                <a:lnTo>
                  <a:pt x="520979" y="43942"/>
                </a:lnTo>
                <a:lnTo>
                  <a:pt x="521030" y="43815"/>
                </a:lnTo>
                <a:lnTo>
                  <a:pt x="521208" y="43434"/>
                </a:lnTo>
                <a:lnTo>
                  <a:pt x="521385" y="43053"/>
                </a:lnTo>
                <a:lnTo>
                  <a:pt x="529526" y="43103"/>
                </a:lnTo>
                <a:lnTo>
                  <a:pt x="535876" y="43053"/>
                </a:lnTo>
                <a:lnTo>
                  <a:pt x="538403" y="43040"/>
                </a:lnTo>
                <a:lnTo>
                  <a:pt x="539699" y="42418"/>
                </a:lnTo>
                <a:lnTo>
                  <a:pt x="541045" y="41783"/>
                </a:lnTo>
                <a:lnTo>
                  <a:pt x="542848" y="42418"/>
                </a:lnTo>
                <a:lnTo>
                  <a:pt x="552196" y="42799"/>
                </a:lnTo>
                <a:lnTo>
                  <a:pt x="551078" y="42926"/>
                </a:lnTo>
                <a:lnTo>
                  <a:pt x="561771" y="42799"/>
                </a:lnTo>
                <a:lnTo>
                  <a:pt x="567588" y="43815"/>
                </a:lnTo>
                <a:lnTo>
                  <a:pt x="573163" y="42799"/>
                </a:lnTo>
                <a:lnTo>
                  <a:pt x="574560" y="42545"/>
                </a:lnTo>
                <a:lnTo>
                  <a:pt x="570611" y="42037"/>
                </a:lnTo>
                <a:lnTo>
                  <a:pt x="582333" y="41783"/>
                </a:lnTo>
                <a:lnTo>
                  <a:pt x="584860" y="43180"/>
                </a:lnTo>
                <a:lnTo>
                  <a:pt x="578307" y="43561"/>
                </a:lnTo>
                <a:lnTo>
                  <a:pt x="585571" y="43535"/>
                </a:lnTo>
                <a:lnTo>
                  <a:pt x="591870" y="43408"/>
                </a:lnTo>
                <a:lnTo>
                  <a:pt x="597839" y="43141"/>
                </a:lnTo>
                <a:lnTo>
                  <a:pt x="604126" y="42672"/>
                </a:lnTo>
                <a:lnTo>
                  <a:pt x="600989" y="42672"/>
                </a:lnTo>
                <a:lnTo>
                  <a:pt x="614883" y="41783"/>
                </a:lnTo>
                <a:lnTo>
                  <a:pt x="616889" y="41656"/>
                </a:lnTo>
                <a:lnTo>
                  <a:pt x="620026" y="41529"/>
                </a:lnTo>
                <a:lnTo>
                  <a:pt x="666076" y="39585"/>
                </a:lnTo>
                <a:lnTo>
                  <a:pt x="681456" y="38354"/>
                </a:lnTo>
                <a:lnTo>
                  <a:pt x="676668" y="37338"/>
                </a:lnTo>
                <a:lnTo>
                  <a:pt x="684403" y="36576"/>
                </a:lnTo>
                <a:lnTo>
                  <a:pt x="684517" y="36449"/>
                </a:lnTo>
                <a:lnTo>
                  <a:pt x="685596" y="36449"/>
                </a:lnTo>
                <a:lnTo>
                  <a:pt x="684403" y="36576"/>
                </a:lnTo>
                <a:lnTo>
                  <a:pt x="681545" y="39624"/>
                </a:lnTo>
                <a:lnTo>
                  <a:pt x="791972" y="39154"/>
                </a:lnTo>
                <a:lnTo>
                  <a:pt x="805688" y="39217"/>
                </a:lnTo>
                <a:lnTo>
                  <a:pt x="827316" y="41275"/>
                </a:lnTo>
                <a:lnTo>
                  <a:pt x="831862" y="41211"/>
                </a:lnTo>
                <a:lnTo>
                  <a:pt x="830186" y="38976"/>
                </a:lnTo>
                <a:lnTo>
                  <a:pt x="829729" y="38354"/>
                </a:lnTo>
                <a:lnTo>
                  <a:pt x="870597" y="37515"/>
                </a:lnTo>
                <a:lnTo>
                  <a:pt x="891565" y="37515"/>
                </a:lnTo>
                <a:lnTo>
                  <a:pt x="895007" y="38862"/>
                </a:lnTo>
                <a:lnTo>
                  <a:pt x="897166" y="38862"/>
                </a:lnTo>
                <a:lnTo>
                  <a:pt x="900341" y="38735"/>
                </a:lnTo>
                <a:lnTo>
                  <a:pt x="902373" y="39116"/>
                </a:lnTo>
                <a:lnTo>
                  <a:pt x="900887" y="38735"/>
                </a:lnTo>
                <a:lnTo>
                  <a:pt x="898436" y="38100"/>
                </a:lnTo>
                <a:lnTo>
                  <a:pt x="908977" y="38481"/>
                </a:lnTo>
                <a:lnTo>
                  <a:pt x="905929" y="38100"/>
                </a:lnTo>
                <a:lnTo>
                  <a:pt x="918375" y="37515"/>
                </a:lnTo>
                <a:lnTo>
                  <a:pt x="935901" y="36690"/>
                </a:lnTo>
                <a:lnTo>
                  <a:pt x="936218" y="36449"/>
                </a:lnTo>
                <a:lnTo>
                  <a:pt x="948690" y="27076"/>
                </a:lnTo>
                <a:lnTo>
                  <a:pt x="956576" y="14046"/>
                </a:lnTo>
                <a:lnTo>
                  <a:pt x="964133" y="8293"/>
                </a:lnTo>
                <a:lnTo>
                  <a:pt x="967359" y="5829"/>
                </a:lnTo>
                <a:lnTo>
                  <a:pt x="970165" y="3683"/>
                </a:lnTo>
                <a:lnTo>
                  <a:pt x="971499" y="2667"/>
                </a:lnTo>
                <a:lnTo>
                  <a:pt x="971842" y="2413"/>
                </a:lnTo>
                <a:close/>
              </a:path>
            </a:pathLst>
          </a:custGeom>
          <a:solidFill>
            <a:srgbClr val="D35E5E"/>
          </a:solidFill>
        </p:spPr>
        <p:txBody>
          <a:bodyPr wrap="square" lIns="0" tIns="0" rIns="0" bIns="0" rtlCol="0"/>
          <a:lstStyle/>
          <a:p>
            <a:endParaRPr/>
          </a:p>
        </p:txBody>
      </p:sp>
      <p:pic>
        <p:nvPicPr>
          <p:cNvPr id="12" name="object 12"/>
          <p:cNvPicPr/>
          <p:nvPr/>
        </p:nvPicPr>
        <p:blipFill>
          <a:blip r:embed="rId9" cstate="print"/>
          <a:stretch>
            <a:fillRect/>
          </a:stretch>
        </p:blipFill>
        <p:spPr>
          <a:xfrm>
            <a:off x="6522719" y="0"/>
            <a:ext cx="5669280" cy="6857998"/>
          </a:xfrm>
          <a:prstGeom prst="rect">
            <a:avLst/>
          </a:prstGeom>
        </p:spPr>
      </p:pic>
      <p:sp>
        <p:nvSpPr>
          <p:cNvPr id="13" name="object 13"/>
          <p:cNvSpPr txBox="1">
            <a:spLocks noGrp="1"/>
          </p:cNvSpPr>
          <p:nvPr>
            <p:ph type="title"/>
          </p:nvPr>
        </p:nvSpPr>
        <p:spPr>
          <a:xfrm>
            <a:off x="3503803" y="353009"/>
            <a:ext cx="2830830" cy="574675"/>
          </a:xfrm>
          <a:prstGeom prst="rect">
            <a:avLst/>
          </a:prstGeom>
        </p:spPr>
        <p:txBody>
          <a:bodyPr vert="horz" wrap="square" lIns="0" tIns="12700" rIns="0" bIns="0" rtlCol="0">
            <a:spAutoFit/>
          </a:bodyPr>
          <a:lstStyle/>
          <a:p>
            <a:pPr marL="12700">
              <a:lnSpc>
                <a:spcPct val="100000"/>
              </a:lnSpc>
              <a:spcBef>
                <a:spcPts val="100"/>
              </a:spcBef>
            </a:pPr>
            <a:r>
              <a:rPr sz="3600" spc="-105" dirty="0">
                <a:solidFill>
                  <a:srgbClr val="C00000"/>
                </a:solidFill>
                <a:latin typeface="Tahoma"/>
                <a:cs typeface="Tahoma"/>
              </a:rPr>
              <a:t>Introducción</a:t>
            </a:r>
            <a:endParaRPr sz="3600">
              <a:latin typeface="Tahoma"/>
              <a:cs typeface="Tahoma"/>
            </a:endParaRPr>
          </a:p>
        </p:txBody>
      </p:sp>
      <p:sp>
        <p:nvSpPr>
          <p:cNvPr id="14" name="object 14"/>
          <p:cNvSpPr txBox="1"/>
          <p:nvPr/>
        </p:nvSpPr>
        <p:spPr>
          <a:xfrm>
            <a:off x="171094" y="1128775"/>
            <a:ext cx="5979795" cy="4885055"/>
          </a:xfrm>
          <a:prstGeom prst="rect">
            <a:avLst/>
          </a:prstGeom>
        </p:spPr>
        <p:txBody>
          <a:bodyPr vert="horz" wrap="square" lIns="0" tIns="12065" rIns="0" bIns="0" rtlCol="0">
            <a:spAutoFit/>
          </a:bodyPr>
          <a:lstStyle/>
          <a:p>
            <a:pPr marL="86995" marR="114935">
              <a:lnSpc>
                <a:spcPct val="100000"/>
              </a:lnSpc>
              <a:spcBef>
                <a:spcPts val="95"/>
              </a:spcBef>
            </a:pPr>
            <a:r>
              <a:rPr sz="1600" spc="-5" dirty="0">
                <a:latin typeface="Calibri"/>
                <a:cs typeface="Calibri"/>
              </a:rPr>
              <a:t>En</a:t>
            </a:r>
            <a:r>
              <a:rPr sz="1600" spc="10" dirty="0">
                <a:latin typeface="Calibri"/>
                <a:cs typeface="Calibri"/>
              </a:rPr>
              <a:t> </a:t>
            </a:r>
            <a:r>
              <a:rPr sz="1600" spc="-10" dirty="0">
                <a:latin typeface="Calibri"/>
                <a:cs typeface="Calibri"/>
              </a:rPr>
              <a:t>UTEC,</a:t>
            </a:r>
            <a:r>
              <a:rPr sz="1600" spc="5" dirty="0">
                <a:latin typeface="Calibri"/>
                <a:cs typeface="Calibri"/>
              </a:rPr>
              <a:t> </a:t>
            </a:r>
            <a:r>
              <a:rPr sz="1600" spc="-10" dirty="0">
                <a:latin typeface="Calibri"/>
                <a:cs typeface="Calibri"/>
              </a:rPr>
              <a:t>estamos</a:t>
            </a:r>
            <a:r>
              <a:rPr sz="1600" spc="20" dirty="0">
                <a:latin typeface="Calibri"/>
                <a:cs typeface="Calibri"/>
              </a:rPr>
              <a:t> </a:t>
            </a:r>
            <a:r>
              <a:rPr sz="1600" spc="-10" dirty="0">
                <a:latin typeface="Calibri"/>
                <a:cs typeface="Calibri"/>
              </a:rPr>
              <a:t>desarrollando</a:t>
            </a:r>
            <a:r>
              <a:rPr sz="1600" spc="5" dirty="0">
                <a:latin typeface="Calibri"/>
                <a:cs typeface="Calibri"/>
              </a:rPr>
              <a:t> </a:t>
            </a:r>
            <a:r>
              <a:rPr sz="1600" spc="-10" dirty="0">
                <a:latin typeface="Calibri"/>
                <a:cs typeface="Calibri"/>
              </a:rPr>
              <a:t>una </a:t>
            </a:r>
            <a:r>
              <a:rPr sz="1600" spc="-15" dirty="0">
                <a:latin typeface="Calibri"/>
                <a:cs typeface="Calibri"/>
              </a:rPr>
              <a:t>plataforma</a:t>
            </a:r>
            <a:r>
              <a:rPr sz="1600" dirty="0">
                <a:latin typeface="Calibri"/>
                <a:cs typeface="Calibri"/>
              </a:rPr>
              <a:t> </a:t>
            </a:r>
            <a:r>
              <a:rPr sz="1600" spc="-15" dirty="0">
                <a:latin typeface="Calibri"/>
                <a:cs typeface="Calibri"/>
              </a:rPr>
              <a:t>para</a:t>
            </a:r>
            <a:r>
              <a:rPr sz="1600" spc="-5" dirty="0">
                <a:latin typeface="Calibri"/>
                <a:cs typeface="Calibri"/>
              </a:rPr>
              <a:t> </a:t>
            </a:r>
            <a:r>
              <a:rPr sz="1600" spc="-10" dirty="0">
                <a:latin typeface="Calibri"/>
                <a:cs typeface="Calibri"/>
              </a:rPr>
              <a:t>mejorar</a:t>
            </a:r>
            <a:r>
              <a:rPr sz="1600" spc="40" dirty="0">
                <a:latin typeface="Calibri"/>
                <a:cs typeface="Calibri"/>
              </a:rPr>
              <a:t> </a:t>
            </a:r>
            <a:r>
              <a:rPr sz="1600" spc="-5" dirty="0">
                <a:latin typeface="Calibri"/>
                <a:cs typeface="Calibri"/>
              </a:rPr>
              <a:t>la </a:t>
            </a:r>
            <a:r>
              <a:rPr sz="1600" dirty="0">
                <a:latin typeface="Calibri"/>
                <a:cs typeface="Calibri"/>
              </a:rPr>
              <a:t> </a:t>
            </a:r>
            <a:r>
              <a:rPr sz="1600" spc="-10" dirty="0">
                <a:latin typeface="Calibri"/>
                <a:cs typeface="Calibri"/>
              </a:rPr>
              <a:t>experiencia</a:t>
            </a:r>
            <a:r>
              <a:rPr sz="1600" spc="5" dirty="0">
                <a:latin typeface="Calibri"/>
                <a:cs typeface="Calibri"/>
              </a:rPr>
              <a:t> </a:t>
            </a:r>
            <a:r>
              <a:rPr sz="1600" spc="-5" dirty="0">
                <a:latin typeface="Calibri"/>
                <a:cs typeface="Calibri"/>
              </a:rPr>
              <a:t>de</a:t>
            </a:r>
            <a:r>
              <a:rPr sz="1600" spc="15" dirty="0">
                <a:latin typeface="Calibri"/>
                <a:cs typeface="Calibri"/>
              </a:rPr>
              <a:t> </a:t>
            </a:r>
            <a:r>
              <a:rPr sz="1600" spc="-5" dirty="0">
                <a:latin typeface="Calibri"/>
                <a:cs typeface="Calibri"/>
              </a:rPr>
              <a:t>los</a:t>
            </a:r>
            <a:r>
              <a:rPr sz="1600" spc="5" dirty="0">
                <a:latin typeface="Calibri"/>
                <a:cs typeface="Calibri"/>
              </a:rPr>
              <a:t> </a:t>
            </a:r>
            <a:r>
              <a:rPr sz="1600" spc="-10" dirty="0">
                <a:latin typeface="Calibri"/>
                <a:cs typeface="Calibri"/>
              </a:rPr>
              <a:t>estudiantes</a:t>
            </a:r>
            <a:r>
              <a:rPr sz="1600" spc="-25" dirty="0">
                <a:latin typeface="Calibri"/>
                <a:cs typeface="Calibri"/>
              </a:rPr>
              <a:t> </a:t>
            </a:r>
            <a:r>
              <a:rPr sz="1600" spc="-10" dirty="0">
                <a:latin typeface="Calibri"/>
                <a:cs typeface="Calibri"/>
              </a:rPr>
              <a:t>que</a:t>
            </a:r>
            <a:r>
              <a:rPr sz="1600" spc="15" dirty="0">
                <a:latin typeface="Calibri"/>
                <a:cs typeface="Calibri"/>
              </a:rPr>
              <a:t> </a:t>
            </a:r>
            <a:r>
              <a:rPr sz="1600" spc="-5" dirty="0">
                <a:latin typeface="Calibri"/>
                <a:cs typeface="Calibri"/>
              </a:rPr>
              <a:t>utilizan máquinas</a:t>
            </a:r>
            <a:r>
              <a:rPr sz="1600" spc="-20" dirty="0">
                <a:latin typeface="Calibri"/>
                <a:cs typeface="Calibri"/>
              </a:rPr>
              <a:t> </a:t>
            </a:r>
            <a:r>
              <a:rPr sz="1600" spc="-15" dirty="0">
                <a:latin typeface="Calibri"/>
                <a:cs typeface="Calibri"/>
              </a:rPr>
              <a:t>expendedoras. </a:t>
            </a:r>
            <a:r>
              <a:rPr sz="1600" spc="-10" dirty="0">
                <a:latin typeface="Calibri"/>
                <a:cs typeface="Calibri"/>
              </a:rPr>
              <a:t> Este</a:t>
            </a:r>
            <a:r>
              <a:rPr sz="1600" dirty="0">
                <a:latin typeface="Calibri"/>
                <a:cs typeface="Calibri"/>
              </a:rPr>
              <a:t> </a:t>
            </a:r>
            <a:r>
              <a:rPr sz="1600" spc="-10" dirty="0">
                <a:latin typeface="Calibri"/>
                <a:cs typeface="Calibri"/>
              </a:rPr>
              <a:t>sistema permitirá</a:t>
            </a:r>
            <a:r>
              <a:rPr sz="1600" spc="10" dirty="0">
                <a:latin typeface="Calibri"/>
                <a:cs typeface="Calibri"/>
              </a:rPr>
              <a:t> </a:t>
            </a:r>
            <a:r>
              <a:rPr sz="1600" spc="-15" dirty="0">
                <a:latin typeface="Calibri"/>
                <a:cs typeface="Calibri"/>
              </a:rPr>
              <a:t>registrar</a:t>
            </a:r>
            <a:r>
              <a:rPr sz="1600" spc="20" dirty="0">
                <a:latin typeface="Calibri"/>
                <a:cs typeface="Calibri"/>
              </a:rPr>
              <a:t> </a:t>
            </a:r>
            <a:r>
              <a:rPr sz="1600" spc="-15" dirty="0">
                <a:latin typeface="Calibri"/>
                <a:cs typeface="Calibri"/>
              </a:rPr>
              <a:t>compras,</a:t>
            </a:r>
            <a:r>
              <a:rPr sz="1600" spc="25" dirty="0">
                <a:latin typeface="Calibri"/>
                <a:cs typeface="Calibri"/>
              </a:rPr>
              <a:t> </a:t>
            </a:r>
            <a:r>
              <a:rPr sz="1600" spc="-10" dirty="0">
                <a:latin typeface="Calibri"/>
                <a:cs typeface="Calibri"/>
              </a:rPr>
              <a:t>personalizar</a:t>
            </a:r>
            <a:r>
              <a:rPr sz="1600" spc="-5" dirty="0">
                <a:latin typeface="Calibri"/>
                <a:cs typeface="Calibri"/>
              </a:rPr>
              <a:t> </a:t>
            </a:r>
            <a:r>
              <a:rPr sz="1600" spc="-10" dirty="0">
                <a:latin typeface="Calibri"/>
                <a:cs typeface="Calibri"/>
              </a:rPr>
              <a:t>opciones</a:t>
            </a:r>
            <a:r>
              <a:rPr sz="1600" spc="20" dirty="0">
                <a:latin typeface="Calibri"/>
                <a:cs typeface="Calibri"/>
              </a:rPr>
              <a:t> </a:t>
            </a:r>
            <a:r>
              <a:rPr sz="1600" spc="-5" dirty="0">
                <a:latin typeface="Calibri"/>
                <a:cs typeface="Calibri"/>
              </a:rPr>
              <a:t>y </a:t>
            </a:r>
            <a:r>
              <a:rPr sz="1600" dirty="0">
                <a:latin typeface="Calibri"/>
                <a:cs typeface="Calibri"/>
              </a:rPr>
              <a:t> </a:t>
            </a:r>
            <a:r>
              <a:rPr sz="1600" spc="-10" dirty="0">
                <a:latin typeface="Calibri"/>
                <a:cs typeface="Calibri"/>
              </a:rPr>
              <a:t>optimizar</a:t>
            </a:r>
            <a:r>
              <a:rPr sz="1600" spc="-5" dirty="0">
                <a:latin typeface="Calibri"/>
                <a:cs typeface="Calibri"/>
              </a:rPr>
              <a:t> la </a:t>
            </a:r>
            <a:r>
              <a:rPr sz="1600" spc="-10" dirty="0">
                <a:latin typeface="Calibri"/>
                <a:cs typeface="Calibri"/>
              </a:rPr>
              <a:t>gestión </a:t>
            </a:r>
            <a:r>
              <a:rPr sz="1600" spc="-5" dirty="0">
                <a:latin typeface="Calibri"/>
                <a:cs typeface="Calibri"/>
              </a:rPr>
              <a:t>de</a:t>
            </a:r>
            <a:r>
              <a:rPr sz="1600" spc="10" dirty="0">
                <a:latin typeface="Calibri"/>
                <a:cs typeface="Calibri"/>
              </a:rPr>
              <a:t> </a:t>
            </a:r>
            <a:r>
              <a:rPr sz="1600" spc="-5" dirty="0">
                <a:latin typeface="Calibri"/>
                <a:cs typeface="Calibri"/>
              </a:rPr>
              <a:t>las</a:t>
            </a:r>
            <a:r>
              <a:rPr sz="1600" spc="-10" dirty="0">
                <a:latin typeface="Calibri"/>
                <a:cs typeface="Calibri"/>
              </a:rPr>
              <a:t> </a:t>
            </a:r>
            <a:r>
              <a:rPr sz="1600" spc="-5" dirty="0">
                <a:latin typeface="Calibri"/>
                <a:cs typeface="Calibri"/>
              </a:rPr>
              <a:t>máquinas.</a:t>
            </a:r>
            <a:r>
              <a:rPr sz="1600" spc="-20" dirty="0">
                <a:latin typeface="Calibri"/>
                <a:cs typeface="Calibri"/>
              </a:rPr>
              <a:t> </a:t>
            </a:r>
            <a:r>
              <a:rPr sz="1600" spc="-10" dirty="0">
                <a:latin typeface="Calibri"/>
                <a:cs typeface="Calibri"/>
              </a:rPr>
              <a:t>Integrando </a:t>
            </a:r>
            <a:r>
              <a:rPr sz="1600" spc="-5" dirty="0">
                <a:latin typeface="Calibri"/>
                <a:cs typeface="Calibri"/>
              </a:rPr>
              <a:t>un sólido</a:t>
            </a:r>
            <a:r>
              <a:rPr sz="1600" spc="25" dirty="0">
                <a:latin typeface="Calibri"/>
                <a:cs typeface="Calibri"/>
              </a:rPr>
              <a:t> </a:t>
            </a:r>
            <a:r>
              <a:rPr sz="1600" spc="-15" dirty="0">
                <a:latin typeface="Calibri"/>
                <a:cs typeface="Calibri"/>
              </a:rPr>
              <a:t>backend</a:t>
            </a:r>
            <a:r>
              <a:rPr sz="1600" spc="15" dirty="0">
                <a:latin typeface="Calibri"/>
                <a:cs typeface="Calibri"/>
              </a:rPr>
              <a:t> </a:t>
            </a:r>
            <a:r>
              <a:rPr sz="1600" spc="-5" dirty="0">
                <a:latin typeface="Calibri"/>
                <a:cs typeface="Calibri"/>
              </a:rPr>
              <a:t>y </a:t>
            </a:r>
            <a:r>
              <a:rPr sz="1600" dirty="0">
                <a:latin typeface="Calibri"/>
                <a:cs typeface="Calibri"/>
              </a:rPr>
              <a:t> </a:t>
            </a:r>
            <a:r>
              <a:rPr sz="1600" spc="-5" dirty="0">
                <a:latin typeface="Calibri"/>
                <a:cs typeface="Calibri"/>
              </a:rPr>
              <a:t>un</a:t>
            </a:r>
            <a:r>
              <a:rPr sz="1600" dirty="0">
                <a:latin typeface="Calibri"/>
                <a:cs typeface="Calibri"/>
              </a:rPr>
              <a:t> </a:t>
            </a:r>
            <a:r>
              <a:rPr sz="1600" spc="-10" dirty="0">
                <a:latin typeface="Calibri"/>
                <a:cs typeface="Calibri"/>
              </a:rPr>
              <a:t>frontend.</a:t>
            </a:r>
            <a:r>
              <a:rPr sz="1600" spc="5" dirty="0">
                <a:latin typeface="Calibri"/>
                <a:cs typeface="Calibri"/>
              </a:rPr>
              <a:t> </a:t>
            </a:r>
            <a:r>
              <a:rPr sz="1600" spc="-15" dirty="0">
                <a:latin typeface="Calibri"/>
                <a:cs typeface="Calibri"/>
              </a:rPr>
              <a:t>Esta</a:t>
            </a:r>
            <a:r>
              <a:rPr sz="1600" dirty="0">
                <a:latin typeface="Calibri"/>
                <a:cs typeface="Calibri"/>
              </a:rPr>
              <a:t> </a:t>
            </a:r>
            <a:r>
              <a:rPr sz="1600" spc="-10" dirty="0">
                <a:latin typeface="Calibri"/>
                <a:cs typeface="Calibri"/>
              </a:rPr>
              <a:t>iniciativa</a:t>
            </a:r>
            <a:r>
              <a:rPr sz="1600" spc="-30" dirty="0">
                <a:latin typeface="Calibri"/>
                <a:cs typeface="Calibri"/>
              </a:rPr>
              <a:t> </a:t>
            </a:r>
            <a:r>
              <a:rPr sz="1600" spc="-5" dirty="0">
                <a:latin typeface="Calibri"/>
                <a:cs typeface="Calibri"/>
              </a:rPr>
              <a:t>tiene</a:t>
            </a:r>
            <a:r>
              <a:rPr sz="1600" spc="5" dirty="0">
                <a:latin typeface="Calibri"/>
                <a:cs typeface="Calibri"/>
              </a:rPr>
              <a:t> </a:t>
            </a:r>
            <a:r>
              <a:rPr sz="1600" spc="-10" dirty="0">
                <a:latin typeface="Calibri"/>
                <a:cs typeface="Calibri"/>
              </a:rPr>
              <a:t>como</a:t>
            </a:r>
            <a:r>
              <a:rPr sz="1600" spc="30" dirty="0">
                <a:latin typeface="Calibri"/>
                <a:cs typeface="Calibri"/>
              </a:rPr>
              <a:t> </a:t>
            </a:r>
            <a:r>
              <a:rPr sz="1600" spc="-10" dirty="0">
                <a:latin typeface="Calibri"/>
                <a:cs typeface="Calibri"/>
              </a:rPr>
              <a:t>objetivo</a:t>
            </a:r>
            <a:r>
              <a:rPr sz="1600" spc="20" dirty="0">
                <a:latin typeface="Calibri"/>
                <a:cs typeface="Calibri"/>
              </a:rPr>
              <a:t> </a:t>
            </a:r>
            <a:r>
              <a:rPr sz="1600" spc="-5" dirty="0">
                <a:latin typeface="Calibri"/>
                <a:cs typeface="Calibri"/>
              </a:rPr>
              <a:t>hacer</a:t>
            </a:r>
            <a:r>
              <a:rPr sz="1600" dirty="0">
                <a:latin typeface="Calibri"/>
                <a:cs typeface="Calibri"/>
              </a:rPr>
              <a:t> </a:t>
            </a:r>
            <a:r>
              <a:rPr sz="1600" spc="-10" dirty="0">
                <a:latin typeface="Calibri"/>
                <a:cs typeface="Calibri"/>
              </a:rPr>
              <a:t>que</a:t>
            </a:r>
            <a:r>
              <a:rPr sz="1600" dirty="0">
                <a:latin typeface="Calibri"/>
                <a:cs typeface="Calibri"/>
              </a:rPr>
              <a:t> las</a:t>
            </a:r>
            <a:r>
              <a:rPr sz="1600" spc="-10" dirty="0">
                <a:latin typeface="Calibri"/>
                <a:cs typeface="Calibri"/>
              </a:rPr>
              <a:t> </a:t>
            </a:r>
            <a:r>
              <a:rPr sz="1600" spc="-15" dirty="0">
                <a:latin typeface="Calibri"/>
                <a:cs typeface="Calibri"/>
              </a:rPr>
              <a:t>compras </a:t>
            </a:r>
            <a:r>
              <a:rPr sz="1600" spc="-345" dirty="0">
                <a:latin typeface="Calibri"/>
                <a:cs typeface="Calibri"/>
              </a:rPr>
              <a:t> </a:t>
            </a:r>
            <a:r>
              <a:rPr sz="1600" spc="-5" dirty="0">
                <a:latin typeface="Calibri"/>
                <a:cs typeface="Calibri"/>
              </a:rPr>
              <a:t>sean </a:t>
            </a:r>
            <a:r>
              <a:rPr sz="1600" spc="-10" dirty="0">
                <a:latin typeface="Calibri"/>
                <a:cs typeface="Calibri"/>
              </a:rPr>
              <a:t>convenientes</a:t>
            </a:r>
            <a:r>
              <a:rPr sz="1600" spc="5" dirty="0">
                <a:latin typeface="Calibri"/>
                <a:cs typeface="Calibri"/>
              </a:rPr>
              <a:t> </a:t>
            </a:r>
            <a:r>
              <a:rPr sz="1600" spc="-5" dirty="0">
                <a:latin typeface="Calibri"/>
                <a:cs typeface="Calibri"/>
              </a:rPr>
              <a:t>y</a:t>
            </a:r>
            <a:r>
              <a:rPr sz="1600" spc="5" dirty="0">
                <a:latin typeface="Calibri"/>
                <a:cs typeface="Calibri"/>
              </a:rPr>
              <a:t> </a:t>
            </a:r>
            <a:r>
              <a:rPr sz="1600" spc="-10" dirty="0">
                <a:latin typeface="Calibri"/>
                <a:cs typeface="Calibri"/>
              </a:rPr>
              <a:t>personalizadas,</a:t>
            </a:r>
            <a:r>
              <a:rPr sz="1600" spc="-20" dirty="0">
                <a:latin typeface="Calibri"/>
                <a:cs typeface="Calibri"/>
              </a:rPr>
              <a:t> </a:t>
            </a:r>
            <a:r>
              <a:rPr sz="1600" spc="-5" dirty="0">
                <a:latin typeface="Calibri"/>
                <a:cs typeface="Calibri"/>
              </a:rPr>
              <a:t>al tiempo</a:t>
            </a:r>
            <a:r>
              <a:rPr sz="1600" spc="5" dirty="0">
                <a:latin typeface="Calibri"/>
                <a:cs typeface="Calibri"/>
              </a:rPr>
              <a:t> </a:t>
            </a:r>
            <a:r>
              <a:rPr sz="1600" spc="-5" dirty="0">
                <a:latin typeface="Calibri"/>
                <a:cs typeface="Calibri"/>
              </a:rPr>
              <a:t>que </a:t>
            </a:r>
            <a:r>
              <a:rPr sz="1600" spc="-10" dirty="0">
                <a:latin typeface="Calibri"/>
                <a:cs typeface="Calibri"/>
              </a:rPr>
              <a:t>proporciona </a:t>
            </a:r>
            <a:r>
              <a:rPr sz="1600" spc="-5" dirty="0">
                <a:latin typeface="Calibri"/>
                <a:cs typeface="Calibri"/>
              </a:rPr>
              <a:t> </a:t>
            </a:r>
            <a:r>
              <a:rPr sz="1600" spc="-10" dirty="0">
                <a:latin typeface="Calibri"/>
                <a:cs typeface="Calibri"/>
              </a:rPr>
              <a:t>información</a:t>
            </a:r>
            <a:r>
              <a:rPr sz="1600" spc="10" dirty="0">
                <a:latin typeface="Calibri"/>
                <a:cs typeface="Calibri"/>
              </a:rPr>
              <a:t> </a:t>
            </a:r>
            <a:r>
              <a:rPr sz="1600" spc="-10" dirty="0">
                <a:latin typeface="Calibri"/>
                <a:cs typeface="Calibri"/>
              </a:rPr>
              <a:t>valiosa </a:t>
            </a:r>
            <a:r>
              <a:rPr sz="1600" spc="-15" dirty="0">
                <a:latin typeface="Calibri"/>
                <a:cs typeface="Calibri"/>
              </a:rPr>
              <a:t>para</a:t>
            </a:r>
            <a:r>
              <a:rPr sz="1600" spc="-5" dirty="0">
                <a:latin typeface="Calibri"/>
                <a:cs typeface="Calibri"/>
              </a:rPr>
              <a:t> una </a:t>
            </a:r>
            <a:r>
              <a:rPr sz="1600" spc="-10" dirty="0">
                <a:latin typeface="Calibri"/>
                <a:cs typeface="Calibri"/>
              </a:rPr>
              <a:t>gestión</a:t>
            </a:r>
            <a:r>
              <a:rPr sz="1600" spc="-5" dirty="0">
                <a:latin typeface="Calibri"/>
                <a:cs typeface="Calibri"/>
              </a:rPr>
              <a:t> </a:t>
            </a:r>
            <a:r>
              <a:rPr sz="1600" spc="-10" dirty="0">
                <a:latin typeface="Calibri"/>
                <a:cs typeface="Calibri"/>
              </a:rPr>
              <a:t>eficiente</a:t>
            </a:r>
            <a:r>
              <a:rPr sz="1600" spc="-15" dirty="0">
                <a:latin typeface="Calibri"/>
                <a:cs typeface="Calibri"/>
              </a:rPr>
              <a:t> </a:t>
            </a:r>
            <a:r>
              <a:rPr sz="1600" spc="-5" dirty="0">
                <a:latin typeface="Calibri"/>
                <a:cs typeface="Calibri"/>
              </a:rPr>
              <a:t>de</a:t>
            </a:r>
            <a:r>
              <a:rPr sz="1600" spc="5" dirty="0">
                <a:latin typeface="Calibri"/>
                <a:cs typeface="Calibri"/>
              </a:rPr>
              <a:t> </a:t>
            </a:r>
            <a:r>
              <a:rPr sz="1600" spc="-5" dirty="0">
                <a:latin typeface="Calibri"/>
                <a:cs typeface="Calibri"/>
              </a:rPr>
              <a:t>las</a:t>
            </a:r>
            <a:r>
              <a:rPr sz="1600" spc="-10" dirty="0">
                <a:latin typeface="Calibri"/>
                <a:cs typeface="Calibri"/>
              </a:rPr>
              <a:t> </a:t>
            </a:r>
            <a:r>
              <a:rPr sz="1600" spc="-5" dirty="0">
                <a:latin typeface="Calibri"/>
                <a:cs typeface="Calibri"/>
              </a:rPr>
              <a:t>máquinas </a:t>
            </a:r>
            <a:r>
              <a:rPr sz="1600" dirty="0">
                <a:latin typeface="Calibri"/>
                <a:cs typeface="Calibri"/>
              </a:rPr>
              <a:t> </a:t>
            </a:r>
            <a:r>
              <a:rPr sz="1600" spc="-15" dirty="0">
                <a:latin typeface="Calibri"/>
                <a:cs typeface="Calibri"/>
              </a:rPr>
              <a:t>expendedoras.</a:t>
            </a:r>
            <a:endParaRPr sz="1600">
              <a:latin typeface="Calibri"/>
              <a:cs typeface="Calibri"/>
            </a:endParaRPr>
          </a:p>
          <a:p>
            <a:pPr>
              <a:lnSpc>
                <a:spcPct val="100000"/>
              </a:lnSpc>
            </a:pPr>
            <a:endParaRPr sz="1600">
              <a:latin typeface="Calibri"/>
              <a:cs typeface="Calibri"/>
            </a:endParaRPr>
          </a:p>
          <a:p>
            <a:pPr>
              <a:lnSpc>
                <a:spcPct val="100000"/>
              </a:lnSpc>
              <a:spcBef>
                <a:spcPts val="45"/>
              </a:spcBef>
            </a:pPr>
            <a:endParaRPr sz="1950">
              <a:latin typeface="Calibri"/>
              <a:cs typeface="Calibri"/>
            </a:endParaRPr>
          </a:p>
          <a:p>
            <a:pPr marL="12700">
              <a:lnSpc>
                <a:spcPct val="100000"/>
              </a:lnSpc>
            </a:pPr>
            <a:r>
              <a:rPr sz="3600" b="1" spc="-80" dirty="0">
                <a:solidFill>
                  <a:srgbClr val="C00000"/>
                </a:solidFill>
                <a:latin typeface="Tahoma"/>
                <a:cs typeface="Tahoma"/>
              </a:rPr>
              <a:t>Problemática</a:t>
            </a:r>
            <a:endParaRPr sz="3600">
              <a:latin typeface="Tahoma"/>
              <a:cs typeface="Tahoma"/>
            </a:endParaRPr>
          </a:p>
          <a:p>
            <a:pPr marL="104775" marR="5080">
              <a:lnSpc>
                <a:spcPct val="100000"/>
              </a:lnSpc>
              <a:spcBef>
                <a:spcPts val="2685"/>
              </a:spcBef>
            </a:pPr>
            <a:r>
              <a:rPr sz="1600" spc="-5" dirty="0">
                <a:latin typeface="Calibri"/>
                <a:cs typeface="Calibri"/>
              </a:rPr>
              <a:t>En</a:t>
            </a:r>
            <a:r>
              <a:rPr sz="1600" spc="15" dirty="0">
                <a:latin typeface="Calibri"/>
                <a:cs typeface="Calibri"/>
              </a:rPr>
              <a:t> </a:t>
            </a:r>
            <a:r>
              <a:rPr sz="1600" spc="-10" dirty="0">
                <a:latin typeface="Calibri"/>
                <a:cs typeface="Calibri"/>
              </a:rPr>
              <a:t>UTEC,</a:t>
            </a:r>
            <a:r>
              <a:rPr sz="1600" spc="10" dirty="0">
                <a:latin typeface="Calibri"/>
                <a:cs typeface="Calibri"/>
              </a:rPr>
              <a:t> </a:t>
            </a:r>
            <a:r>
              <a:rPr sz="1600" spc="-5" dirty="0">
                <a:latin typeface="Calibri"/>
                <a:cs typeface="Calibri"/>
              </a:rPr>
              <a:t>los</a:t>
            </a:r>
            <a:r>
              <a:rPr sz="1600" spc="15" dirty="0">
                <a:latin typeface="Calibri"/>
                <a:cs typeface="Calibri"/>
              </a:rPr>
              <a:t> </a:t>
            </a:r>
            <a:r>
              <a:rPr sz="1600" spc="-10" dirty="0">
                <a:latin typeface="Calibri"/>
                <a:cs typeface="Calibri"/>
              </a:rPr>
              <a:t>estudiantes</a:t>
            </a:r>
            <a:r>
              <a:rPr sz="1600" spc="-25" dirty="0">
                <a:latin typeface="Calibri"/>
                <a:cs typeface="Calibri"/>
              </a:rPr>
              <a:t> </a:t>
            </a:r>
            <a:r>
              <a:rPr sz="1600" spc="-5" dirty="0">
                <a:latin typeface="Calibri"/>
                <a:cs typeface="Calibri"/>
              </a:rPr>
              <a:t>utilizan</a:t>
            </a:r>
            <a:r>
              <a:rPr sz="1600" spc="-30" dirty="0">
                <a:latin typeface="Calibri"/>
                <a:cs typeface="Calibri"/>
              </a:rPr>
              <a:t> </a:t>
            </a:r>
            <a:r>
              <a:rPr sz="1600" spc="-5" dirty="0">
                <a:latin typeface="Calibri"/>
                <a:cs typeface="Calibri"/>
              </a:rPr>
              <a:t>máquinas</a:t>
            </a:r>
            <a:r>
              <a:rPr sz="1600" spc="-25" dirty="0">
                <a:latin typeface="Calibri"/>
                <a:cs typeface="Calibri"/>
              </a:rPr>
              <a:t> </a:t>
            </a:r>
            <a:r>
              <a:rPr sz="1600" spc="-15" dirty="0">
                <a:latin typeface="Calibri"/>
                <a:cs typeface="Calibri"/>
              </a:rPr>
              <a:t>expendedoras</a:t>
            </a:r>
            <a:r>
              <a:rPr sz="1600" spc="30" dirty="0">
                <a:latin typeface="Calibri"/>
                <a:cs typeface="Calibri"/>
              </a:rPr>
              <a:t> </a:t>
            </a:r>
            <a:r>
              <a:rPr sz="1600" spc="-15" dirty="0">
                <a:latin typeface="Calibri"/>
                <a:cs typeface="Calibri"/>
              </a:rPr>
              <a:t>para</a:t>
            </a:r>
            <a:r>
              <a:rPr sz="1600" dirty="0">
                <a:latin typeface="Calibri"/>
                <a:cs typeface="Calibri"/>
              </a:rPr>
              <a:t> </a:t>
            </a:r>
            <a:r>
              <a:rPr sz="1600" spc="-15" dirty="0">
                <a:latin typeface="Calibri"/>
                <a:cs typeface="Calibri"/>
              </a:rPr>
              <a:t>comprar </a:t>
            </a:r>
            <a:r>
              <a:rPr sz="1600" spc="-345" dirty="0">
                <a:latin typeface="Calibri"/>
                <a:cs typeface="Calibri"/>
              </a:rPr>
              <a:t> </a:t>
            </a:r>
            <a:r>
              <a:rPr sz="1600" spc="-15" dirty="0">
                <a:latin typeface="Calibri"/>
                <a:cs typeface="Calibri"/>
              </a:rPr>
              <a:t>café,</a:t>
            </a:r>
            <a:r>
              <a:rPr sz="1600" spc="-10" dirty="0">
                <a:latin typeface="Calibri"/>
                <a:cs typeface="Calibri"/>
              </a:rPr>
              <a:t> </a:t>
            </a:r>
            <a:r>
              <a:rPr sz="1600" spc="-5" dirty="0">
                <a:latin typeface="Calibri"/>
                <a:cs typeface="Calibri"/>
              </a:rPr>
              <a:t>bebidas</a:t>
            </a:r>
            <a:r>
              <a:rPr sz="1600" spc="-10" dirty="0">
                <a:latin typeface="Calibri"/>
                <a:cs typeface="Calibri"/>
              </a:rPr>
              <a:t> </a:t>
            </a:r>
            <a:r>
              <a:rPr sz="1600" spc="-5" dirty="0">
                <a:latin typeface="Calibri"/>
                <a:cs typeface="Calibri"/>
              </a:rPr>
              <a:t>y</a:t>
            </a:r>
            <a:r>
              <a:rPr sz="1600" spc="10" dirty="0">
                <a:latin typeface="Calibri"/>
                <a:cs typeface="Calibri"/>
              </a:rPr>
              <a:t> </a:t>
            </a:r>
            <a:r>
              <a:rPr sz="1600" spc="-10" dirty="0">
                <a:latin typeface="Calibri"/>
                <a:cs typeface="Calibri"/>
              </a:rPr>
              <a:t>snacks</a:t>
            </a:r>
            <a:r>
              <a:rPr sz="1600" dirty="0">
                <a:latin typeface="Calibri"/>
                <a:cs typeface="Calibri"/>
              </a:rPr>
              <a:t> </a:t>
            </a:r>
            <a:r>
              <a:rPr sz="1600" spc="-5" dirty="0">
                <a:latin typeface="Calibri"/>
                <a:cs typeface="Calibri"/>
              </a:rPr>
              <a:t>de</a:t>
            </a:r>
            <a:r>
              <a:rPr sz="1600" spc="10" dirty="0">
                <a:latin typeface="Calibri"/>
                <a:cs typeface="Calibri"/>
              </a:rPr>
              <a:t> </a:t>
            </a:r>
            <a:r>
              <a:rPr sz="1600" spc="-15" dirty="0">
                <a:latin typeface="Calibri"/>
                <a:cs typeface="Calibri"/>
              </a:rPr>
              <a:t>forma</a:t>
            </a:r>
            <a:r>
              <a:rPr sz="1600" spc="10" dirty="0">
                <a:latin typeface="Calibri"/>
                <a:cs typeface="Calibri"/>
              </a:rPr>
              <a:t> </a:t>
            </a:r>
            <a:r>
              <a:rPr sz="1600" spc="-10" dirty="0">
                <a:latin typeface="Calibri"/>
                <a:cs typeface="Calibri"/>
              </a:rPr>
              <a:t>presencial,</a:t>
            </a:r>
            <a:r>
              <a:rPr sz="1600" spc="10" dirty="0">
                <a:latin typeface="Calibri"/>
                <a:cs typeface="Calibri"/>
              </a:rPr>
              <a:t> </a:t>
            </a:r>
            <a:r>
              <a:rPr sz="1600" spc="-5" dirty="0">
                <a:latin typeface="Calibri"/>
                <a:cs typeface="Calibri"/>
              </a:rPr>
              <a:t>lo</a:t>
            </a:r>
            <a:r>
              <a:rPr sz="1600" spc="10" dirty="0">
                <a:latin typeface="Calibri"/>
                <a:cs typeface="Calibri"/>
              </a:rPr>
              <a:t> </a:t>
            </a:r>
            <a:r>
              <a:rPr sz="1600" spc="-10" dirty="0">
                <a:latin typeface="Calibri"/>
                <a:cs typeface="Calibri"/>
              </a:rPr>
              <a:t>que</a:t>
            </a:r>
            <a:r>
              <a:rPr sz="1600" dirty="0">
                <a:latin typeface="Calibri"/>
                <a:cs typeface="Calibri"/>
              </a:rPr>
              <a:t> </a:t>
            </a:r>
            <a:r>
              <a:rPr sz="1600" spc="-10" dirty="0">
                <a:latin typeface="Calibri"/>
                <a:cs typeface="Calibri"/>
              </a:rPr>
              <a:t>resulta</a:t>
            </a:r>
            <a:r>
              <a:rPr sz="1600" spc="15" dirty="0">
                <a:latin typeface="Calibri"/>
                <a:cs typeface="Calibri"/>
              </a:rPr>
              <a:t> </a:t>
            </a:r>
            <a:r>
              <a:rPr sz="1600" spc="-5" dirty="0">
                <a:latin typeface="Calibri"/>
                <a:cs typeface="Calibri"/>
              </a:rPr>
              <a:t>en</a:t>
            </a:r>
            <a:r>
              <a:rPr sz="1600" dirty="0">
                <a:latin typeface="Calibri"/>
                <a:cs typeface="Calibri"/>
              </a:rPr>
              <a:t> </a:t>
            </a:r>
            <a:r>
              <a:rPr sz="1600" spc="-5" dirty="0">
                <a:latin typeface="Calibri"/>
                <a:cs typeface="Calibri"/>
              </a:rPr>
              <a:t>la </a:t>
            </a:r>
            <a:r>
              <a:rPr sz="1600" spc="-15" dirty="0">
                <a:latin typeface="Calibri"/>
                <a:cs typeface="Calibri"/>
              </a:rPr>
              <a:t>pérdida </a:t>
            </a:r>
            <a:r>
              <a:rPr sz="1600" spc="-10" dirty="0">
                <a:latin typeface="Calibri"/>
                <a:cs typeface="Calibri"/>
              </a:rPr>
              <a:t> </a:t>
            </a:r>
            <a:r>
              <a:rPr sz="1600" spc="-5" dirty="0">
                <a:latin typeface="Calibri"/>
                <a:cs typeface="Calibri"/>
              </a:rPr>
              <a:t>de</a:t>
            </a:r>
            <a:r>
              <a:rPr sz="1600" spc="5" dirty="0">
                <a:latin typeface="Calibri"/>
                <a:cs typeface="Calibri"/>
              </a:rPr>
              <a:t> </a:t>
            </a:r>
            <a:r>
              <a:rPr sz="1600" spc="-10" dirty="0">
                <a:latin typeface="Calibri"/>
                <a:cs typeface="Calibri"/>
              </a:rPr>
              <a:t>datos</a:t>
            </a:r>
            <a:r>
              <a:rPr sz="1600" spc="-20" dirty="0">
                <a:latin typeface="Calibri"/>
                <a:cs typeface="Calibri"/>
              </a:rPr>
              <a:t> </a:t>
            </a:r>
            <a:r>
              <a:rPr sz="1600" spc="-5" dirty="0">
                <a:latin typeface="Calibri"/>
                <a:cs typeface="Calibri"/>
              </a:rPr>
              <a:t>de</a:t>
            </a:r>
            <a:r>
              <a:rPr sz="1600" spc="5" dirty="0">
                <a:latin typeface="Calibri"/>
                <a:cs typeface="Calibri"/>
              </a:rPr>
              <a:t> </a:t>
            </a:r>
            <a:r>
              <a:rPr sz="1600" spc="-15" dirty="0">
                <a:latin typeface="Calibri"/>
                <a:cs typeface="Calibri"/>
              </a:rPr>
              <a:t>compra</a:t>
            </a:r>
            <a:r>
              <a:rPr sz="1600" spc="20" dirty="0">
                <a:latin typeface="Calibri"/>
                <a:cs typeface="Calibri"/>
              </a:rPr>
              <a:t> </a:t>
            </a:r>
            <a:r>
              <a:rPr sz="1600" spc="-5" dirty="0">
                <a:latin typeface="Calibri"/>
                <a:cs typeface="Calibri"/>
              </a:rPr>
              <a:t>y</a:t>
            </a:r>
            <a:r>
              <a:rPr sz="1600" spc="5" dirty="0">
                <a:latin typeface="Calibri"/>
                <a:cs typeface="Calibri"/>
              </a:rPr>
              <a:t> </a:t>
            </a:r>
            <a:r>
              <a:rPr sz="1600" spc="-5" dirty="0">
                <a:latin typeface="Calibri"/>
                <a:cs typeface="Calibri"/>
              </a:rPr>
              <a:t>en</a:t>
            </a:r>
            <a:r>
              <a:rPr sz="1600" dirty="0">
                <a:latin typeface="Calibri"/>
                <a:cs typeface="Calibri"/>
              </a:rPr>
              <a:t> </a:t>
            </a:r>
            <a:r>
              <a:rPr sz="1600" spc="-5" dirty="0">
                <a:latin typeface="Calibri"/>
                <a:cs typeface="Calibri"/>
              </a:rPr>
              <a:t>la </a:t>
            </a:r>
            <a:r>
              <a:rPr sz="1600" spc="-15" dirty="0">
                <a:latin typeface="Calibri"/>
                <a:cs typeface="Calibri"/>
              </a:rPr>
              <a:t>falta </a:t>
            </a:r>
            <a:r>
              <a:rPr sz="1600" spc="-5" dirty="0">
                <a:latin typeface="Calibri"/>
                <a:cs typeface="Calibri"/>
              </a:rPr>
              <a:t>de</a:t>
            </a:r>
            <a:r>
              <a:rPr sz="1600" spc="5" dirty="0">
                <a:latin typeface="Calibri"/>
                <a:cs typeface="Calibri"/>
              </a:rPr>
              <a:t> </a:t>
            </a:r>
            <a:r>
              <a:rPr sz="1600" spc="-10" dirty="0">
                <a:latin typeface="Calibri"/>
                <a:cs typeface="Calibri"/>
              </a:rPr>
              <a:t>personalización.</a:t>
            </a:r>
            <a:r>
              <a:rPr sz="1600" spc="-25" dirty="0">
                <a:latin typeface="Calibri"/>
                <a:cs typeface="Calibri"/>
              </a:rPr>
              <a:t> </a:t>
            </a:r>
            <a:r>
              <a:rPr sz="1600" spc="-5" dirty="0">
                <a:latin typeface="Calibri"/>
                <a:cs typeface="Calibri"/>
              </a:rPr>
              <a:t>La</a:t>
            </a:r>
            <a:r>
              <a:rPr sz="1600" dirty="0">
                <a:latin typeface="Calibri"/>
                <a:cs typeface="Calibri"/>
              </a:rPr>
              <a:t> </a:t>
            </a:r>
            <a:r>
              <a:rPr sz="1600" spc="-10" dirty="0">
                <a:latin typeface="Calibri"/>
                <a:cs typeface="Calibri"/>
              </a:rPr>
              <a:t>problemática </a:t>
            </a:r>
            <a:r>
              <a:rPr sz="1600" spc="-5" dirty="0">
                <a:latin typeface="Calibri"/>
                <a:cs typeface="Calibri"/>
              </a:rPr>
              <a:t> </a:t>
            </a:r>
            <a:r>
              <a:rPr sz="1600" spc="-15" dirty="0">
                <a:latin typeface="Calibri"/>
                <a:cs typeface="Calibri"/>
              </a:rPr>
              <a:t>radica</a:t>
            </a:r>
            <a:r>
              <a:rPr sz="1600" spc="-5" dirty="0">
                <a:latin typeface="Calibri"/>
                <a:cs typeface="Calibri"/>
              </a:rPr>
              <a:t> en</a:t>
            </a:r>
            <a:r>
              <a:rPr sz="1600" spc="5" dirty="0">
                <a:latin typeface="Calibri"/>
                <a:cs typeface="Calibri"/>
              </a:rPr>
              <a:t> </a:t>
            </a:r>
            <a:r>
              <a:rPr sz="1600" spc="-5" dirty="0">
                <a:latin typeface="Calibri"/>
                <a:cs typeface="Calibri"/>
              </a:rPr>
              <a:t>la necesidad</a:t>
            </a:r>
            <a:r>
              <a:rPr sz="1600" dirty="0">
                <a:latin typeface="Calibri"/>
                <a:cs typeface="Calibri"/>
              </a:rPr>
              <a:t> </a:t>
            </a:r>
            <a:r>
              <a:rPr sz="1600" spc="-5" dirty="0">
                <a:latin typeface="Calibri"/>
                <a:cs typeface="Calibri"/>
              </a:rPr>
              <a:t>de</a:t>
            </a:r>
            <a:r>
              <a:rPr sz="1600" spc="10" dirty="0">
                <a:latin typeface="Calibri"/>
                <a:cs typeface="Calibri"/>
              </a:rPr>
              <a:t> </a:t>
            </a:r>
            <a:r>
              <a:rPr sz="1600" spc="-5" dirty="0">
                <a:latin typeface="Calibri"/>
                <a:cs typeface="Calibri"/>
              </a:rPr>
              <a:t>implementar un</a:t>
            </a:r>
            <a:r>
              <a:rPr sz="1600" dirty="0">
                <a:latin typeface="Calibri"/>
                <a:cs typeface="Calibri"/>
              </a:rPr>
              <a:t> </a:t>
            </a:r>
            <a:r>
              <a:rPr sz="1600" spc="-10" dirty="0">
                <a:latin typeface="Calibri"/>
                <a:cs typeface="Calibri"/>
              </a:rPr>
              <a:t>sistema </a:t>
            </a:r>
            <a:r>
              <a:rPr sz="1600" spc="-5" dirty="0">
                <a:latin typeface="Calibri"/>
                <a:cs typeface="Calibri"/>
              </a:rPr>
              <a:t>que</a:t>
            </a:r>
            <a:r>
              <a:rPr sz="1600" dirty="0">
                <a:latin typeface="Calibri"/>
                <a:cs typeface="Calibri"/>
              </a:rPr>
              <a:t> </a:t>
            </a:r>
            <a:r>
              <a:rPr sz="1600" spc="-10" dirty="0">
                <a:latin typeface="Calibri"/>
                <a:cs typeface="Calibri"/>
              </a:rPr>
              <a:t>permita</a:t>
            </a:r>
            <a:r>
              <a:rPr sz="1600" spc="15" dirty="0">
                <a:latin typeface="Calibri"/>
                <a:cs typeface="Calibri"/>
              </a:rPr>
              <a:t> </a:t>
            </a:r>
            <a:r>
              <a:rPr sz="1600" spc="-15" dirty="0">
                <a:latin typeface="Calibri"/>
                <a:cs typeface="Calibri"/>
              </a:rPr>
              <a:t>rastrear </a:t>
            </a:r>
            <a:r>
              <a:rPr sz="1600" spc="-350" dirty="0">
                <a:latin typeface="Calibri"/>
                <a:cs typeface="Calibri"/>
              </a:rPr>
              <a:t> </a:t>
            </a:r>
            <a:r>
              <a:rPr sz="1600" spc="-5" dirty="0">
                <a:latin typeface="Calibri"/>
                <a:cs typeface="Calibri"/>
              </a:rPr>
              <a:t>las </a:t>
            </a:r>
            <a:r>
              <a:rPr sz="1600" spc="-15" dirty="0">
                <a:latin typeface="Calibri"/>
                <a:cs typeface="Calibri"/>
              </a:rPr>
              <a:t>preferencias</a:t>
            </a:r>
            <a:r>
              <a:rPr sz="1600" spc="35" dirty="0">
                <a:latin typeface="Calibri"/>
                <a:cs typeface="Calibri"/>
              </a:rPr>
              <a:t> </a:t>
            </a:r>
            <a:r>
              <a:rPr sz="1600" spc="-5" dirty="0">
                <a:latin typeface="Calibri"/>
                <a:cs typeface="Calibri"/>
              </a:rPr>
              <a:t>de</a:t>
            </a:r>
            <a:r>
              <a:rPr sz="1600" spc="15" dirty="0">
                <a:latin typeface="Calibri"/>
                <a:cs typeface="Calibri"/>
              </a:rPr>
              <a:t> </a:t>
            </a:r>
            <a:r>
              <a:rPr sz="1600" spc="-5" dirty="0">
                <a:latin typeface="Calibri"/>
                <a:cs typeface="Calibri"/>
              </a:rPr>
              <a:t>los</a:t>
            </a:r>
            <a:r>
              <a:rPr sz="1600" spc="5" dirty="0">
                <a:latin typeface="Calibri"/>
                <a:cs typeface="Calibri"/>
              </a:rPr>
              <a:t> </a:t>
            </a:r>
            <a:r>
              <a:rPr sz="1600" spc="-10" dirty="0">
                <a:latin typeface="Calibri"/>
                <a:cs typeface="Calibri"/>
              </a:rPr>
              <a:t>estudiantes, </a:t>
            </a:r>
            <a:r>
              <a:rPr sz="1600" spc="-15" dirty="0">
                <a:latin typeface="Calibri"/>
                <a:cs typeface="Calibri"/>
              </a:rPr>
              <a:t>mejorar</a:t>
            </a:r>
            <a:r>
              <a:rPr sz="1600" spc="55" dirty="0">
                <a:latin typeface="Calibri"/>
                <a:cs typeface="Calibri"/>
              </a:rPr>
              <a:t> </a:t>
            </a:r>
            <a:r>
              <a:rPr sz="1600" spc="-5" dirty="0">
                <a:latin typeface="Calibri"/>
                <a:cs typeface="Calibri"/>
              </a:rPr>
              <a:t>la </a:t>
            </a:r>
            <a:r>
              <a:rPr sz="1600" spc="-10" dirty="0">
                <a:latin typeface="Calibri"/>
                <a:cs typeface="Calibri"/>
              </a:rPr>
              <a:t>experiencia</a:t>
            </a:r>
            <a:r>
              <a:rPr sz="1600" spc="10" dirty="0">
                <a:latin typeface="Calibri"/>
                <a:cs typeface="Calibri"/>
              </a:rPr>
              <a:t> </a:t>
            </a:r>
            <a:r>
              <a:rPr sz="1600" spc="-5" dirty="0">
                <a:latin typeface="Calibri"/>
                <a:cs typeface="Calibri"/>
              </a:rPr>
              <a:t>de</a:t>
            </a:r>
            <a:r>
              <a:rPr sz="1600" spc="10" dirty="0">
                <a:latin typeface="Calibri"/>
                <a:cs typeface="Calibri"/>
              </a:rPr>
              <a:t> </a:t>
            </a:r>
            <a:r>
              <a:rPr sz="1600" spc="-20" dirty="0">
                <a:latin typeface="Calibri"/>
                <a:cs typeface="Calibri"/>
              </a:rPr>
              <a:t>compra</a:t>
            </a:r>
            <a:r>
              <a:rPr sz="1600" spc="30" dirty="0">
                <a:latin typeface="Calibri"/>
                <a:cs typeface="Calibri"/>
              </a:rPr>
              <a:t> </a:t>
            </a:r>
            <a:r>
              <a:rPr sz="1600" spc="-5" dirty="0">
                <a:latin typeface="Calibri"/>
                <a:cs typeface="Calibri"/>
              </a:rPr>
              <a:t>y </a:t>
            </a:r>
            <a:r>
              <a:rPr sz="1600" dirty="0">
                <a:latin typeface="Calibri"/>
                <a:cs typeface="Calibri"/>
              </a:rPr>
              <a:t> </a:t>
            </a:r>
            <a:r>
              <a:rPr sz="1600" spc="-10" dirty="0">
                <a:latin typeface="Calibri"/>
                <a:cs typeface="Calibri"/>
              </a:rPr>
              <a:t>recopilar</a:t>
            </a:r>
            <a:r>
              <a:rPr sz="1600" spc="10" dirty="0">
                <a:latin typeface="Calibri"/>
                <a:cs typeface="Calibri"/>
              </a:rPr>
              <a:t> </a:t>
            </a:r>
            <a:r>
              <a:rPr sz="1600" spc="-10" dirty="0">
                <a:latin typeface="Calibri"/>
                <a:cs typeface="Calibri"/>
              </a:rPr>
              <a:t>datos</a:t>
            </a:r>
            <a:r>
              <a:rPr sz="1600" spc="-20" dirty="0">
                <a:latin typeface="Calibri"/>
                <a:cs typeface="Calibri"/>
              </a:rPr>
              <a:t> </a:t>
            </a:r>
            <a:r>
              <a:rPr sz="1600" spc="-10" dirty="0">
                <a:latin typeface="Calibri"/>
                <a:cs typeface="Calibri"/>
              </a:rPr>
              <a:t>efectivamente.</a:t>
            </a:r>
            <a:endParaRPr sz="16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7204" y="943401"/>
            <a:ext cx="4461510" cy="1278255"/>
          </a:xfrm>
          <a:prstGeom prst="rect">
            <a:avLst/>
          </a:prstGeom>
        </p:spPr>
        <p:txBody>
          <a:bodyPr vert="horz" wrap="square" lIns="0" tIns="58419" rIns="0" bIns="0" rtlCol="0">
            <a:spAutoFit/>
          </a:bodyPr>
          <a:lstStyle/>
          <a:p>
            <a:pPr marL="12700" marR="5080">
              <a:lnSpc>
                <a:spcPts val="4800"/>
              </a:lnSpc>
              <a:spcBef>
                <a:spcPts val="459"/>
              </a:spcBef>
            </a:pPr>
            <a:r>
              <a:rPr sz="4200" i="1" spc="-320" dirty="0">
                <a:latin typeface="Georgia"/>
                <a:cs typeface="Georgia"/>
              </a:rPr>
              <a:t>CONSU</a:t>
            </a:r>
            <a:r>
              <a:rPr sz="4200" i="1" spc="-445" dirty="0">
                <a:latin typeface="Georgia"/>
                <a:cs typeface="Georgia"/>
              </a:rPr>
              <a:t>M</a:t>
            </a:r>
            <a:r>
              <a:rPr sz="4200" i="1" spc="-345" dirty="0">
                <a:latin typeface="Georgia"/>
                <a:cs typeface="Georgia"/>
              </a:rPr>
              <a:t>O</a:t>
            </a:r>
            <a:r>
              <a:rPr sz="4200" i="1" spc="-70" dirty="0">
                <a:latin typeface="Georgia"/>
                <a:cs typeface="Georgia"/>
              </a:rPr>
              <a:t> </a:t>
            </a:r>
            <a:r>
              <a:rPr sz="4200" i="1" spc="-340" dirty="0">
                <a:latin typeface="Georgia"/>
                <a:cs typeface="Georgia"/>
              </a:rPr>
              <a:t>D</a:t>
            </a:r>
            <a:r>
              <a:rPr sz="4200" i="1" spc="-290" dirty="0">
                <a:latin typeface="Georgia"/>
                <a:cs typeface="Georgia"/>
              </a:rPr>
              <a:t>E</a:t>
            </a:r>
            <a:r>
              <a:rPr sz="4200" i="1" spc="-80" dirty="0">
                <a:latin typeface="Georgia"/>
                <a:cs typeface="Georgia"/>
              </a:rPr>
              <a:t> </a:t>
            </a:r>
            <a:r>
              <a:rPr sz="4200" i="1" spc="-220" dirty="0">
                <a:latin typeface="Georgia"/>
                <a:cs typeface="Georgia"/>
              </a:rPr>
              <a:t>LA  </a:t>
            </a:r>
            <a:r>
              <a:rPr sz="4200" i="1" spc="-295" dirty="0">
                <a:latin typeface="Georgia"/>
                <a:cs typeface="Georgia"/>
              </a:rPr>
              <a:t>API</a:t>
            </a:r>
            <a:r>
              <a:rPr sz="4200" i="1" spc="-80" dirty="0">
                <a:latin typeface="Georgia"/>
                <a:cs typeface="Georgia"/>
              </a:rPr>
              <a:t> </a:t>
            </a:r>
            <a:r>
              <a:rPr sz="4200" i="1" spc="-325" dirty="0">
                <a:latin typeface="Georgia"/>
                <a:cs typeface="Georgia"/>
              </a:rPr>
              <a:t>LOCAL</a:t>
            </a:r>
            <a:endParaRPr sz="4200">
              <a:latin typeface="Georgia"/>
              <a:cs typeface="Georgia"/>
            </a:endParaRPr>
          </a:p>
        </p:txBody>
      </p:sp>
      <p:pic>
        <p:nvPicPr>
          <p:cNvPr id="3" name="object 3"/>
          <p:cNvPicPr/>
          <p:nvPr/>
        </p:nvPicPr>
        <p:blipFill>
          <a:blip r:embed="rId2" cstate="print"/>
          <a:stretch>
            <a:fillRect/>
          </a:stretch>
        </p:blipFill>
        <p:spPr>
          <a:xfrm>
            <a:off x="510540" y="3028188"/>
            <a:ext cx="5417820" cy="3046476"/>
          </a:xfrm>
          <a:prstGeom prst="rect">
            <a:avLst/>
          </a:prstGeom>
        </p:spPr>
      </p:pic>
      <p:pic>
        <p:nvPicPr>
          <p:cNvPr id="4" name="object 4"/>
          <p:cNvPicPr/>
          <p:nvPr/>
        </p:nvPicPr>
        <p:blipFill>
          <a:blip r:embed="rId3" cstate="print"/>
          <a:stretch>
            <a:fillRect/>
          </a:stretch>
        </p:blipFill>
        <p:spPr>
          <a:xfrm>
            <a:off x="6245352" y="3028188"/>
            <a:ext cx="5416296" cy="304647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519" y="1605153"/>
            <a:ext cx="1285875" cy="574040"/>
          </a:xfrm>
          <a:prstGeom prst="rect">
            <a:avLst/>
          </a:prstGeom>
        </p:spPr>
        <p:txBody>
          <a:bodyPr vert="horz" wrap="square" lIns="0" tIns="12700" rIns="0" bIns="0" rtlCol="0">
            <a:spAutoFit/>
          </a:bodyPr>
          <a:lstStyle/>
          <a:p>
            <a:pPr marL="12700">
              <a:lnSpc>
                <a:spcPct val="100000"/>
              </a:lnSpc>
              <a:spcBef>
                <a:spcPts val="100"/>
              </a:spcBef>
            </a:pPr>
            <a:r>
              <a:rPr sz="3600" i="1" spc="-160" dirty="0">
                <a:latin typeface="Georgia"/>
                <a:cs typeface="Georgia"/>
              </a:rPr>
              <a:t>React</a:t>
            </a:r>
            <a:endParaRPr sz="3600">
              <a:latin typeface="Georgia"/>
              <a:cs typeface="Georgia"/>
            </a:endParaRPr>
          </a:p>
        </p:txBody>
      </p:sp>
      <p:sp>
        <p:nvSpPr>
          <p:cNvPr id="3" name="object 3"/>
          <p:cNvSpPr txBox="1"/>
          <p:nvPr/>
        </p:nvSpPr>
        <p:spPr>
          <a:xfrm>
            <a:off x="604519" y="2797276"/>
            <a:ext cx="5388610" cy="2037714"/>
          </a:xfrm>
          <a:prstGeom prst="rect">
            <a:avLst/>
          </a:prstGeom>
        </p:spPr>
        <p:txBody>
          <a:bodyPr vert="horz" wrap="square" lIns="0" tIns="12700" rIns="0" bIns="0" rtlCol="0">
            <a:spAutoFit/>
          </a:bodyPr>
          <a:lstStyle/>
          <a:p>
            <a:pPr marL="354965" marR="5080" indent="-342900">
              <a:lnSpc>
                <a:spcPct val="110000"/>
              </a:lnSpc>
              <a:spcBef>
                <a:spcPts val="100"/>
              </a:spcBef>
              <a:buFont typeface="Arial MT"/>
              <a:buChar char="•"/>
              <a:tabLst>
                <a:tab pos="354965" algn="l"/>
                <a:tab pos="355600" algn="l"/>
              </a:tabLst>
            </a:pPr>
            <a:r>
              <a:rPr sz="2000" spc="10" dirty="0">
                <a:latin typeface="Tahoma"/>
                <a:cs typeface="Tahoma"/>
              </a:rPr>
              <a:t>Las </a:t>
            </a:r>
            <a:r>
              <a:rPr sz="2000" spc="65" dirty="0">
                <a:latin typeface="Tahoma"/>
                <a:cs typeface="Tahoma"/>
              </a:rPr>
              <a:t>en </a:t>
            </a:r>
            <a:r>
              <a:rPr sz="2000" spc="40" dirty="0">
                <a:latin typeface="Tahoma"/>
                <a:cs typeface="Tahoma"/>
              </a:rPr>
              <a:t>rutaciones </a:t>
            </a:r>
            <a:r>
              <a:rPr sz="2000" spc="65" dirty="0">
                <a:latin typeface="Tahoma"/>
                <a:cs typeface="Tahoma"/>
              </a:rPr>
              <a:t>en </a:t>
            </a:r>
            <a:r>
              <a:rPr sz="2000" spc="10" dirty="0">
                <a:latin typeface="Tahoma"/>
                <a:cs typeface="Tahoma"/>
              </a:rPr>
              <a:t>React </a:t>
            </a:r>
            <a:r>
              <a:rPr sz="2000" spc="60" dirty="0">
                <a:latin typeface="Tahoma"/>
                <a:cs typeface="Tahoma"/>
              </a:rPr>
              <a:t>son </a:t>
            </a:r>
            <a:r>
              <a:rPr sz="2000" spc="30" dirty="0">
                <a:latin typeface="Tahoma"/>
                <a:cs typeface="Tahoma"/>
              </a:rPr>
              <a:t>utilizadas </a:t>
            </a:r>
            <a:r>
              <a:rPr sz="2000" spc="35" dirty="0">
                <a:latin typeface="Tahoma"/>
                <a:cs typeface="Tahoma"/>
              </a:rPr>
              <a:t> </a:t>
            </a:r>
            <a:r>
              <a:rPr sz="2000" spc="40" dirty="0">
                <a:latin typeface="Tahoma"/>
                <a:cs typeface="Tahoma"/>
              </a:rPr>
              <a:t>para </a:t>
            </a:r>
            <a:r>
              <a:rPr sz="2000" spc="45" dirty="0">
                <a:latin typeface="Tahoma"/>
                <a:cs typeface="Tahoma"/>
              </a:rPr>
              <a:t>definir </a:t>
            </a:r>
            <a:r>
              <a:rPr sz="2000" spc="110" dirty="0">
                <a:latin typeface="Tahoma"/>
                <a:cs typeface="Tahoma"/>
              </a:rPr>
              <a:t>cómo </a:t>
            </a:r>
            <a:r>
              <a:rPr sz="2000" spc="45" dirty="0">
                <a:latin typeface="Tahoma"/>
                <a:cs typeface="Tahoma"/>
              </a:rPr>
              <a:t>se </a:t>
            </a:r>
            <a:r>
              <a:rPr sz="2000" spc="105" dirty="0">
                <a:latin typeface="Tahoma"/>
                <a:cs typeface="Tahoma"/>
              </a:rPr>
              <a:t>deben </a:t>
            </a:r>
            <a:r>
              <a:rPr sz="2000" spc="20" dirty="0">
                <a:latin typeface="Tahoma"/>
                <a:cs typeface="Tahoma"/>
              </a:rPr>
              <a:t>mostrar </a:t>
            </a:r>
            <a:r>
              <a:rPr sz="2000" spc="55" dirty="0">
                <a:latin typeface="Tahoma"/>
                <a:cs typeface="Tahoma"/>
              </a:rPr>
              <a:t>los </a:t>
            </a:r>
            <a:r>
              <a:rPr sz="2000" spc="60" dirty="0">
                <a:latin typeface="Tahoma"/>
                <a:cs typeface="Tahoma"/>
              </a:rPr>
              <a:t> </a:t>
            </a:r>
            <a:r>
              <a:rPr sz="2000" spc="120" dirty="0">
                <a:latin typeface="Tahoma"/>
                <a:cs typeface="Tahoma"/>
              </a:rPr>
              <a:t>com</a:t>
            </a:r>
            <a:r>
              <a:rPr sz="2000" spc="100" dirty="0">
                <a:latin typeface="Tahoma"/>
                <a:cs typeface="Tahoma"/>
              </a:rPr>
              <a:t>p</a:t>
            </a:r>
            <a:r>
              <a:rPr sz="2000" spc="95" dirty="0">
                <a:latin typeface="Tahoma"/>
                <a:cs typeface="Tahoma"/>
              </a:rPr>
              <a:t>on</a:t>
            </a:r>
            <a:r>
              <a:rPr sz="2000" spc="75" dirty="0">
                <a:latin typeface="Tahoma"/>
                <a:cs typeface="Tahoma"/>
              </a:rPr>
              <a:t>e</a:t>
            </a:r>
            <a:r>
              <a:rPr sz="2000" spc="30" dirty="0">
                <a:latin typeface="Tahoma"/>
                <a:cs typeface="Tahoma"/>
              </a:rPr>
              <a:t>nt</a:t>
            </a:r>
            <a:r>
              <a:rPr sz="2000" spc="25" dirty="0">
                <a:latin typeface="Tahoma"/>
                <a:cs typeface="Tahoma"/>
              </a:rPr>
              <a:t>e</a:t>
            </a:r>
            <a:r>
              <a:rPr sz="2000" spc="-5" dirty="0">
                <a:latin typeface="Tahoma"/>
                <a:cs typeface="Tahoma"/>
              </a:rPr>
              <a:t>s</a:t>
            </a:r>
            <a:r>
              <a:rPr sz="2000" spc="-135" dirty="0">
                <a:latin typeface="Tahoma"/>
                <a:cs typeface="Tahoma"/>
              </a:rPr>
              <a:t> </a:t>
            </a:r>
            <a:r>
              <a:rPr sz="2000" spc="60" dirty="0">
                <a:latin typeface="Tahoma"/>
                <a:cs typeface="Tahoma"/>
              </a:rPr>
              <a:t>e</a:t>
            </a:r>
            <a:r>
              <a:rPr sz="2000" spc="70" dirty="0">
                <a:latin typeface="Tahoma"/>
                <a:cs typeface="Tahoma"/>
              </a:rPr>
              <a:t>n</a:t>
            </a:r>
            <a:r>
              <a:rPr sz="2000" spc="-135" dirty="0">
                <a:latin typeface="Tahoma"/>
                <a:cs typeface="Tahoma"/>
              </a:rPr>
              <a:t> </a:t>
            </a:r>
            <a:r>
              <a:rPr sz="2000" spc="15" dirty="0">
                <a:latin typeface="Tahoma"/>
                <a:cs typeface="Tahoma"/>
              </a:rPr>
              <a:t>fu</a:t>
            </a:r>
            <a:r>
              <a:rPr sz="2000" spc="10" dirty="0">
                <a:latin typeface="Tahoma"/>
                <a:cs typeface="Tahoma"/>
              </a:rPr>
              <a:t>n</a:t>
            </a:r>
            <a:r>
              <a:rPr sz="2000" spc="80" dirty="0">
                <a:latin typeface="Tahoma"/>
                <a:cs typeface="Tahoma"/>
              </a:rPr>
              <a:t>c</a:t>
            </a:r>
            <a:r>
              <a:rPr sz="2000" spc="45" dirty="0">
                <a:latin typeface="Tahoma"/>
                <a:cs typeface="Tahoma"/>
              </a:rPr>
              <a:t>i</a:t>
            </a:r>
            <a:r>
              <a:rPr sz="2000" spc="95" dirty="0">
                <a:latin typeface="Tahoma"/>
                <a:cs typeface="Tahoma"/>
              </a:rPr>
              <a:t>ón</a:t>
            </a:r>
            <a:r>
              <a:rPr sz="2000" spc="-150" dirty="0">
                <a:latin typeface="Tahoma"/>
                <a:cs typeface="Tahoma"/>
              </a:rPr>
              <a:t> </a:t>
            </a:r>
            <a:r>
              <a:rPr sz="2000" spc="160" dirty="0">
                <a:latin typeface="Tahoma"/>
                <a:cs typeface="Tahoma"/>
              </a:rPr>
              <a:t>d</a:t>
            </a:r>
            <a:r>
              <a:rPr sz="2000" spc="90" dirty="0">
                <a:latin typeface="Tahoma"/>
                <a:cs typeface="Tahoma"/>
              </a:rPr>
              <a:t>e</a:t>
            </a:r>
            <a:r>
              <a:rPr sz="2000" spc="-135" dirty="0">
                <a:latin typeface="Tahoma"/>
                <a:cs typeface="Tahoma"/>
              </a:rPr>
              <a:t> </a:t>
            </a:r>
            <a:r>
              <a:rPr sz="2000" spc="35" dirty="0">
                <a:latin typeface="Tahoma"/>
                <a:cs typeface="Tahoma"/>
              </a:rPr>
              <a:t>la</a:t>
            </a:r>
            <a:r>
              <a:rPr sz="2000" spc="-140" dirty="0">
                <a:latin typeface="Tahoma"/>
                <a:cs typeface="Tahoma"/>
              </a:rPr>
              <a:t> </a:t>
            </a:r>
            <a:r>
              <a:rPr sz="2000" spc="30" dirty="0">
                <a:latin typeface="Tahoma"/>
                <a:cs typeface="Tahoma"/>
              </a:rPr>
              <a:t>URL</a:t>
            </a:r>
            <a:r>
              <a:rPr sz="2000" spc="-175" dirty="0">
                <a:latin typeface="Tahoma"/>
                <a:cs typeface="Tahoma"/>
              </a:rPr>
              <a:t> </a:t>
            </a:r>
            <a:r>
              <a:rPr sz="2000" spc="5" dirty="0">
                <a:latin typeface="Tahoma"/>
                <a:cs typeface="Tahoma"/>
              </a:rPr>
              <a:t>actual.  </a:t>
            </a:r>
            <a:r>
              <a:rPr sz="2000" spc="40" dirty="0">
                <a:latin typeface="Tahoma"/>
                <a:cs typeface="Tahoma"/>
              </a:rPr>
              <a:t>Esto</a:t>
            </a:r>
            <a:r>
              <a:rPr sz="2000" spc="-125" dirty="0">
                <a:latin typeface="Tahoma"/>
                <a:cs typeface="Tahoma"/>
              </a:rPr>
              <a:t> </a:t>
            </a:r>
            <a:r>
              <a:rPr sz="2000" spc="130" dirty="0">
                <a:latin typeface="Tahoma"/>
                <a:cs typeface="Tahoma"/>
              </a:rPr>
              <a:t>p</a:t>
            </a:r>
            <a:r>
              <a:rPr sz="2000" spc="114" dirty="0">
                <a:latin typeface="Tahoma"/>
                <a:cs typeface="Tahoma"/>
              </a:rPr>
              <a:t>e</a:t>
            </a:r>
            <a:r>
              <a:rPr sz="2000" spc="25" dirty="0">
                <a:latin typeface="Tahoma"/>
                <a:cs typeface="Tahoma"/>
              </a:rPr>
              <a:t>r</a:t>
            </a:r>
            <a:r>
              <a:rPr sz="2000" spc="50" dirty="0">
                <a:latin typeface="Tahoma"/>
                <a:cs typeface="Tahoma"/>
              </a:rPr>
              <a:t>m</a:t>
            </a:r>
            <a:r>
              <a:rPr sz="2000" spc="30" dirty="0">
                <a:latin typeface="Tahoma"/>
                <a:cs typeface="Tahoma"/>
              </a:rPr>
              <a:t>ite</a:t>
            </a:r>
            <a:r>
              <a:rPr sz="2000" spc="-135" dirty="0">
                <a:latin typeface="Tahoma"/>
                <a:cs typeface="Tahoma"/>
              </a:rPr>
              <a:t> </a:t>
            </a:r>
            <a:r>
              <a:rPr sz="2000" spc="40" dirty="0">
                <a:latin typeface="Tahoma"/>
                <a:cs typeface="Tahoma"/>
              </a:rPr>
              <a:t>c</a:t>
            </a:r>
            <a:r>
              <a:rPr sz="2000" spc="-5" dirty="0">
                <a:latin typeface="Tahoma"/>
                <a:cs typeface="Tahoma"/>
              </a:rPr>
              <a:t>r</a:t>
            </a:r>
            <a:r>
              <a:rPr sz="2000" spc="70" dirty="0">
                <a:latin typeface="Tahoma"/>
                <a:cs typeface="Tahoma"/>
              </a:rPr>
              <a:t>e</a:t>
            </a:r>
            <a:r>
              <a:rPr sz="2000" spc="5" dirty="0">
                <a:latin typeface="Tahoma"/>
                <a:cs typeface="Tahoma"/>
              </a:rPr>
              <a:t>ar</a:t>
            </a:r>
            <a:r>
              <a:rPr sz="2000" spc="-125" dirty="0">
                <a:latin typeface="Tahoma"/>
                <a:cs typeface="Tahoma"/>
              </a:rPr>
              <a:t> </a:t>
            </a:r>
            <a:r>
              <a:rPr sz="2000" spc="55" dirty="0">
                <a:latin typeface="Tahoma"/>
                <a:cs typeface="Tahoma"/>
              </a:rPr>
              <a:t>aplica</a:t>
            </a:r>
            <a:r>
              <a:rPr sz="2000" spc="75" dirty="0">
                <a:latin typeface="Tahoma"/>
                <a:cs typeface="Tahoma"/>
              </a:rPr>
              <a:t>cion</a:t>
            </a:r>
            <a:r>
              <a:rPr sz="2000" spc="70" dirty="0">
                <a:latin typeface="Tahoma"/>
                <a:cs typeface="Tahoma"/>
              </a:rPr>
              <a:t>e</a:t>
            </a:r>
            <a:r>
              <a:rPr sz="2000" spc="-5" dirty="0">
                <a:latin typeface="Tahoma"/>
                <a:cs typeface="Tahoma"/>
              </a:rPr>
              <a:t>s</a:t>
            </a:r>
            <a:r>
              <a:rPr sz="2000" spc="-155" dirty="0">
                <a:latin typeface="Tahoma"/>
                <a:cs typeface="Tahoma"/>
              </a:rPr>
              <a:t> </a:t>
            </a:r>
            <a:r>
              <a:rPr sz="2000" spc="130" dirty="0">
                <a:latin typeface="Tahoma"/>
                <a:cs typeface="Tahoma"/>
              </a:rPr>
              <a:t>d</a:t>
            </a:r>
            <a:r>
              <a:rPr sz="2000" spc="125" dirty="0">
                <a:latin typeface="Tahoma"/>
                <a:cs typeface="Tahoma"/>
              </a:rPr>
              <a:t>e</a:t>
            </a:r>
            <a:r>
              <a:rPr sz="2000" spc="-135" dirty="0">
                <a:latin typeface="Tahoma"/>
                <a:cs typeface="Tahoma"/>
              </a:rPr>
              <a:t> </a:t>
            </a:r>
            <a:r>
              <a:rPr sz="2000" spc="35" dirty="0">
                <a:latin typeface="Tahoma"/>
                <a:cs typeface="Tahoma"/>
              </a:rPr>
              <a:t>una</a:t>
            </a:r>
            <a:r>
              <a:rPr sz="2000" spc="-140" dirty="0">
                <a:latin typeface="Tahoma"/>
                <a:cs typeface="Tahoma"/>
              </a:rPr>
              <a:t> </a:t>
            </a:r>
            <a:r>
              <a:rPr sz="2000" spc="45" dirty="0">
                <a:latin typeface="Tahoma"/>
                <a:cs typeface="Tahoma"/>
              </a:rPr>
              <a:t>sola  </a:t>
            </a:r>
            <a:r>
              <a:rPr sz="2000" spc="75" dirty="0">
                <a:latin typeface="Tahoma"/>
                <a:cs typeface="Tahoma"/>
              </a:rPr>
              <a:t>página</a:t>
            </a:r>
            <a:r>
              <a:rPr sz="2000" spc="-145" dirty="0">
                <a:latin typeface="Tahoma"/>
                <a:cs typeface="Tahoma"/>
              </a:rPr>
              <a:t> </a:t>
            </a:r>
            <a:r>
              <a:rPr sz="2000" spc="85" dirty="0">
                <a:latin typeface="Tahoma"/>
                <a:cs typeface="Tahoma"/>
              </a:rPr>
              <a:t>con</a:t>
            </a:r>
            <a:r>
              <a:rPr sz="2000" spc="-130" dirty="0">
                <a:latin typeface="Tahoma"/>
                <a:cs typeface="Tahoma"/>
              </a:rPr>
              <a:t> </a:t>
            </a:r>
            <a:r>
              <a:rPr sz="2000" spc="10" dirty="0">
                <a:latin typeface="Tahoma"/>
                <a:cs typeface="Tahoma"/>
              </a:rPr>
              <a:t>na</a:t>
            </a:r>
            <a:r>
              <a:rPr sz="2000" spc="5" dirty="0">
                <a:latin typeface="Tahoma"/>
                <a:cs typeface="Tahoma"/>
              </a:rPr>
              <a:t>v</a:t>
            </a:r>
            <a:r>
              <a:rPr sz="2000" spc="80" dirty="0">
                <a:latin typeface="Tahoma"/>
                <a:cs typeface="Tahoma"/>
              </a:rPr>
              <a:t>e</a:t>
            </a:r>
            <a:r>
              <a:rPr sz="2000" spc="90" dirty="0">
                <a:latin typeface="Tahoma"/>
                <a:cs typeface="Tahoma"/>
              </a:rPr>
              <a:t>ga</a:t>
            </a:r>
            <a:r>
              <a:rPr sz="2000" spc="80" dirty="0">
                <a:latin typeface="Tahoma"/>
                <a:cs typeface="Tahoma"/>
              </a:rPr>
              <a:t>c</a:t>
            </a:r>
            <a:r>
              <a:rPr sz="2000" spc="75" dirty="0">
                <a:latin typeface="Tahoma"/>
                <a:cs typeface="Tahoma"/>
              </a:rPr>
              <a:t>ión</a:t>
            </a:r>
            <a:r>
              <a:rPr sz="2000" spc="-155" dirty="0">
                <a:latin typeface="Tahoma"/>
                <a:cs typeface="Tahoma"/>
              </a:rPr>
              <a:t> </a:t>
            </a:r>
            <a:r>
              <a:rPr sz="2000" spc="45" dirty="0">
                <a:latin typeface="Tahoma"/>
                <a:cs typeface="Tahoma"/>
              </a:rPr>
              <a:t>flui</a:t>
            </a:r>
            <a:r>
              <a:rPr sz="2000" spc="65" dirty="0">
                <a:latin typeface="Tahoma"/>
                <a:cs typeface="Tahoma"/>
              </a:rPr>
              <a:t>d</a:t>
            </a:r>
            <a:r>
              <a:rPr sz="2000" spc="20" dirty="0">
                <a:latin typeface="Tahoma"/>
                <a:cs typeface="Tahoma"/>
              </a:rPr>
              <a:t>a</a:t>
            </a:r>
            <a:r>
              <a:rPr sz="2000" spc="-150" dirty="0">
                <a:latin typeface="Tahoma"/>
                <a:cs typeface="Tahoma"/>
              </a:rPr>
              <a:t> </a:t>
            </a:r>
            <a:r>
              <a:rPr sz="2000" spc="80" dirty="0">
                <a:latin typeface="Tahoma"/>
                <a:cs typeface="Tahoma"/>
              </a:rPr>
              <a:t>e</a:t>
            </a:r>
            <a:r>
              <a:rPr sz="2000" dirty="0">
                <a:latin typeface="Tahoma"/>
                <a:cs typeface="Tahoma"/>
              </a:rPr>
              <a:t>nt</a:t>
            </a:r>
            <a:r>
              <a:rPr sz="2000" spc="-40" dirty="0">
                <a:latin typeface="Tahoma"/>
                <a:cs typeface="Tahoma"/>
              </a:rPr>
              <a:t>r</a:t>
            </a:r>
            <a:r>
              <a:rPr sz="2000" spc="65" dirty="0">
                <a:latin typeface="Tahoma"/>
                <a:cs typeface="Tahoma"/>
              </a:rPr>
              <a:t>e  </a:t>
            </a:r>
            <a:r>
              <a:rPr sz="2000" spc="35" dirty="0">
                <a:latin typeface="Tahoma"/>
                <a:cs typeface="Tahoma"/>
              </a:rPr>
              <a:t>diferentes</a:t>
            </a:r>
            <a:r>
              <a:rPr sz="2000" spc="-145" dirty="0">
                <a:latin typeface="Tahoma"/>
                <a:cs typeface="Tahoma"/>
              </a:rPr>
              <a:t> </a:t>
            </a:r>
            <a:r>
              <a:rPr sz="2000" spc="45" dirty="0">
                <a:latin typeface="Tahoma"/>
                <a:cs typeface="Tahoma"/>
              </a:rPr>
              <a:t>secciones.</a:t>
            </a:r>
            <a:endParaRPr sz="2000">
              <a:latin typeface="Tahoma"/>
              <a:cs typeface="Tahoma"/>
            </a:endParaRPr>
          </a:p>
        </p:txBody>
      </p:sp>
      <p:pic>
        <p:nvPicPr>
          <p:cNvPr id="4" name="object 4"/>
          <p:cNvPicPr/>
          <p:nvPr/>
        </p:nvPicPr>
        <p:blipFill>
          <a:blip r:embed="rId2" cstate="print"/>
          <a:stretch>
            <a:fillRect/>
          </a:stretch>
        </p:blipFill>
        <p:spPr>
          <a:xfrm>
            <a:off x="6545580" y="0"/>
            <a:ext cx="5646420" cy="685799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519" y="1605153"/>
            <a:ext cx="3738881" cy="566822"/>
          </a:xfrm>
          <a:prstGeom prst="rect">
            <a:avLst/>
          </a:prstGeom>
        </p:spPr>
        <p:txBody>
          <a:bodyPr vert="horz" wrap="square" lIns="0" tIns="12700" rIns="0" bIns="0" rtlCol="0">
            <a:spAutoFit/>
          </a:bodyPr>
          <a:lstStyle/>
          <a:p>
            <a:pPr marL="12700">
              <a:lnSpc>
                <a:spcPct val="100000"/>
              </a:lnSpc>
              <a:spcBef>
                <a:spcPts val="100"/>
              </a:spcBef>
            </a:pPr>
            <a:r>
              <a:rPr sz="3600" i="1" spc="-160" dirty="0">
                <a:latin typeface="Georgia"/>
                <a:cs typeface="Georgia"/>
              </a:rPr>
              <a:t>React</a:t>
            </a:r>
            <a:r>
              <a:rPr lang="es-PE" sz="3600" i="1" spc="-160" dirty="0">
                <a:latin typeface="Georgia"/>
                <a:cs typeface="Georgia"/>
              </a:rPr>
              <a:t> Native</a:t>
            </a:r>
            <a:endParaRPr sz="3600" dirty="0">
              <a:latin typeface="Georgia"/>
              <a:cs typeface="Georgia"/>
            </a:endParaRPr>
          </a:p>
        </p:txBody>
      </p:sp>
      <p:sp>
        <p:nvSpPr>
          <p:cNvPr id="3" name="object 3"/>
          <p:cNvSpPr txBox="1"/>
          <p:nvPr/>
        </p:nvSpPr>
        <p:spPr>
          <a:xfrm>
            <a:off x="604519" y="2797276"/>
            <a:ext cx="5388610" cy="2012154"/>
          </a:xfrm>
          <a:prstGeom prst="rect">
            <a:avLst/>
          </a:prstGeom>
        </p:spPr>
        <p:txBody>
          <a:bodyPr vert="horz" wrap="square" lIns="0" tIns="12700" rIns="0" bIns="0" rtlCol="0">
            <a:spAutoFit/>
          </a:bodyPr>
          <a:lstStyle/>
          <a:p>
            <a:pPr marL="354965" marR="5080" indent="-342900">
              <a:lnSpc>
                <a:spcPct val="110000"/>
              </a:lnSpc>
              <a:spcBef>
                <a:spcPts val="100"/>
              </a:spcBef>
              <a:buFont typeface="Arial MT"/>
              <a:buChar char="•"/>
              <a:tabLst>
                <a:tab pos="354965" algn="l"/>
                <a:tab pos="355600" algn="l"/>
              </a:tabLst>
            </a:pPr>
            <a:r>
              <a:rPr lang="es-PE" sz="2000" spc="10" dirty="0" err="1">
                <a:latin typeface="Tahoma"/>
                <a:cs typeface="Tahoma"/>
              </a:rPr>
              <a:t>React</a:t>
            </a:r>
            <a:r>
              <a:rPr lang="es-PE" sz="2000" spc="10" dirty="0">
                <a:latin typeface="Tahoma"/>
                <a:cs typeface="Tahoma"/>
              </a:rPr>
              <a:t> Native es una librería de </a:t>
            </a:r>
            <a:r>
              <a:rPr lang="es-PE" sz="2000" spc="10" dirty="0" err="1">
                <a:latin typeface="Tahoma"/>
                <a:cs typeface="Tahoma"/>
              </a:rPr>
              <a:t>React</a:t>
            </a:r>
            <a:r>
              <a:rPr lang="es-PE" sz="2000" spc="10" dirty="0">
                <a:latin typeface="Tahoma"/>
                <a:cs typeface="Tahoma"/>
              </a:rPr>
              <a:t>, la cual nos permite desarrollar aplicaciones móviles eficientes. Lo usamos, ya que, nos brinda soluciones eficientes y flexibles en el momento del desarrollo de la aplicación en nuestro proyecto realizado.</a:t>
            </a:r>
            <a:endParaRPr sz="2000" dirty="0">
              <a:latin typeface="Tahoma"/>
              <a:cs typeface="Tahoma"/>
            </a:endParaRPr>
          </a:p>
        </p:txBody>
      </p:sp>
      <p:sp>
        <p:nvSpPr>
          <p:cNvPr id="5" name="AutoShape 2">
            <a:extLst>
              <a:ext uri="{FF2B5EF4-FFF2-40B4-BE49-F238E27FC236}">
                <a16:creationId xmlns:a16="http://schemas.microsoft.com/office/drawing/2014/main" id="{D3E328E5-5901-0B31-AC40-8A3E0999B62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7" name="Imagen 6">
            <a:extLst>
              <a:ext uri="{FF2B5EF4-FFF2-40B4-BE49-F238E27FC236}">
                <a16:creationId xmlns:a16="http://schemas.microsoft.com/office/drawing/2014/main" id="{D7A67BCE-5A93-EDAF-5AC9-8A30BE53BEE8}"/>
              </a:ext>
            </a:extLst>
          </p:cNvPr>
          <p:cNvPicPr>
            <a:picLocks noChangeAspect="1"/>
          </p:cNvPicPr>
          <p:nvPr/>
        </p:nvPicPr>
        <p:blipFill>
          <a:blip r:embed="rId2"/>
          <a:stretch>
            <a:fillRect/>
          </a:stretch>
        </p:blipFill>
        <p:spPr>
          <a:xfrm>
            <a:off x="6879390" y="447015"/>
            <a:ext cx="4720381" cy="59639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22060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014578"/>
            <a:ext cx="3738881" cy="1120820"/>
          </a:xfrm>
          <a:prstGeom prst="rect">
            <a:avLst/>
          </a:prstGeom>
        </p:spPr>
        <p:txBody>
          <a:bodyPr vert="horz" wrap="square" lIns="0" tIns="12700" rIns="0" bIns="0" rtlCol="0">
            <a:spAutoFit/>
          </a:bodyPr>
          <a:lstStyle/>
          <a:p>
            <a:pPr marL="12700">
              <a:lnSpc>
                <a:spcPct val="100000"/>
              </a:lnSpc>
              <a:spcBef>
                <a:spcPts val="100"/>
              </a:spcBef>
            </a:pPr>
            <a:r>
              <a:rPr lang="es-PE" sz="3600" i="1" spc="-160" dirty="0" err="1">
                <a:latin typeface="Georgia"/>
                <a:cs typeface="Georgia"/>
              </a:rPr>
              <a:t>Login</a:t>
            </a:r>
            <a:r>
              <a:rPr lang="es-PE" sz="3600" i="1" spc="-160" dirty="0">
                <a:latin typeface="Georgia"/>
                <a:cs typeface="Georgia"/>
              </a:rPr>
              <a:t> en la aplicación móvil</a:t>
            </a:r>
            <a:endParaRPr sz="3600" dirty="0">
              <a:latin typeface="Georgia"/>
              <a:cs typeface="Georgia"/>
            </a:endParaRPr>
          </a:p>
        </p:txBody>
      </p:sp>
      <p:sp>
        <p:nvSpPr>
          <p:cNvPr id="5" name="AutoShape 2">
            <a:extLst>
              <a:ext uri="{FF2B5EF4-FFF2-40B4-BE49-F238E27FC236}">
                <a16:creationId xmlns:a16="http://schemas.microsoft.com/office/drawing/2014/main" id="{D3E328E5-5901-0B31-AC40-8A3E0999B62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8" name="Imagen 7">
            <a:extLst>
              <a:ext uri="{FF2B5EF4-FFF2-40B4-BE49-F238E27FC236}">
                <a16:creationId xmlns:a16="http://schemas.microsoft.com/office/drawing/2014/main" id="{855C00DD-D362-229E-85D9-A541C72DDDEA}"/>
              </a:ext>
            </a:extLst>
          </p:cNvPr>
          <p:cNvPicPr>
            <a:picLocks noChangeAspect="1"/>
          </p:cNvPicPr>
          <p:nvPr/>
        </p:nvPicPr>
        <p:blipFill>
          <a:blip r:embed="rId2"/>
          <a:stretch>
            <a:fillRect/>
          </a:stretch>
        </p:blipFill>
        <p:spPr>
          <a:xfrm>
            <a:off x="6093707" y="564444"/>
            <a:ext cx="4419600" cy="5729111"/>
          </a:xfrm>
          <a:prstGeom prst="rect">
            <a:avLst/>
          </a:prstGeom>
        </p:spPr>
      </p:pic>
    </p:spTree>
    <p:extLst>
      <p:ext uri="{BB962C8B-B14F-4D97-AF65-F5344CB8AC3E}">
        <p14:creationId xmlns:p14="http://schemas.microsoft.com/office/powerpoint/2010/main" val="161621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304800"/>
            <a:ext cx="7467600" cy="566822"/>
          </a:xfrm>
          <a:prstGeom prst="rect">
            <a:avLst/>
          </a:prstGeom>
        </p:spPr>
        <p:txBody>
          <a:bodyPr vert="horz" wrap="square" lIns="0" tIns="12700" rIns="0" bIns="0" rtlCol="0">
            <a:spAutoFit/>
          </a:bodyPr>
          <a:lstStyle/>
          <a:p>
            <a:pPr marL="12700">
              <a:lnSpc>
                <a:spcPct val="100000"/>
              </a:lnSpc>
              <a:spcBef>
                <a:spcPts val="100"/>
              </a:spcBef>
            </a:pPr>
            <a:r>
              <a:rPr lang="es-PE" sz="3600" i="1" spc="-160" dirty="0" err="1">
                <a:latin typeface="Georgia"/>
                <a:cs typeface="Georgia"/>
              </a:rPr>
              <a:t>Login</a:t>
            </a:r>
            <a:r>
              <a:rPr lang="es-PE" sz="3600" i="1" spc="-160" dirty="0">
                <a:latin typeface="Georgia"/>
                <a:cs typeface="Georgia"/>
              </a:rPr>
              <a:t> en la aplicación móvil</a:t>
            </a:r>
            <a:endParaRPr sz="3600" dirty="0">
              <a:latin typeface="Georgia"/>
              <a:cs typeface="Georgia"/>
            </a:endParaRPr>
          </a:p>
        </p:txBody>
      </p:sp>
      <p:sp>
        <p:nvSpPr>
          <p:cNvPr id="5" name="AutoShape 2">
            <a:extLst>
              <a:ext uri="{FF2B5EF4-FFF2-40B4-BE49-F238E27FC236}">
                <a16:creationId xmlns:a16="http://schemas.microsoft.com/office/drawing/2014/main" id="{D3E328E5-5901-0B31-AC40-8A3E0999B62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8" name="Imagen 7">
            <a:extLst>
              <a:ext uri="{FF2B5EF4-FFF2-40B4-BE49-F238E27FC236}">
                <a16:creationId xmlns:a16="http://schemas.microsoft.com/office/drawing/2014/main" id="{855C00DD-D362-229E-85D9-A541C72DDDEA}"/>
              </a:ext>
            </a:extLst>
          </p:cNvPr>
          <p:cNvPicPr>
            <a:picLocks noChangeAspect="1"/>
          </p:cNvPicPr>
          <p:nvPr/>
        </p:nvPicPr>
        <p:blipFill>
          <a:blip r:embed="rId2"/>
          <a:stretch>
            <a:fillRect/>
          </a:stretch>
        </p:blipFill>
        <p:spPr>
          <a:xfrm>
            <a:off x="990600" y="1147810"/>
            <a:ext cx="4169872" cy="5405390"/>
          </a:xfrm>
          <a:prstGeom prst="rect">
            <a:avLst/>
          </a:prstGeom>
        </p:spPr>
      </p:pic>
      <p:pic>
        <p:nvPicPr>
          <p:cNvPr id="7" name="Imagen 6">
            <a:extLst>
              <a:ext uri="{FF2B5EF4-FFF2-40B4-BE49-F238E27FC236}">
                <a16:creationId xmlns:a16="http://schemas.microsoft.com/office/drawing/2014/main" id="{8C21B65E-8736-268D-FF17-E87917CAB115}"/>
              </a:ext>
            </a:extLst>
          </p:cNvPr>
          <p:cNvPicPr>
            <a:picLocks noChangeAspect="1"/>
          </p:cNvPicPr>
          <p:nvPr/>
        </p:nvPicPr>
        <p:blipFill>
          <a:blip r:embed="rId3"/>
          <a:stretch>
            <a:fillRect/>
          </a:stretch>
        </p:blipFill>
        <p:spPr>
          <a:xfrm>
            <a:off x="6553200" y="1147811"/>
            <a:ext cx="4329226" cy="5405390"/>
          </a:xfrm>
          <a:prstGeom prst="rect">
            <a:avLst/>
          </a:prstGeom>
        </p:spPr>
      </p:pic>
    </p:spTree>
    <p:extLst>
      <p:ext uri="{BB962C8B-B14F-4D97-AF65-F5344CB8AC3E}">
        <p14:creationId xmlns:p14="http://schemas.microsoft.com/office/powerpoint/2010/main" val="1307531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304800"/>
            <a:ext cx="9067800" cy="1120820"/>
          </a:xfrm>
          <a:prstGeom prst="rect">
            <a:avLst/>
          </a:prstGeom>
        </p:spPr>
        <p:txBody>
          <a:bodyPr vert="horz" wrap="square" lIns="0" tIns="12700" rIns="0" bIns="0" rtlCol="0">
            <a:spAutoFit/>
          </a:bodyPr>
          <a:lstStyle/>
          <a:p>
            <a:pPr marL="12700">
              <a:lnSpc>
                <a:spcPct val="100000"/>
              </a:lnSpc>
              <a:spcBef>
                <a:spcPts val="100"/>
              </a:spcBef>
            </a:pPr>
            <a:r>
              <a:rPr lang="es-PE" sz="3600" i="1" spc="-160" dirty="0">
                <a:latin typeface="Georgia"/>
                <a:cs typeface="Georgia"/>
              </a:rPr>
              <a:t>Guardar el registro en la base de datos</a:t>
            </a:r>
            <a:br>
              <a:rPr lang="es-PE" sz="3600" i="1" spc="-160" dirty="0">
                <a:latin typeface="Georgia"/>
                <a:cs typeface="Georgia"/>
              </a:rPr>
            </a:br>
            <a:r>
              <a:rPr lang="es-PE" sz="3600" i="1" spc="-160" dirty="0">
                <a:latin typeface="Georgia"/>
                <a:cs typeface="Georgia"/>
              </a:rPr>
              <a:t>(</a:t>
            </a:r>
            <a:r>
              <a:rPr lang="es-PE" sz="2800" i="1" spc="-160" dirty="0">
                <a:latin typeface="Georgia"/>
                <a:cs typeface="Georgia"/>
              </a:rPr>
              <a:t>En la entidad cliente</a:t>
            </a:r>
            <a:r>
              <a:rPr lang="es-PE" sz="3600" i="1" spc="-160" dirty="0">
                <a:latin typeface="Georgia"/>
                <a:cs typeface="Georgia"/>
              </a:rPr>
              <a:t>)</a:t>
            </a:r>
            <a:endParaRPr sz="3600" dirty="0">
              <a:latin typeface="Georgia"/>
              <a:cs typeface="Georgia"/>
            </a:endParaRPr>
          </a:p>
        </p:txBody>
      </p:sp>
      <p:sp>
        <p:nvSpPr>
          <p:cNvPr id="5" name="AutoShape 2">
            <a:extLst>
              <a:ext uri="{FF2B5EF4-FFF2-40B4-BE49-F238E27FC236}">
                <a16:creationId xmlns:a16="http://schemas.microsoft.com/office/drawing/2014/main" id="{D3E328E5-5901-0B31-AC40-8A3E0999B62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3" name="Imagen 12">
            <a:extLst>
              <a:ext uri="{FF2B5EF4-FFF2-40B4-BE49-F238E27FC236}">
                <a16:creationId xmlns:a16="http://schemas.microsoft.com/office/drawing/2014/main" id="{BC7B2E4A-1920-45FA-949D-5BC650C82CF3}"/>
              </a:ext>
            </a:extLst>
          </p:cNvPr>
          <p:cNvPicPr>
            <a:picLocks noChangeAspect="1"/>
          </p:cNvPicPr>
          <p:nvPr/>
        </p:nvPicPr>
        <p:blipFill>
          <a:blip r:embed="rId2"/>
          <a:stretch>
            <a:fillRect/>
          </a:stretch>
        </p:blipFill>
        <p:spPr>
          <a:xfrm>
            <a:off x="457200" y="1717032"/>
            <a:ext cx="3749365" cy="4823878"/>
          </a:xfrm>
          <a:prstGeom prst="rect">
            <a:avLst/>
          </a:prstGeom>
        </p:spPr>
      </p:pic>
      <p:pic>
        <p:nvPicPr>
          <p:cNvPr id="15" name="Imagen 14">
            <a:extLst>
              <a:ext uri="{FF2B5EF4-FFF2-40B4-BE49-F238E27FC236}">
                <a16:creationId xmlns:a16="http://schemas.microsoft.com/office/drawing/2014/main" id="{7E16487E-D101-65CB-D59F-8D4BC843C6C6}"/>
              </a:ext>
            </a:extLst>
          </p:cNvPr>
          <p:cNvPicPr>
            <a:picLocks noChangeAspect="1"/>
          </p:cNvPicPr>
          <p:nvPr/>
        </p:nvPicPr>
        <p:blipFill>
          <a:blip r:embed="rId3"/>
          <a:stretch>
            <a:fillRect/>
          </a:stretch>
        </p:blipFill>
        <p:spPr>
          <a:xfrm>
            <a:off x="4362929" y="2514600"/>
            <a:ext cx="3466142" cy="3055761"/>
          </a:xfrm>
          <a:prstGeom prst="rect">
            <a:avLst/>
          </a:prstGeom>
        </p:spPr>
      </p:pic>
      <p:pic>
        <p:nvPicPr>
          <p:cNvPr id="17" name="Imagen 16">
            <a:extLst>
              <a:ext uri="{FF2B5EF4-FFF2-40B4-BE49-F238E27FC236}">
                <a16:creationId xmlns:a16="http://schemas.microsoft.com/office/drawing/2014/main" id="{C55F016B-E1A1-98F9-A498-121F3565D764}"/>
              </a:ext>
            </a:extLst>
          </p:cNvPr>
          <p:cNvPicPr>
            <a:picLocks noChangeAspect="1"/>
          </p:cNvPicPr>
          <p:nvPr/>
        </p:nvPicPr>
        <p:blipFill>
          <a:blip r:embed="rId4"/>
          <a:stretch>
            <a:fillRect/>
          </a:stretch>
        </p:blipFill>
        <p:spPr>
          <a:xfrm>
            <a:off x="8029334" y="1425620"/>
            <a:ext cx="3905731" cy="5098083"/>
          </a:xfrm>
          <a:prstGeom prst="rect">
            <a:avLst/>
          </a:prstGeom>
        </p:spPr>
      </p:pic>
    </p:spTree>
    <p:extLst>
      <p:ext uri="{BB962C8B-B14F-4D97-AF65-F5344CB8AC3E}">
        <p14:creationId xmlns:p14="http://schemas.microsoft.com/office/powerpoint/2010/main" val="3116439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304800"/>
            <a:ext cx="9067800" cy="566822"/>
          </a:xfrm>
          <a:prstGeom prst="rect">
            <a:avLst/>
          </a:prstGeom>
        </p:spPr>
        <p:txBody>
          <a:bodyPr vert="horz" wrap="square" lIns="0" tIns="12700" rIns="0" bIns="0" rtlCol="0">
            <a:spAutoFit/>
          </a:bodyPr>
          <a:lstStyle/>
          <a:p>
            <a:pPr marL="12700">
              <a:lnSpc>
                <a:spcPct val="100000"/>
              </a:lnSpc>
              <a:spcBef>
                <a:spcPts val="100"/>
              </a:spcBef>
            </a:pPr>
            <a:r>
              <a:rPr lang="es-PE" sz="3600" i="1" spc="-160" dirty="0">
                <a:latin typeface="Georgia"/>
                <a:cs typeface="Georgia"/>
              </a:rPr>
              <a:t>Interfaz de la aplicación móvil</a:t>
            </a:r>
            <a:endParaRPr sz="3600" dirty="0">
              <a:latin typeface="Georgia"/>
              <a:cs typeface="Georgia"/>
            </a:endParaRPr>
          </a:p>
        </p:txBody>
      </p:sp>
      <p:sp>
        <p:nvSpPr>
          <p:cNvPr id="5" name="AutoShape 2">
            <a:extLst>
              <a:ext uri="{FF2B5EF4-FFF2-40B4-BE49-F238E27FC236}">
                <a16:creationId xmlns:a16="http://schemas.microsoft.com/office/drawing/2014/main" id="{D3E328E5-5901-0B31-AC40-8A3E0999B62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9" name="Imagen 8">
            <a:extLst>
              <a:ext uri="{FF2B5EF4-FFF2-40B4-BE49-F238E27FC236}">
                <a16:creationId xmlns:a16="http://schemas.microsoft.com/office/drawing/2014/main" id="{F12ABD62-0865-5703-11F6-F347CA516F45}"/>
              </a:ext>
            </a:extLst>
          </p:cNvPr>
          <p:cNvPicPr>
            <a:picLocks noChangeAspect="1"/>
          </p:cNvPicPr>
          <p:nvPr/>
        </p:nvPicPr>
        <p:blipFill>
          <a:blip r:embed="rId2"/>
          <a:stretch>
            <a:fillRect/>
          </a:stretch>
        </p:blipFill>
        <p:spPr>
          <a:xfrm>
            <a:off x="897194" y="1215930"/>
            <a:ext cx="4046571" cy="5204911"/>
          </a:xfrm>
          <a:prstGeom prst="rect">
            <a:avLst/>
          </a:prstGeom>
        </p:spPr>
      </p:pic>
      <p:pic>
        <p:nvPicPr>
          <p:cNvPr id="11" name="Imagen 10">
            <a:extLst>
              <a:ext uri="{FF2B5EF4-FFF2-40B4-BE49-F238E27FC236}">
                <a16:creationId xmlns:a16="http://schemas.microsoft.com/office/drawing/2014/main" id="{0A2E27CD-425D-8D73-C5FD-EA671FB0A114}"/>
              </a:ext>
            </a:extLst>
          </p:cNvPr>
          <p:cNvPicPr>
            <a:picLocks noChangeAspect="1"/>
          </p:cNvPicPr>
          <p:nvPr/>
        </p:nvPicPr>
        <p:blipFill>
          <a:blip r:embed="rId3"/>
          <a:stretch>
            <a:fillRect/>
          </a:stretch>
        </p:blipFill>
        <p:spPr>
          <a:xfrm>
            <a:off x="6781800" y="1276896"/>
            <a:ext cx="3932261" cy="5082980"/>
          </a:xfrm>
          <a:prstGeom prst="rect">
            <a:avLst/>
          </a:prstGeom>
        </p:spPr>
      </p:pic>
    </p:spTree>
    <p:extLst>
      <p:ext uri="{BB962C8B-B14F-4D97-AF65-F5344CB8AC3E}">
        <p14:creationId xmlns:p14="http://schemas.microsoft.com/office/powerpoint/2010/main" val="3060017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304800"/>
            <a:ext cx="9067800" cy="566822"/>
          </a:xfrm>
          <a:prstGeom prst="rect">
            <a:avLst/>
          </a:prstGeom>
        </p:spPr>
        <p:txBody>
          <a:bodyPr vert="horz" wrap="square" lIns="0" tIns="12700" rIns="0" bIns="0" rtlCol="0">
            <a:spAutoFit/>
          </a:bodyPr>
          <a:lstStyle/>
          <a:p>
            <a:pPr marL="12700">
              <a:lnSpc>
                <a:spcPct val="100000"/>
              </a:lnSpc>
              <a:spcBef>
                <a:spcPts val="100"/>
              </a:spcBef>
            </a:pPr>
            <a:r>
              <a:rPr lang="es-PE" sz="3600" i="1" spc="-160" dirty="0">
                <a:latin typeface="Georgia"/>
                <a:cs typeface="Georgia"/>
              </a:rPr>
              <a:t>Interfaz de la aplicación móvil</a:t>
            </a:r>
            <a:endParaRPr sz="3600" dirty="0">
              <a:latin typeface="Georgia"/>
              <a:cs typeface="Georgia"/>
            </a:endParaRPr>
          </a:p>
        </p:txBody>
      </p:sp>
      <p:sp>
        <p:nvSpPr>
          <p:cNvPr id="5" name="AutoShape 2">
            <a:extLst>
              <a:ext uri="{FF2B5EF4-FFF2-40B4-BE49-F238E27FC236}">
                <a16:creationId xmlns:a16="http://schemas.microsoft.com/office/drawing/2014/main" id="{D3E328E5-5901-0B31-AC40-8A3E0999B62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6" name="Imagen 5">
            <a:extLst>
              <a:ext uri="{FF2B5EF4-FFF2-40B4-BE49-F238E27FC236}">
                <a16:creationId xmlns:a16="http://schemas.microsoft.com/office/drawing/2014/main" id="{3C9B2CD8-9E91-7CA5-46AD-8FDF43C84089}"/>
              </a:ext>
            </a:extLst>
          </p:cNvPr>
          <p:cNvPicPr>
            <a:picLocks noChangeAspect="1"/>
          </p:cNvPicPr>
          <p:nvPr/>
        </p:nvPicPr>
        <p:blipFill>
          <a:blip r:embed="rId2"/>
          <a:stretch>
            <a:fillRect/>
          </a:stretch>
        </p:blipFill>
        <p:spPr>
          <a:xfrm>
            <a:off x="3657600" y="1251807"/>
            <a:ext cx="4876800" cy="5321058"/>
          </a:xfrm>
          <a:prstGeom prst="rect">
            <a:avLst/>
          </a:prstGeom>
        </p:spPr>
      </p:pic>
    </p:spTree>
    <p:extLst>
      <p:ext uri="{BB962C8B-B14F-4D97-AF65-F5344CB8AC3E}">
        <p14:creationId xmlns:p14="http://schemas.microsoft.com/office/powerpoint/2010/main" val="2368415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3EFE9"/>
          </a:solidFill>
        </p:spPr>
        <p:txBody>
          <a:bodyPr wrap="square" lIns="0" tIns="0" rIns="0" bIns="0" rtlCol="0"/>
          <a:lstStyle/>
          <a:p>
            <a:endParaRPr/>
          </a:p>
        </p:txBody>
      </p:sp>
      <p:sp>
        <p:nvSpPr>
          <p:cNvPr id="3" name="object 3"/>
          <p:cNvSpPr txBox="1">
            <a:spLocks noGrp="1"/>
          </p:cNvSpPr>
          <p:nvPr>
            <p:ph type="title"/>
          </p:nvPr>
        </p:nvSpPr>
        <p:spPr>
          <a:xfrm>
            <a:off x="604519" y="1031211"/>
            <a:ext cx="3489325" cy="1153160"/>
          </a:xfrm>
          <a:prstGeom prst="rect">
            <a:avLst/>
          </a:prstGeom>
        </p:spPr>
        <p:txBody>
          <a:bodyPr vert="horz" wrap="square" lIns="0" tIns="12065" rIns="0" bIns="0" rtlCol="0">
            <a:spAutoFit/>
          </a:bodyPr>
          <a:lstStyle/>
          <a:p>
            <a:pPr marL="12700">
              <a:lnSpc>
                <a:spcPts val="4440"/>
              </a:lnSpc>
              <a:spcBef>
                <a:spcPts val="95"/>
              </a:spcBef>
            </a:pPr>
            <a:r>
              <a:rPr sz="3800" i="1" spc="-275" dirty="0">
                <a:latin typeface="Georgia"/>
                <a:cs typeface="Georgia"/>
              </a:rPr>
              <a:t>Dia</a:t>
            </a:r>
            <a:r>
              <a:rPr sz="3800" i="1" spc="-295" dirty="0">
                <a:latin typeface="Georgia"/>
                <a:cs typeface="Georgia"/>
              </a:rPr>
              <a:t>g</a:t>
            </a:r>
            <a:r>
              <a:rPr sz="3800" i="1" spc="-325" dirty="0">
                <a:latin typeface="Georgia"/>
                <a:cs typeface="Georgia"/>
              </a:rPr>
              <a:t>ram</a:t>
            </a:r>
            <a:r>
              <a:rPr sz="3800" i="1" spc="-290" dirty="0">
                <a:latin typeface="Georgia"/>
                <a:cs typeface="Georgia"/>
              </a:rPr>
              <a:t>a</a:t>
            </a:r>
            <a:r>
              <a:rPr sz="3800" i="1" spc="-95" dirty="0">
                <a:latin typeface="Georgia"/>
                <a:cs typeface="Georgia"/>
              </a:rPr>
              <a:t> </a:t>
            </a:r>
            <a:r>
              <a:rPr sz="3800" i="1" spc="-310" dirty="0">
                <a:latin typeface="Georgia"/>
                <a:cs typeface="Georgia"/>
              </a:rPr>
              <a:t>d</a:t>
            </a:r>
            <a:r>
              <a:rPr sz="3800" i="1" spc="-254" dirty="0">
                <a:latin typeface="Georgia"/>
                <a:cs typeface="Georgia"/>
              </a:rPr>
              <a:t>e</a:t>
            </a:r>
            <a:r>
              <a:rPr sz="3800" i="1" spc="-80" dirty="0">
                <a:latin typeface="Georgia"/>
                <a:cs typeface="Georgia"/>
              </a:rPr>
              <a:t> </a:t>
            </a:r>
            <a:r>
              <a:rPr sz="3800" i="1" spc="-245" dirty="0">
                <a:latin typeface="Georgia"/>
                <a:cs typeface="Georgia"/>
              </a:rPr>
              <a:t>la</a:t>
            </a:r>
            <a:endParaRPr sz="3800">
              <a:latin typeface="Georgia"/>
              <a:cs typeface="Georgia"/>
            </a:endParaRPr>
          </a:p>
          <a:p>
            <a:pPr marL="12700">
              <a:lnSpc>
                <a:spcPts val="4440"/>
              </a:lnSpc>
            </a:pPr>
            <a:r>
              <a:rPr sz="3800" i="1" spc="-280" dirty="0">
                <a:latin typeface="Georgia"/>
                <a:cs typeface="Georgia"/>
              </a:rPr>
              <a:t>arquitectura…</a:t>
            </a:r>
            <a:endParaRPr sz="3800">
              <a:latin typeface="Georgia"/>
              <a:cs typeface="Georgia"/>
            </a:endParaRPr>
          </a:p>
        </p:txBody>
      </p:sp>
      <p:sp>
        <p:nvSpPr>
          <p:cNvPr id="4" name="object 4"/>
          <p:cNvSpPr/>
          <p:nvPr/>
        </p:nvSpPr>
        <p:spPr>
          <a:xfrm>
            <a:off x="0" y="0"/>
            <a:ext cx="2315210" cy="1085215"/>
          </a:xfrm>
          <a:custGeom>
            <a:avLst/>
            <a:gdLst/>
            <a:ahLst/>
            <a:cxnLst/>
            <a:rect l="l" t="t" r="r" b="b"/>
            <a:pathLst>
              <a:path w="2315210" h="1085215">
                <a:moveTo>
                  <a:pt x="2314956" y="0"/>
                </a:moveTo>
                <a:lnTo>
                  <a:pt x="0" y="0"/>
                </a:lnTo>
                <a:lnTo>
                  <a:pt x="0" y="1043559"/>
                </a:lnTo>
                <a:lnTo>
                  <a:pt x="117543" y="1064640"/>
                </a:lnTo>
                <a:lnTo>
                  <a:pt x="168146" y="1071473"/>
                </a:lnTo>
                <a:lnTo>
                  <a:pt x="218878" y="1076995"/>
                </a:lnTo>
                <a:lnTo>
                  <a:pt x="269745" y="1081145"/>
                </a:lnTo>
                <a:lnTo>
                  <a:pt x="320752" y="1083863"/>
                </a:lnTo>
                <a:lnTo>
                  <a:pt x="371906" y="1085088"/>
                </a:lnTo>
                <a:lnTo>
                  <a:pt x="427423" y="1084611"/>
                </a:lnTo>
                <a:lnTo>
                  <a:pt x="482090" y="1082307"/>
                </a:lnTo>
                <a:lnTo>
                  <a:pt x="535940" y="1078263"/>
                </a:lnTo>
                <a:lnTo>
                  <a:pt x="588999" y="1072571"/>
                </a:lnTo>
                <a:lnTo>
                  <a:pt x="641299" y="1065318"/>
                </a:lnTo>
                <a:lnTo>
                  <a:pt x="692867" y="1056594"/>
                </a:lnTo>
                <a:lnTo>
                  <a:pt x="743734" y="1046489"/>
                </a:lnTo>
                <a:lnTo>
                  <a:pt x="793929" y="1035092"/>
                </a:lnTo>
                <a:lnTo>
                  <a:pt x="843480" y="1022493"/>
                </a:lnTo>
                <a:lnTo>
                  <a:pt x="892418" y="1008781"/>
                </a:lnTo>
                <a:lnTo>
                  <a:pt x="940771" y="994044"/>
                </a:lnTo>
                <a:lnTo>
                  <a:pt x="988570" y="978374"/>
                </a:lnTo>
                <a:lnTo>
                  <a:pt x="1035842" y="961858"/>
                </a:lnTo>
                <a:lnTo>
                  <a:pt x="1082618" y="944587"/>
                </a:lnTo>
                <a:lnTo>
                  <a:pt x="1128927" y="926649"/>
                </a:lnTo>
                <a:lnTo>
                  <a:pt x="1174797" y="908135"/>
                </a:lnTo>
                <a:lnTo>
                  <a:pt x="1220259" y="889133"/>
                </a:lnTo>
                <a:lnTo>
                  <a:pt x="1265342" y="869733"/>
                </a:lnTo>
                <a:lnTo>
                  <a:pt x="1310075" y="850024"/>
                </a:lnTo>
                <a:lnTo>
                  <a:pt x="1354487" y="830096"/>
                </a:lnTo>
                <a:lnTo>
                  <a:pt x="1442466" y="789939"/>
                </a:lnTo>
                <a:lnTo>
                  <a:pt x="1535424" y="746725"/>
                </a:lnTo>
                <a:lnTo>
                  <a:pt x="1581936" y="724576"/>
                </a:lnTo>
                <a:lnTo>
                  <a:pt x="1628281" y="702007"/>
                </a:lnTo>
                <a:lnTo>
                  <a:pt x="1674315" y="678974"/>
                </a:lnTo>
                <a:lnTo>
                  <a:pt x="1719896" y="655433"/>
                </a:lnTo>
                <a:lnTo>
                  <a:pt x="1764882" y="631341"/>
                </a:lnTo>
                <a:lnTo>
                  <a:pt x="1809131" y="606652"/>
                </a:lnTo>
                <a:lnTo>
                  <a:pt x="1852499" y="581323"/>
                </a:lnTo>
                <a:lnTo>
                  <a:pt x="1894844" y="555311"/>
                </a:lnTo>
                <a:lnTo>
                  <a:pt x="1936024" y="528570"/>
                </a:lnTo>
                <a:lnTo>
                  <a:pt x="1975896" y="501057"/>
                </a:lnTo>
                <a:lnTo>
                  <a:pt x="2014317" y="472728"/>
                </a:lnTo>
                <a:lnTo>
                  <a:pt x="2051146" y="443538"/>
                </a:lnTo>
                <a:lnTo>
                  <a:pt x="2086240" y="413444"/>
                </a:lnTo>
                <a:lnTo>
                  <a:pt x="2119456" y="382402"/>
                </a:lnTo>
                <a:lnTo>
                  <a:pt x="2150651" y="350368"/>
                </a:lnTo>
                <a:lnTo>
                  <a:pt x="2179684" y="317298"/>
                </a:lnTo>
                <a:lnTo>
                  <a:pt x="2206411" y="283146"/>
                </a:lnTo>
                <a:lnTo>
                  <a:pt x="2230691" y="247871"/>
                </a:lnTo>
                <a:lnTo>
                  <a:pt x="2252380" y="211427"/>
                </a:lnTo>
                <a:lnTo>
                  <a:pt x="2271336" y="173770"/>
                </a:lnTo>
                <a:lnTo>
                  <a:pt x="2287417" y="134857"/>
                </a:lnTo>
                <a:lnTo>
                  <a:pt x="2300481" y="94644"/>
                </a:lnTo>
                <a:lnTo>
                  <a:pt x="2310384" y="53085"/>
                </a:lnTo>
                <a:lnTo>
                  <a:pt x="2314956" y="0"/>
                </a:lnTo>
                <a:close/>
              </a:path>
            </a:pathLst>
          </a:custGeom>
          <a:solidFill>
            <a:srgbClr val="D2C4D0">
              <a:alpha val="25097"/>
            </a:srgbClr>
          </a:solidFill>
        </p:spPr>
        <p:txBody>
          <a:bodyPr wrap="square" lIns="0" tIns="0" rIns="0" bIns="0" rtlCol="0"/>
          <a:lstStyle/>
          <a:p>
            <a:endParaRPr/>
          </a:p>
        </p:txBody>
      </p:sp>
      <p:sp>
        <p:nvSpPr>
          <p:cNvPr id="5" name="object 5"/>
          <p:cNvSpPr/>
          <p:nvPr/>
        </p:nvSpPr>
        <p:spPr>
          <a:xfrm>
            <a:off x="526249" y="2584576"/>
            <a:ext cx="972185" cy="46355"/>
          </a:xfrm>
          <a:custGeom>
            <a:avLst/>
            <a:gdLst/>
            <a:ahLst/>
            <a:cxnLst/>
            <a:rect l="l" t="t" r="r" b="b"/>
            <a:pathLst>
              <a:path w="972185" h="46355">
                <a:moveTo>
                  <a:pt x="16294" y="42799"/>
                </a:moveTo>
                <a:lnTo>
                  <a:pt x="12319" y="41656"/>
                </a:lnTo>
                <a:lnTo>
                  <a:pt x="8153" y="41148"/>
                </a:lnTo>
                <a:lnTo>
                  <a:pt x="2578" y="41275"/>
                </a:lnTo>
                <a:lnTo>
                  <a:pt x="5702" y="42545"/>
                </a:lnTo>
                <a:lnTo>
                  <a:pt x="11163" y="42545"/>
                </a:lnTo>
                <a:lnTo>
                  <a:pt x="16294" y="42799"/>
                </a:lnTo>
                <a:close/>
              </a:path>
              <a:path w="972185" h="46355">
                <a:moveTo>
                  <a:pt x="295427" y="44450"/>
                </a:moveTo>
                <a:lnTo>
                  <a:pt x="295097" y="44450"/>
                </a:lnTo>
                <a:lnTo>
                  <a:pt x="295122" y="45085"/>
                </a:lnTo>
                <a:lnTo>
                  <a:pt x="295427" y="44450"/>
                </a:lnTo>
                <a:close/>
              </a:path>
              <a:path w="972185" h="46355">
                <a:moveTo>
                  <a:pt x="387235" y="5588"/>
                </a:moveTo>
                <a:lnTo>
                  <a:pt x="324142" y="4737"/>
                </a:lnTo>
                <a:lnTo>
                  <a:pt x="274751" y="5588"/>
                </a:lnTo>
                <a:lnTo>
                  <a:pt x="387235" y="5588"/>
                </a:lnTo>
                <a:close/>
              </a:path>
              <a:path w="972185" h="46355">
                <a:moveTo>
                  <a:pt x="555142" y="43307"/>
                </a:moveTo>
                <a:lnTo>
                  <a:pt x="551078" y="42938"/>
                </a:lnTo>
                <a:lnTo>
                  <a:pt x="546633" y="43434"/>
                </a:lnTo>
                <a:lnTo>
                  <a:pt x="549821" y="43434"/>
                </a:lnTo>
                <a:lnTo>
                  <a:pt x="552881" y="43688"/>
                </a:lnTo>
                <a:lnTo>
                  <a:pt x="555142" y="43307"/>
                </a:lnTo>
                <a:close/>
              </a:path>
              <a:path w="972185" h="46355">
                <a:moveTo>
                  <a:pt x="681545" y="39624"/>
                </a:moveTo>
                <a:lnTo>
                  <a:pt x="680415" y="39624"/>
                </a:lnTo>
                <a:lnTo>
                  <a:pt x="681304" y="39878"/>
                </a:lnTo>
                <a:lnTo>
                  <a:pt x="681545" y="39624"/>
                </a:lnTo>
                <a:close/>
              </a:path>
              <a:path w="972185" h="46355">
                <a:moveTo>
                  <a:pt x="835825" y="41148"/>
                </a:moveTo>
                <a:lnTo>
                  <a:pt x="831862" y="41211"/>
                </a:lnTo>
                <a:lnTo>
                  <a:pt x="832396" y="41910"/>
                </a:lnTo>
                <a:lnTo>
                  <a:pt x="835825" y="41148"/>
                </a:lnTo>
                <a:close/>
              </a:path>
              <a:path w="972185" h="46355">
                <a:moveTo>
                  <a:pt x="971842" y="2413"/>
                </a:moveTo>
                <a:lnTo>
                  <a:pt x="967536" y="2374"/>
                </a:lnTo>
                <a:lnTo>
                  <a:pt x="966787" y="2374"/>
                </a:lnTo>
                <a:lnTo>
                  <a:pt x="967270" y="1651"/>
                </a:lnTo>
                <a:lnTo>
                  <a:pt x="966381" y="1651"/>
                </a:lnTo>
                <a:lnTo>
                  <a:pt x="965339" y="2349"/>
                </a:lnTo>
                <a:lnTo>
                  <a:pt x="963790" y="2324"/>
                </a:lnTo>
                <a:lnTo>
                  <a:pt x="955548" y="2374"/>
                </a:lnTo>
                <a:lnTo>
                  <a:pt x="953554" y="2146"/>
                </a:lnTo>
                <a:lnTo>
                  <a:pt x="964222" y="1270"/>
                </a:lnTo>
                <a:lnTo>
                  <a:pt x="955179" y="889"/>
                </a:lnTo>
                <a:lnTo>
                  <a:pt x="947966" y="596"/>
                </a:lnTo>
                <a:lnTo>
                  <a:pt x="932357" y="469"/>
                </a:lnTo>
                <a:lnTo>
                  <a:pt x="900595" y="889"/>
                </a:lnTo>
                <a:lnTo>
                  <a:pt x="901014" y="762"/>
                </a:lnTo>
                <a:lnTo>
                  <a:pt x="901865" y="508"/>
                </a:lnTo>
                <a:lnTo>
                  <a:pt x="897928" y="0"/>
                </a:lnTo>
                <a:lnTo>
                  <a:pt x="890054" y="762"/>
                </a:lnTo>
                <a:lnTo>
                  <a:pt x="882942" y="127"/>
                </a:lnTo>
                <a:lnTo>
                  <a:pt x="844575" y="1384"/>
                </a:lnTo>
                <a:lnTo>
                  <a:pt x="687349" y="2667"/>
                </a:lnTo>
                <a:lnTo>
                  <a:pt x="688467" y="2540"/>
                </a:lnTo>
                <a:lnTo>
                  <a:pt x="533755" y="3683"/>
                </a:lnTo>
                <a:lnTo>
                  <a:pt x="486397" y="3175"/>
                </a:lnTo>
                <a:lnTo>
                  <a:pt x="441426" y="5829"/>
                </a:lnTo>
                <a:lnTo>
                  <a:pt x="274751" y="5588"/>
                </a:lnTo>
                <a:lnTo>
                  <a:pt x="275285" y="5486"/>
                </a:lnTo>
                <a:lnTo>
                  <a:pt x="275463" y="5448"/>
                </a:lnTo>
                <a:lnTo>
                  <a:pt x="275971" y="5334"/>
                </a:lnTo>
                <a:lnTo>
                  <a:pt x="256794" y="5448"/>
                </a:lnTo>
                <a:lnTo>
                  <a:pt x="195046" y="4978"/>
                </a:lnTo>
                <a:lnTo>
                  <a:pt x="174713" y="5080"/>
                </a:lnTo>
                <a:lnTo>
                  <a:pt x="176745" y="5207"/>
                </a:lnTo>
                <a:lnTo>
                  <a:pt x="169265" y="5486"/>
                </a:lnTo>
                <a:lnTo>
                  <a:pt x="164846" y="5168"/>
                </a:lnTo>
                <a:lnTo>
                  <a:pt x="160959" y="4584"/>
                </a:lnTo>
                <a:lnTo>
                  <a:pt x="155067" y="4064"/>
                </a:lnTo>
                <a:lnTo>
                  <a:pt x="119976" y="7696"/>
                </a:lnTo>
                <a:lnTo>
                  <a:pt x="82778" y="8293"/>
                </a:lnTo>
                <a:lnTo>
                  <a:pt x="44526" y="7035"/>
                </a:lnTo>
                <a:lnTo>
                  <a:pt x="6311" y="5080"/>
                </a:lnTo>
                <a:lnTo>
                  <a:pt x="749" y="15341"/>
                </a:lnTo>
                <a:lnTo>
                  <a:pt x="0" y="28498"/>
                </a:lnTo>
                <a:lnTo>
                  <a:pt x="7099" y="39077"/>
                </a:lnTo>
                <a:lnTo>
                  <a:pt x="25069" y="41529"/>
                </a:lnTo>
                <a:lnTo>
                  <a:pt x="16687" y="41402"/>
                </a:lnTo>
                <a:lnTo>
                  <a:pt x="22847" y="41656"/>
                </a:lnTo>
                <a:lnTo>
                  <a:pt x="18567" y="42037"/>
                </a:lnTo>
                <a:lnTo>
                  <a:pt x="16459" y="42494"/>
                </a:lnTo>
                <a:lnTo>
                  <a:pt x="16294" y="40894"/>
                </a:lnTo>
                <a:lnTo>
                  <a:pt x="16294" y="42532"/>
                </a:lnTo>
                <a:lnTo>
                  <a:pt x="16294" y="42799"/>
                </a:lnTo>
                <a:lnTo>
                  <a:pt x="16294" y="44323"/>
                </a:lnTo>
                <a:lnTo>
                  <a:pt x="16675" y="44323"/>
                </a:lnTo>
                <a:lnTo>
                  <a:pt x="16471" y="42545"/>
                </a:lnTo>
                <a:lnTo>
                  <a:pt x="18338" y="42545"/>
                </a:lnTo>
                <a:lnTo>
                  <a:pt x="27025" y="43307"/>
                </a:lnTo>
                <a:lnTo>
                  <a:pt x="21475" y="42418"/>
                </a:lnTo>
                <a:lnTo>
                  <a:pt x="42430" y="42938"/>
                </a:lnTo>
                <a:lnTo>
                  <a:pt x="155600" y="45212"/>
                </a:lnTo>
                <a:lnTo>
                  <a:pt x="165379" y="45135"/>
                </a:lnTo>
                <a:lnTo>
                  <a:pt x="175069" y="44678"/>
                </a:lnTo>
                <a:lnTo>
                  <a:pt x="184632" y="44678"/>
                </a:lnTo>
                <a:lnTo>
                  <a:pt x="193395" y="45847"/>
                </a:lnTo>
                <a:lnTo>
                  <a:pt x="201917" y="45415"/>
                </a:lnTo>
                <a:lnTo>
                  <a:pt x="248818" y="45199"/>
                </a:lnTo>
                <a:lnTo>
                  <a:pt x="253758" y="45212"/>
                </a:lnTo>
                <a:lnTo>
                  <a:pt x="254177" y="45161"/>
                </a:lnTo>
                <a:lnTo>
                  <a:pt x="257683" y="44653"/>
                </a:lnTo>
                <a:lnTo>
                  <a:pt x="261950" y="44018"/>
                </a:lnTo>
                <a:lnTo>
                  <a:pt x="271399" y="44234"/>
                </a:lnTo>
                <a:lnTo>
                  <a:pt x="281228" y="44678"/>
                </a:lnTo>
                <a:lnTo>
                  <a:pt x="290258" y="44196"/>
                </a:lnTo>
                <a:lnTo>
                  <a:pt x="290182" y="44323"/>
                </a:lnTo>
                <a:lnTo>
                  <a:pt x="295097" y="44450"/>
                </a:lnTo>
                <a:lnTo>
                  <a:pt x="295084" y="44196"/>
                </a:lnTo>
                <a:lnTo>
                  <a:pt x="295084" y="44018"/>
                </a:lnTo>
                <a:lnTo>
                  <a:pt x="295084" y="43815"/>
                </a:lnTo>
                <a:lnTo>
                  <a:pt x="308190" y="45212"/>
                </a:lnTo>
                <a:lnTo>
                  <a:pt x="302094" y="43815"/>
                </a:lnTo>
                <a:lnTo>
                  <a:pt x="303009" y="43434"/>
                </a:lnTo>
                <a:lnTo>
                  <a:pt x="317411" y="43434"/>
                </a:lnTo>
                <a:lnTo>
                  <a:pt x="310172" y="44577"/>
                </a:lnTo>
                <a:lnTo>
                  <a:pt x="419417" y="45707"/>
                </a:lnTo>
                <a:lnTo>
                  <a:pt x="447065" y="45593"/>
                </a:lnTo>
                <a:lnTo>
                  <a:pt x="445871" y="45212"/>
                </a:lnTo>
                <a:lnTo>
                  <a:pt x="444296" y="44704"/>
                </a:lnTo>
                <a:lnTo>
                  <a:pt x="437680" y="45212"/>
                </a:lnTo>
                <a:lnTo>
                  <a:pt x="435190" y="43815"/>
                </a:lnTo>
                <a:lnTo>
                  <a:pt x="456793" y="44615"/>
                </a:lnTo>
                <a:lnTo>
                  <a:pt x="478726" y="44983"/>
                </a:lnTo>
                <a:lnTo>
                  <a:pt x="500329" y="44805"/>
                </a:lnTo>
                <a:lnTo>
                  <a:pt x="520979" y="43942"/>
                </a:lnTo>
                <a:lnTo>
                  <a:pt x="521030" y="43815"/>
                </a:lnTo>
                <a:lnTo>
                  <a:pt x="521208" y="43434"/>
                </a:lnTo>
                <a:lnTo>
                  <a:pt x="521385" y="43053"/>
                </a:lnTo>
                <a:lnTo>
                  <a:pt x="529526" y="43103"/>
                </a:lnTo>
                <a:lnTo>
                  <a:pt x="535876" y="43053"/>
                </a:lnTo>
                <a:lnTo>
                  <a:pt x="538403" y="43040"/>
                </a:lnTo>
                <a:lnTo>
                  <a:pt x="539699" y="42418"/>
                </a:lnTo>
                <a:lnTo>
                  <a:pt x="541045" y="41783"/>
                </a:lnTo>
                <a:lnTo>
                  <a:pt x="542848" y="42418"/>
                </a:lnTo>
                <a:lnTo>
                  <a:pt x="552196" y="42799"/>
                </a:lnTo>
                <a:lnTo>
                  <a:pt x="551078" y="42926"/>
                </a:lnTo>
                <a:lnTo>
                  <a:pt x="561771" y="42799"/>
                </a:lnTo>
                <a:lnTo>
                  <a:pt x="567588" y="43815"/>
                </a:lnTo>
                <a:lnTo>
                  <a:pt x="573163" y="42799"/>
                </a:lnTo>
                <a:lnTo>
                  <a:pt x="574560" y="42545"/>
                </a:lnTo>
                <a:lnTo>
                  <a:pt x="570611" y="42037"/>
                </a:lnTo>
                <a:lnTo>
                  <a:pt x="582333" y="41783"/>
                </a:lnTo>
                <a:lnTo>
                  <a:pt x="584860" y="43180"/>
                </a:lnTo>
                <a:lnTo>
                  <a:pt x="578307" y="43561"/>
                </a:lnTo>
                <a:lnTo>
                  <a:pt x="585571" y="43535"/>
                </a:lnTo>
                <a:lnTo>
                  <a:pt x="591870" y="43408"/>
                </a:lnTo>
                <a:lnTo>
                  <a:pt x="597839" y="43141"/>
                </a:lnTo>
                <a:lnTo>
                  <a:pt x="604126" y="42672"/>
                </a:lnTo>
                <a:lnTo>
                  <a:pt x="600989" y="42672"/>
                </a:lnTo>
                <a:lnTo>
                  <a:pt x="614883" y="41783"/>
                </a:lnTo>
                <a:lnTo>
                  <a:pt x="616889" y="41656"/>
                </a:lnTo>
                <a:lnTo>
                  <a:pt x="620026" y="41529"/>
                </a:lnTo>
                <a:lnTo>
                  <a:pt x="666076" y="39585"/>
                </a:lnTo>
                <a:lnTo>
                  <a:pt x="681456" y="38354"/>
                </a:lnTo>
                <a:lnTo>
                  <a:pt x="676668" y="37338"/>
                </a:lnTo>
                <a:lnTo>
                  <a:pt x="684403" y="36576"/>
                </a:lnTo>
                <a:lnTo>
                  <a:pt x="684517" y="36449"/>
                </a:lnTo>
                <a:lnTo>
                  <a:pt x="685596" y="36449"/>
                </a:lnTo>
                <a:lnTo>
                  <a:pt x="684403" y="36576"/>
                </a:lnTo>
                <a:lnTo>
                  <a:pt x="681545" y="39624"/>
                </a:lnTo>
                <a:lnTo>
                  <a:pt x="791972" y="39154"/>
                </a:lnTo>
                <a:lnTo>
                  <a:pt x="805688" y="39217"/>
                </a:lnTo>
                <a:lnTo>
                  <a:pt x="827316" y="41275"/>
                </a:lnTo>
                <a:lnTo>
                  <a:pt x="831862" y="41211"/>
                </a:lnTo>
                <a:lnTo>
                  <a:pt x="830186" y="38976"/>
                </a:lnTo>
                <a:lnTo>
                  <a:pt x="829729" y="38354"/>
                </a:lnTo>
                <a:lnTo>
                  <a:pt x="870597" y="37515"/>
                </a:lnTo>
                <a:lnTo>
                  <a:pt x="891565" y="37515"/>
                </a:lnTo>
                <a:lnTo>
                  <a:pt x="895007" y="38862"/>
                </a:lnTo>
                <a:lnTo>
                  <a:pt x="897166" y="38862"/>
                </a:lnTo>
                <a:lnTo>
                  <a:pt x="900341" y="38735"/>
                </a:lnTo>
                <a:lnTo>
                  <a:pt x="902373" y="39116"/>
                </a:lnTo>
                <a:lnTo>
                  <a:pt x="900887" y="38735"/>
                </a:lnTo>
                <a:lnTo>
                  <a:pt x="898436" y="38100"/>
                </a:lnTo>
                <a:lnTo>
                  <a:pt x="908977" y="38481"/>
                </a:lnTo>
                <a:lnTo>
                  <a:pt x="905929" y="38100"/>
                </a:lnTo>
                <a:lnTo>
                  <a:pt x="918375" y="37515"/>
                </a:lnTo>
                <a:lnTo>
                  <a:pt x="935901" y="36690"/>
                </a:lnTo>
                <a:lnTo>
                  <a:pt x="936218" y="36449"/>
                </a:lnTo>
                <a:lnTo>
                  <a:pt x="948690" y="27076"/>
                </a:lnTo>
                <a:lnTo>
                  <a:pt x="956576" y="14046"/>
                </a:lnTo>
                <a:lnTo>
                  <a:pt x="964133" y="8293"/>
                </a:lnTo>
                <a:lnTo>
                  <a:pt x="967359" y="5829"/>
                </a:lnTo>
                <a:lnTo>
                  <a:pt x="970165" y="3683"/>
                </a:lnTo>
                <a:lnTo>
                  <a:pt x="971499" y="2667"/>
                </a:lnTo>
                <a:lnTo>
                  <a:pt x="971842" y="2413"/>
                </a:lnTo>
                <a:close/>
              </a:path>
            </a:pathLst>
          </a:custGeom>
          <a:solidFill>
            <a:srgbClr val="D35E5E"/>
          </a:solidFill>
        </p:spPr>
        <p:txBody>
          <a:bodyPr wrap="square" lIns="0" tIns="0" rIns="0" bIns="0" rtlCol="0"/>
          <a:lstStyle/>
          <a:p>
            <a:endParaRPr/>
          </a:p>
        </p:txBody>
      </p:sp>
      <p:sp>
        <p:nvSpPr>
          <p:cNvPr id="6" name="object 6"/>
          <p:cNvSpPr txBox="1"/>
          <p:nvPr/>
        </p:nvSpPr>
        <p:spPr>
          <a:xfrm>
            <a:off x="479247" y="2801239"/>
            <a:ext cx="4493895" cy="1120820"/>
          </a:xfrm>
          <a:prstGeom prst="rect">
            <a:avLst/>
          </a:prstGeom>
        </p:spPr>
        <p:txBody>
          <a:bodyPr vert="horz" wrap="square" lIns="0" tIns="12700" rIns="0" b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b="0" i="0" u="none" strike="noStrike" cap="none" normalizeH="0" baseline="0" dirty="0">
                <a:ln>
                  <a:noFill/>
                </a:ln>
                <a:effectLst/>
                <a:latin typeface="Söhne"/>
              </a:rPr>
              <a:t>Las siguientes relaciones entre clases se han implementado para la lógica de negocio de nuestra página web, tanto en la versión web como en la versión móvil.</a:t>
            </a:r>
          </a:p>
        </p:txBody>
      </p:sp>
      <p:sp>
        <p:nvSpPr>
          <p:cNvPr id="21" name="Rectangle 2">
            <a:extLst>
              <a:ext uri="{FF2B5EF4-FFF2-40B4-BE49-F238E27FC236}">
                <a16:creationId xmlns:a16="http://schemas.microsoft.com/office/drawing/2014/main" id="{FA1324A9-ED48-9164-F169-42A1E684AAD5}"/>
              </a:ext>
            </a:extLst>
          </p:cNvPr>
          <p:cNvSpPr>
            <a:spLocks noChangeArrowheads="1"/>
          </p:cNvSpPr>
          <p:nvPr/>
        </p:nvSpPr>
        <p:spPr bwMode="auto">
          <a:xfrm>
            <a:off x="0" y="-94565"/>
            <a:ext cx="184731" cy="646331"/>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PE" altLang="es-PE" sz="1800" b="0" i="0" u="none" strike="noStrike" cap="none" normalizeH="0" baseline="0" dirty="0">
                <a:ln>
                  <a:noFill/>
                </a:ln>
                <a:solidFill>
                  <a:srgbClr val="FFFFFF"/>
                </a:solidFill>
                <a:effectLst/>
                <a:latin typeface="Söhne"/>
              </a:rPr>
            </a:br>
            <a:endParaRPr kumimoji="0" lang="es-PE" altLang="es-PE" sz="1800" b="0" i="0" u="none" strike="noStrike" cap="none" normalizeH="0" baseline="0" dirty="0">
              <a:ln>
                <a:noFill/>
              </a:ln>
              <a:solidFill>
                <a:schemeClr val="tx1"/>
              </a:solidFill>
              <a:effectLst/>
              <a:latin typeface="Arial" panose="020B0604020202020204" pitchFamily="34" charset="0"/>
            </a:endParaRPr>
          </a:p>
        </p:txBody>
      </p:sp>
      <p:pic>
        <p:nvPicPr>
          <p:cNvPr id="23" name="Imagen 22">
            <a:extLst>
              <a:ext uri="{FF2B5EF4-FFF2-40B4-BE49-F238E27FC236}">
                <a16:creationId xmlns:a16="http://schemas.microsoft.com/office/drawing/2014/main" id="{58CB793F-F050-F17B-557F-EABE0E956A07}"/>
              </a:ext>
            </a:extLst>
          </p:cNvPr>
          <p:cNvPicPr>
            <a:picLocks noChangeAspect="1"/>
          </p:cNvPicPr>
          <p:nvPr/>
        </p:nvPicPr>
        <p:blipFill>
          <a:blip r:embed="rId2"/>
          <a:stretch>
            <a:fillRect/>
          </a:stretch>
        </p:blipFill>
        <p:spPr>
          <a:xfrm>
            <a:off x="5184868" y="1219199"/>
            <a:ext cx="6552466" cy="4572001"/>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6023" y="573697"/>
            <a:ext cx="6344285" cy="603885"/>
          </a:xfrm>
          <a:prstGeom prst="rect">
            <a:avLst/>
          </a:prstGeom>
        </p:spPr>
        <p:txBody>
          <a:bodyPr vert="horz" wrap="square" lIns="0" tIns="12065" rIns="0" bIns="0" rtlCol="0">
            <a:spAutoFit/>
          </a:bodyPr>
          <a:lstStyle/>
          <a:p>
            <a:pPr marL="12700">
              <a:lnSpc>
                <a:spcPct val="100000"/>
              </a:lnSpc>
              <a:spcBef>
                <a:spcPts val="95"/>
              </a:spcBef>
            </a:pPr>
            <a:r>
              <a:rPr sz="3800" i="1" spc="-285" dirty="0">
                <a:latin typeface="Georgia"/>
                <a:cs typeface="Georgia"/>
              </a:rPr>
              <a:t>Conclusione</a:t>
            </a:r>
            <a:r>
              <a:rPr sz="3800" i="1" spc="-250" dirty="0">
                <a:latin typeface="Georgia"/>
                <a:cs typeface="Georgia"/>
              </a:rPr>
              <a:t>s</a:t>
            </a:r>
            <a:r>
              <a:rPr sz="3800" i="1" spc="-80" dirty="0">
                <a:latin typeface="Georgia"/>
                <a:cs typeface="Georgia"/>
              </a:rPr>
              <a:t> </a:t>
            </a:r>
            <a:r>
              <a:rPr sz="3800" i="1" spc="-335" dirty="0">
                <a:latin typeface="Georgia"/>
                <a:cs typeface="Georgia"/>
              </a:rPr>
              <a:t>y</a:t>
            </a:r>
            <a:r>
              <a:rPr sz="3800" i="1" spc="-75" dirty="0">
                <a:latin typeface="Georgia"/>
                <a:cs typeface="Georgia"/>
              </a:rPr>
              <a:t> </a:t>
            </a:r>
            <a:r>
              <a:rPr sz="3800" i="1" spc="-265" dirty="0">
                <a:latin typeface="Georgia"/>
                <a:cs typeface="Georgia"/>
              </a:rPr>
              <a:t>Aprendizajes</a:t>
            </a:r>
            <a:endParaRPr sz="3800">
              <a:latin typeface="Georgia"/>
              <a:cs typeface="Georgia"/>
            </a:endParaRPr>
          </a:p>
        </p:txBody>
      </p:sp>
      <p:sp>
        <p:nvSpPr>
          <p:cNvPr id="3" name="object 3"/>
          <p:cNvSpPr txBox="1"/>
          <p:nvPr/>
        </p:nvSpPr>
        <p:spPr>
          <a:xfrm>
            <a:off x="381000" y="1600200"/>
            <a:ext cx="10638155" cy="5039841"/>
          </a:xfrm>
          <a:prstGeom prst="rect">
            <a:avLst/>
          </a:prstGeom>
        </p:spPr>
        <p:txBody>
          <a:bodyPr vert="horz" wrap="square" lIns="0" tIns="12700" rIns="0" bIns="0" rtlCol="0">
            <a:spAutoFit/>
          </a:bodyPr>
          <a:lstStyle/>
          <a:p>
            <a:pPr marL="12700" marR="464820">
              <a:lnSpc>
                <a:spcPct val="100000"/>
              </a:lnSpc>
              <a:spcBef>
                <a:spcPts val="100"/>
              </a:spcBef>
            </a:pPr>
            <a:r>
              <a:rPr sz="1800" dirty="0">
                <a:latin typeface="Calibri"/>
                <a:cs typeface="Calibri"/>
              </a:rPr>
              <a:t>A</a:t>
            </a:r>
            <a:r>
              <a:rPr sz="1800" spc="5" dirty="0">
                <a:latin typeface="Calibri"/>
                <a:cs typeface="Calibri"/>
              </a:rPr>
              <a:t> </a:t>
            </a:r>
            <a:r>
              <a:rPr sz="1800" dirty="0">
                <a:latin typeface="Calibri"/>
                <a:cs typeface="Calibri"/>
              </a:rPr>
              <a:t>lo</a:t>
            </a:r>
            <a:r>
              <a:rPr sz="1800" spc="10" dirty="0">
                <a:latin typeface="Calibri"/>
                <a:cs typeface="Calibri"/>
              </a:rPr>
              <a:t> </a:t>
            </a:r>
            <a:r>
              <a:rPr sz="1800" spc="-10" dirty="0">
                <a:latin typeface="Calibri"/>
                <a:cs typeface="Calibri"/>
              </a:rPr>
              <a:t>largo</a:t>
            </a:r>
            <a:r>
              <a:rPr sz="1800" dirty="0">
                <a:latin typeface="Calibri"/>
                <a:cs typeface="Calibri"/>
              </a:rPr>
              <a:t> </a:t>
            </a:r>
            <a:r>
              <a:rPr sz="1800" spc="-5" dirty="0">
                <a:latin typeface="Calibri"/>
                <a:cs typeface="Calibri"/>
              </a:rPr>
              <a:t>de</a:t>
            </a:r>
            <a:r>
              <a:rPr sz="1800" spc="20" dirty="0">
                <a:latin typeface="Calibri"/>
                <a:cs typeface="Calibri"/>
              </a:rPr>
              <a:t> </a:t>
            </a:r>
            <a:r>
              <a:rPr sz="1800" spc="-15" dirty="0">
                <a:latin typeface="Calibri"/>
                <a:cs typeface="Calibri"/>
              </a:rPr>
              <a:t>este</a:t>
            </a:r>
            <a:r>
              <a:rPr sz="1800" spc="5" dirty="0">
                <a:latin typeface="Calibri"/>
                <a:cs typeface="Calibri"/>
              </a:rPr>
              <a:t> </a:t>
            </a:r>
            <a:r>
              <a:rPr sz="1800" spc="-10" dirty="0">
                <a:latin typeface="Calibri"/>
                <a:cs typeface="Calibri"/>
              </a:rPr>
              <a:t>proceso</a:t>
            </a:r>
            <a:r>
              <a:rPr sz="1800" spc="10" dirty="0">
                <a:latin typeface="Calibri"/>
                <a:cs typeface="Calibri"/>
              </a:rPr>
              <a:t> </a:t>
            </a:r>
            <a:r>
              <a:rPr sz="1800" spc="-5" dirty="0">
                <a:latin typeface="Calibri"/>
                <a:cs typeface="Calibri"/>
              </a:rPr>
              <a:t>de</a:t>
            </a:r>
            <a:r>
              <a:rPr sz="1800" spc="5" dirty="0">
                <a:latin typeface="Calibri"/>
                <a:cs typeface="Calibri"/>
              </a:rPr>
              <a:t> </a:t>
            </a:r>
            <a:r>
              <a:rPr sz="1800" spc="-10" dirty="0">
                <a:latin typeface="Calibri"/>
                <a:cs typeface="Calibri"/>
              </a:rPr>
              <a:t>investigación</a:t>
            </a:r>
            <a:r>
              <a:rPr sz="1800" spc="20" dirty="0">
                <a:latin typeface="Calibri"/>
                <a:cs typeface="Calibri"/>
              </a:rPr>
              <a:t> </a:t>
            </a:r>
            <a:r>
              <a:rPr sz="1800" dirty="0">
                <a:latin typeface="Calibri"/>
                <a:cs typeface="Calibri"/>
              </a:rPr>
              <a:t>y</a:t>
            </a:r>
            <a:r>
              <a:rPr sz="1800" spc="5" dirty="0">
                <a:latin typeface="Calibri"/>
                <a:cs typeface="Calibri"/>
              </a:rPr>
              <a:t> </a:t>
            </a:r>
            <a:r>
              <a:rPr sz="1800" spc="-5" dirty="0">
                <a:latin typeface="Calibri"/>
                <a:cs typeface="Calibri"/>
              </a:rPr>
              <a:t>análisis,</a:t>
            </a:r>
            <a:r>
              <a:rPr sz="1800" spc="10" dirty="0">
                <a:latin typeface="Calibri"/>
                <a:cs typeface="Calibri"/>
              </a:rPr>
              <a:t> </a:t>
            </a:r>
            <a:r>
              <a:rPr sz="1800" spc="-5" dirty="0">
                <a:latin typeface="Calibri"/>
                <a:cs typeface="Calibri"/>
              </a:rPr>
              <a:t>hemos</a:t>
            </a:r>
            <a:r>
              <a:rPr sz="1800" spc="10" dirty="0">
                <a:latin typeface="Calibri"/>
                <a:cs typeface="Calibri"/>
              </a:rPr>
              <a:t> </a:t>
            </a:r>
            <a:r>
              <a:rPr sz="1800" spc="-5" dirty="0">
                <a:latin typeface="Calibri"/>
                <a:cs typeface="Calibri"/>
              </a:rPr>
              <a:t>adquirido</a:t>
            </a:r>
            <a:r>
              <a:rPr sz="1800" spc="25" dirty="0">
                <a:latin typeface="Calibri"/>
                <a:cs typeface="Calibri"/>
              </a:rPr>
              <a:t> </a:t>
            </a:r>
            <a:r>
              <a:rPr sz="1800" spc="-5" dirty="0">
                <a:latin typeface="Calibri"/>
                <a:cs typeface="Calibri"/>
              </a:rPr>
              <a:t>nuevos </a:t>
            </a:r>
            <a:r>
              <a:rPr sz="1800" spc="-10" dirty="0">
                <a:latin typeface="Calibri"/>
                <a:cs typeface="Calibri"/>
              </a:rPr>
              <a:t>conocimientos</a:t>
            </a:r>
            <a:r>
              <a:rPr sz="1800" spc="15" dirty="0">
                <a:latin typeface="Calibri"/>
                <a:cs typeface="Calibri"/>
              </a:rPr>
              <a:t> </a:t>
            </a:r>
            <a:r>
              <a:rPr sz="1800" dirty="0">
                <a:latin typeface="Calibri"/>
                <a:cs typeface="Calibri"/>
              </a:rPr>
              <a:t>en</a:t>
            </a:r>
            <a:r>
              <a:rPr sz="1800" spc="25" dirty="0">
                <a:latin typeface="Calibri"/>
                <a:cs typeface="Calibri"/>
              </a:rPr>
              <a:t> </a:t>
            </a:r>
            <a:r>
              <a:rPr sz="1800" dirty="0">
                <a:latin typeface="Calibri"/>
                <a:cs typeface="Calibri"/>
              </a:rPr>
              <a:t>el</a:t>
            </a:r>
            <a:r>
              <a:rPr sz="1800" spc="15" dirty="0">
                <a:latin typeface="Calibri"/>
                <a:cs typeface="Calibri"/>
              </a:rPr>
              <a:t> </a:t>
            </a:r>
            <a:r>
              <a:rPr sz="1800" spc="-5" dirty="0">
                <a:latin typeface="Calibri"/>
                <a:cs typeface="Calibri"/>
              </a:rPr>
              <a:t>campo</a:t>
            </a:r>
            <a:r>
              <a:rPr sz="1800" dirty="0">
                <a:latin typeface="Calibri"/>
                <a:cs typeface="Calibri"/>
              </a:rPr>
              <a:t> </a:t>
            </a:r>
            <a:r>
              <a:rPr sz="1800" spc="-5" dirty="0">
                <a:latin typeface="Calibri"/>
                <a:cs typeface="Calibri"/>
              </a:rPr>
              <a:t>del </a:t>
            </a:r>
            <a:r>
              <a:rPr sz="1800" spc="-390" dirty="0">
                <a:latin typeface="Calibri"/>
                <a:cs typeface="Calibri"/>
              </a:rPr>
              <a:t> </a:t>
            </a:r>
            <a:r>
              <a:rPr sz="1800" spc="-10" dirty="0">
                <a:latin typeface="Calibri"/>
                <a:cs typeface="Calibri"/>
              </a:rPr>
              <a:t>desarrollo</a:t>
            </a:r>
            <a:r>
              <a:rPr sz="1800" spc="5" dirty="0">
                <a:latin typeface="Calibri"/>
                <a:cs typeface="Calibri"/>
              </a:rPr>
              <a:t> </a:t>
            </a:r>
            <a:r>
              <a:rPr sz="1800" spc="-5" dirty="0">
                <a:latin typeface="Calibri"/>
                <a:cs typeface="Calibri"/>
              </a:rPr>
              <a:t>web. </a:t>
            </a:r>
            <a:r>
              <a:rPr sz="1800" dirty="0">
                <a:latin typeface="Calibri"/>
                <a:cs typeface="Calibri"/>
              </a:rPr>
              <a:t>A</a:t>
            </a:r>
            <a:r>
              <a:rPr sz="1800" spc="-5" dirty="0">
                <a:latin typeface="Calibri"/>
                <a:cs typeface="Calibri"/>
              </a:rPr>
              <a:t> </a:t>
            </a:r>
            <a:r>
              <a:rPr sz="1800" spc="-10" dirty="0">
                <a:latin typeface="Calibri"/>
                <a:cs typeface="Calibri"/>
              </a:rPr>
              <a:t>continuación,</a:t>
            </a:r>
            <a:r>
              <a:rPr sz="1800" spc="30" dirty="0">
                <a:latin typeface="Calibri"/>
                <a:cs typeface="Calibri"/>
              </a:rPr>
              <a:t> </a:t>
            </a:r>
            <a:r>
              <a:rPr sz="1800" spc="-10" dirty="0">
                <a:latin typeface="Calibri"/>
                <a:cs typeface="Calibri"/>
              </a:rPr>
              <a:t>enumeraremos</a:t>
            </a:r>
            <a:r>
              <a:rPr sz="1800" spc="10" dirty="0">
                <a:latin typeface="Calibri"/>
                <a:cs typeface="Calibri"/>
              </a:rPr>
              <a:t> </a:t>
            </a:r>
            <a:r>
              <a:rPr sz="1800" spc="-5" dirty="0">
                <a:latin typeface="Calibri"/>
                <a:cs typeface="Calibri"/>
              </a:rPr>
              <a:t>una</a:t>
            </a:r>
            <a:r>
              <a:rPr sz="1800" spc="10" dirty="0">
                <a:latin typeface="Calibri"/>
                <a:cs typeface="Calibri"/>
              </a:rPr>
              <a:t> </a:t>
            </a:r>
            <a:r>
              <a:rPr sz="1800" spc="-15" dirty="0">
                <a:latin typeface="Calibri"/>
                <a:cs typeface="Calibri"/>
              </a:rPr>
              <a:t>lista</a:t>
            </a:r>
            <a:r>
              <a:rPr sz="1800" spc="15" dirty="0">
                <a:latin typeface="Calibri"/>
                <a:cs typeface="Calibri"/>
              </a:rPr>
              <a:t> </a:t>
            </a:r>
            <a:r>
              <a:rPr sz="1800" spc="-5" dirty="0">
                <a:latin typeface="Calibri"/>
                <a:cs typeface="Calibri"/>
              </a:rPr>
              <a:t>de</a:t>
            </a:r>
            <a:r>
              <a:rPr sz="1800" dirty="0">
                <a:latin typeface="Calibri"/>
                <a:cs typeface="Calibri"/>
              </a:rPr>
              <a:t> las </a:t>
            </a:r>
            <a:r>
              <a:rPr sz="1800" spc="-5" dirty="0">
                <a:latin typeface="Calibri"/>
                <a:cs typeface="Calibri"/>
              </a:rPr>
              <a:t>lecciones</a:t>
            </a:r>
            <a:r>
              <a:rPr sz="1800" spc="30" dirty="0">
                <a:latin typeface="Calibri"/>
                <a:cs typeface="Calibri"/>
              </a:rPr>
              <a:t> </a:t>
            </a:r>
            <a:r>
              <a:rPr sz="1800" spc="-5" dirty="0">
                <a:latin typeface="Calibri"/>
                <a:cs typeface="Calibri"/>
              </a:rPr>
              <a:t>aprendidas:</a:t>
            </a:r>
            <a:endParaRPr sz="1800" dirty="0">
              <a:latin typeface="Calibri"/>
              <a:cs typeface="Calibri"/>
            </a:endParaRPr>
          </a:p>
          <a:p>
            <a:pPr>
              <a:lnSpc>
                <a:spcPct val="100000"/>
              </a:lnSpc>
            </a:pPr>
            <a:endParaRPr sz="1800" dirty="0">
              <a:latin typeface="Calibri"/>
              <a:cs typeface="Calibri"/>
            </a:endParaRPr>
          </a:p>
          <a:p>
            <a:pPr>
              <a:lnSpc>
                <a:spcPct val="100000"/>
              </a:lnSpc>
              <a:spcBef>
                <a:spcPts val="15"/>
              </a:spcBef>
            </a:pPr>
            <a:endParaRPr sz="2150" dirty="0">
              <a:latin typeface="Calibri"/>
              <a:cs typeface="Calibri"/>
            </a:endParaRPr>
          </a:p>
          <a:p>
            <a:pPr marL="158750">
              <a:lnSpc>
                <a:spcPct val="100000"/>
              </a:lnSpc>
              <a:spcBef>
                <a:spcPts val="5"/>
              </a:spcBef>
            </a:pPr>
            <a:r>
              <a:rPr sz="1800" b="1" spc="-5" dirty="0">
                <a:latin typeface="Arial"/>
                <a:cs typeface="Arial"/>
              </a:rPr>
              <a:t>Aprendizajes</a:t>
            </a:r>
            <a:endParaRPr sz="1800" dirty="0">
              <a:latin typeface="Arial"/>
              <a:cs typeface="Arial"/>
            </a:endParaRPr>
          </a:p>
          <a:p>
            <a:pPr>
              <a:lnSpc>
                <a:spcPct val="100000"/>
              </a:lnSpc>
              <a:spcBef>
                <a:spcPts val="10"/>
              </a:spcBef>
            </a:pPr>
            <a:endParaRPr sz="1700" dirty="0">
              <a:latin typeface="Arial"/>
              <a:cs typeface="Arial"/>
            </a:endParaRPr>
          </a:p>
          <a:p>
            <a:pPr marL="389890" marR="5080" indent="-342900">
              <a:lnSpc>
                <a:spcPct val="100000"/>
              </a:lnSpc>
              <a:buFont typeface="Arial MT"/>
              <a:buChar char="•"/>
              <a:tabLst>
                <a:tab pos="389890" algn="l"/>
                <a:tab pos="390525" algn="l"/>
              </a:tabLst>
            </a:pPr>
            <a:r>
              <a:rPr sz="1700" spc="45" dirty="0">
                <a:latin typeface="Tahoma"/>
                <a:cs typeface="Tahoma"/>
              </a:rPr>
              <a:t>El</a:t>
            </a:r>
            <a:r>
              <a:rPr sz="1700" spc="-114" dirty="0">
                <a:latin typeface="Tahoma"/>
                <a:cs typeface="Tahoma"/>
              </a:rPr>
              <a:t> </a:t>
            </a:r>
            <a:r>
              <a:rPr sz="1700" spc="45" dirty="0">
                <a:latin typeface="Tahoma"/>
                <a:cs typeface="Tahoma"/>
              </a:rPr>
              <a:t>manejo</a:t>
            </a:r>
            <a:r>
              <a:rPr sz="1700" spc="-114" dirty="0">
                <a:latin typeface="Tahoma"/>
                <a:cs typeface="Tahoma"/>
              </a:rPr>
              <a:t> </a:t>
            </a:r>
            <a:r>
              <a:rPr sz="1700" spc="105" dirty="0">
                <a:latin typeface="Tahoma"/>
                <a:cs typeface="Tahoma"/>
              </a:rPr>
              <a:t>de</a:t>
            </a:r>
            <a:r>
              <a:rPr sz="1700" spc="-95" dirty="0">
                <a:latin typeface="Tahoma"/>
                <a:cs typeface="Tahoma"/>
              </a:rPr>
              <a:t> </a:t>
            </a:r>
            <a:r>
              <a:rPr sz="1700" spc="15" dirty="0">
                <a:latin typeface="Tahoma"/>
                <a:cs typeface="Tahoma"/>
              </a:rPr>
              <a:t>las</a:t>
            </a:r>
            <a:r>
              <a:rPr sz="1700" spc="-105" dirty="0">
                <a:latin typeface="Tahoma"/>
                <a:cs typeface="Tahoma"/>
              </a:rPr>
              <a:t> </a:t>
            </a:r>
            <a:r>
              <a:rPr sz="1700" spc="25" dirty="0">
                <a:latin typeface="Tahoma"/>
                <a:cs typeface="Tahoma"/>
              </a:rPr>
              <a:t>llaves</a:t>
            </a:r>
            <a:r>
              <a:rPr sz="1700" spc="-125" dirty="0">
                <a:latin typeface="Tahoma"/>
                <a:cs typeface="Tahoma"/>
              </a:rPr>
              <a:t> </a:t>
            </a:r>
            <a:r>
              <a:rPr sz="1700" spc="20" dirty="0">
                <a:latin typeface="Tahoma"/>
                <a:cs typeface="Tahoma"/>
              </a:rPr>
              <a:t>foráneas</a:t>
            </a:r>
            <a:r>
              <a:rPr sz="1700" spc="-114" dirty="0">
                <a:latin typeface="Tahoma"/>
                <a:cs typeface="Tahoma"/>
              </a:rPr>
              <a:t> </a:t>
            </a:r>
            <a:r>
              <a:rPr sz="1700" spc="75" dirty="0">
                <a:latin typeface="Tahoma"/>
                <a:cs typeface="Tahoma"/>
              </a:rPr>
              <a:t>e</a:t>
            </a:r>
            <a:r>
              <a:rPr sz="1700" spc="-110" dirty="0">
                <a:latin typeface="Tahoma"/>
                <a:cs typeface="Tahoma"/>
              </a:rPr>
              <a:t> </a:t>
            </a:r>
            <a:r>
              <a:rPr sz="1700" spc="35" dirty="0">
                <a:latin typeface="Tahoma"/>
                <a:cs typeface="Tahoma"/>
              </a:rPr>
              <a:t>intermediarias</a:t>
            </a:r>
            <a:r>
              <a:rPr sz="1700" spc="-120" dirty="0">
                <a:latin typeface="Tahoma"/>
                <a:cs typeface="Tahoma"/>
              </a:rPr>
              <a:t> </a:t>
            </a:r>
            <a:r>
              <a:rPr sz="1700" spc="60" dirty="0">
                <a:latin typeface="Tahoma"/>
                <a:cs typeface="Tahoma"/>
              </a:rPr>
              <a:t>en</a:t>
            </a:r>
            <a:r>
              <a:rPr sz="1700" spc="-95" dirty="0">
                <a:latin typeface="Tahoma"/>
                <a:cs typeface="Tahoma"/>
              </a:rPr>
              <a:t> </a:t>
            </a:r>
            <a:r>
              <a:rPr sz="1700" spc="15" dirty="0">
                <a:latin typeface="Tahoma"/>
                <a:cs typeface="Tahoma"/>
              </a:rPr>
              <a:t>las</a:t>
            </a:r>
            <a:r>
              <a:rPr sz="1700" spc="-120" dirty="0">
                <a:latin typeface="Tahoma"/>
                <a:cs typeface="Tahoma"/>
              </a:rPr>
              <a:t> </a:t>
            </a:r>
            <a:r>
              <a:rPr sz="1700" spc="45" dirty="0">
                <a:latin typeface="Tahoma"/>
                <a:cs typeface="Tahoma"/>
              </a:rPr>
              <a:t>relaciones</a:t>
            </a:r>
            <a:r>
              <a:rPr sz="1700" spc="-120" dirty="0">
                <a:latin typeface="Tahoma"/>
                <a:cs typeface="Tahoma"/>
              </a:rPr>
              <a:t> </a:t>
            </a:r>
            <a:r>
              <a:rPr sz="1700" spc="25" dirty="0">
                <a:latin typeface="Tahoma"/>
                <a:cs typeface="Tahoma"/>
              </a:rPr>
              <a:t>entre</a:t>
            </a:r>
            <a:r>
              <a:rPr sz="1700" spc="-105" dirty="0">
                <a:latin typeface="Tahoma"/>
                <a:cs typeface="Tahoma"/>
              </a:rPr>
              <a:t> </a:t>
            </a:r>
            <a:r>
              <a:rPr sz="1700" spc="50" dirty="0">
                <a:latin typeface="Tahoma"/>
                <a:cs typeface="Tahoma"/>
              </a:rPr>
              <a:t>entidades</a:t>
            </a:r>
            <a:r>
              <a:rPr sz="1700" spc="-110" dirty="0">
                <a:latin typeface="Tahoma"/>
                <a:cs typeface="Tahoma"/>
              </a:rPr>
              <a:t> </a:t>
            </a:r>
            <a:r>
              <a:rPr sz="1700" spc="-20" dirty="0">
                <a:latin typeface="Tahoma"/>
                <a:cs typeface="Tahoma"/>
              </a:rPr>
              <a:t>y</a:t>
            </a:r>
            <a:r>
              <a:rPr sz="1700" spc="-110" dirty="0">
                <a:latin typeface="Tahoma"/>
                <a:cs typeface="Tahoma"/>
              </a:rPr>
              <a:t> </a:t>
            </a:r>
            <a:r>
              <a:rPr sz="1700" spc="15" dirty="0">
                <a:latin typeface="Tahoma"/>
                <a:cs typeface="Tahoma"/>
              </a:rPr>
              <a:t>su</a:t>
            </a:r>
            <a:r>
              <a:rPr sz="1700" spc="-100" dirty="0">
                <a:latin typeface="Tahoma"/>
                <a:cs typeface="Tahoma"/>
              </a:rPr>
              <a:t> </a:t>
            </a:r>
            <a:r>
              <a:rPr sz="1700" spc="45" dirty="0">
                <a:latin typeface="Tahoma"/>
                <a:cs typeface="Tahoma"/>
              </a:rPr>
              <a:t>importancia</a:t>
            </a:r>
            <a:r>
              <a:rPr sz="1700" spc="-145" dirty="0">
                <a:latin typeface="Tahoma"/>
                <a:cs typeface="Tahoma"/>
              </a:rPr>
              <a:t> </a:t>
            </a:r>
            <a:r>
              <a:rPr sz="1700" spc="60" dirty="0">
                <a:latin typeface="Tahoma"/>
                <a:cs typeface="Tahoma"/>
              </a:rPr>
              <a:t>en</a:t>
            </a:r>
            <a:r>
              <a:rPr sz="1700" spc="-100" dirty="0">
                <a:latin typeface="Tahoma"/>
                <a:cs typeface="Tahoma"/>
              </a:rPr>
              <a:t> </a:t>
            </a:r>
            <a:r>
              <a:rPr sz="1700" spc="25" dirty="0">
                <a:latin typeface="Tahoma"/>
                <a:cs typeface="Tahoma"/>
              </a:rPr>
              <a:t>la </a:t>
            </a:r>
            <a:r>
              <a:rPr sz="1700" spc="-515" dirty="0">
                <a:latin typeface="Tahoma"/>
                <a:cs typeface="Tahoma"/>
              </a:rPr>
              <a:t> </a:t>
            </a:r>
            <a:r>
              <a:rPr sz="1700" spc="45" dirty="0">
                <a:latin typeface="Tahoma"/>
                <a:cs typeface="Tahoma"/>
              </a:rPr>
              <a:t>creación</a:t>
            </a:r>
            <a:r>
              <a:rPr sz="1700" spc="-125" dirty="0">
                <a:latin typeface="Tahoma"/>
                <a:cs typeface="Tahoma"/>
              </a:rPr>
              <a:t> </a:t>
            </a:r>
            <a:r>
              <a:rPr sz="1700" spc="105" dirty="0">
                <a:latin typeface="Tahoma"/>
                <a:cs typeface="Tahoma"/>
              </a:rPr>
              <a:t>de</a:t>
            </a:r>
            <a:r>
              <a:rPr sz="1700" spc="-105" dirty="0">
                <a:latin typeface="Tahoma"/>
                <a:cs typeface="Tahoma"/>
              </a:rPr>
              <a:t> </a:t>
            </a:r>
            <a:r>
              <a:rPr sz="1700" spc="35" dirty="0">
                <a:latin typeface="Tahoma"/>
                <a:cs typeface="Tahoma"/>
              </a:rPr>
              <a:t>una</a:t>
            </a:r>
            <a:r>
              <a:rPr sz="1700" spc="-150" dirty="0">
                <a:latin typeface="Tahoma"/>
                <a:cs typeface="Tahoma"/>
              </a:rPr>
              <a:t> </a:t>
            </a:r>
            <a:r>
              <a:rPr sz="1700" spc="-15" dirty="0">
                <a:latin typeface="Tahoma"/>
                <a:cs typeface="Tahoma"/>
              </a:rPr>
              <a:t>API.</a:t>
            </a:r>
            <a:endParaRPr sz="1700" dirty="0">
              <a:latin typeface="Tahoma"/>
              <a:cs typeface="Tahoma"/>
            </a:endParaRPr>
          </a:p>
          <a:p>
            <a:pPr marL="389890" indent="-343535">
              <a:lnSpc>
                <a:spcPct val="100000"/>
              </a:lnSpc>
              <a:spcBef>
                <a:spcPts val="505"/>
              </a:spcBef>
              <a:buFont typeface="Arial MT"/>
              <a:buChar char="•"/>
              <a:tabLst>
                <a:tab pos="389890" algn="l"/>
                <a:tab pos="390525" algn="l"/>
              </a:tabLst>
            </a:pPr>
            <a:r>
              <a:rPr sz="1700" spc="75" dirty="0">
                <a:latin typeface="Tahoma"/>
                <a:cs typeface="Tahoma"/>
              </a:rPr>
              <a:t>Aprendimos</a:t>
            </a:r>
            <a:r>
              <a:rPr sz="1700" spc="-125" dirty="0">
                <a:latin typeface="Tahoma"/>
                <a:cs typeface="Tahoma"/>
              </a:rPr>
              <a:t> </a:t>
            </a:r>
            <a:r>
              <a:rPr sz="1700" spc="15" dirty="0">
                <a:latin typeface="Tahoma"/>
                <a:cs typeface="Tahoma"/>
              </a:rPr>
              <a:t>a</a:t>
            </a:r>
            <a:r>
              <a:rPr sz="1700" spc="-105" dirty="0">
                <a:latin typeface="Tahoma"/>
                <a:cs typeface="Tahoma"/>
              </a:rPr>
              <a:t> </a:t>
            </a:r>
            <a:r>
              <a:rPr sz="1700" spc="10" dirty="0">
                <a:latin typeface="Tahoma"/>
                <a:cs typeface="Tahoma"/>
              </a:rPr>
              <a:t>usar</a:t>
            </a:r>
            <a:r>
              <a:rPr sz="1700" spc="-105" dirty="0">
                <a:latin typeface="Tahoma"/>
                <a:cs typeface="Tahoma"/>
              </a:rPr>
              <a:t> </a:t>
            </a:r>
            <a:r>
              <a:rPr sz="1700" spc="105" dirty="0">
                <a:latin typeface="Tahoma"/>
                <a:cs typeface="Tahoma"/>
              </a:rPr>
              <a:t>de</a:t>
            </a:r>
            <a:r>
              <a:rPr sz="1700" spc="-100" dirty="0">
                <a:latin typeface="Tahoma"/>
                <a:cs typeface="Tahoma"/>
              </a:rPr>
              <a:t> </a:t>
            </a:r>
            <a:r>
              <a:rPr sz="1700" spc="40" dirty="0">
                <a:latin typeface="Tahoma"/>
                <a:cs typeface="Tahoma"/>
              </a:rPr>
              <a:t>mejor</a:t>
            </a:r>
            <a:r>
              <a:rPr sz="1700" spc="-100" dirty="0">
                <a:latin typeface="Tahoma"/>
                <a:cs typeface="Tahoma"/>
              </a:rPr>
              <a:t> </a:t>
            </a:r>
            <a:r>
              <a:rPr sz="1700" spc="30" dirty="0">
                <a:latin typeface="Tahoma"/>
                <a:cs typeface="Tahoma"/>
              </a:rPr>
              <a:t>manera</a:t>
            </a:r>
            <a:r>
              <a:rPr sz="1700" spc="-110" dirty="0">
                <a:latin typeface="Tahoma"/>
                <a:cs typeface="Tahoma"/>
              </a:rPr>
              <a:t> </a:t>
            </a:r>
            <a:r>
              <a:rPr sz="1700" spc="15" dirty="0">
                <a:latin typeface="Tahoma"/>
                <a:cs typeface="Tahoma"/>
              </a:rPr>
              <a:t>las</a:t>
            </a:r>
            <a:r>
              <a:rPr sz="1700" spc="-120" dirty="0">
                <a:latin typeface="Tahoma"/>
                <a:cs typeface="Tahoma"/>
              </a:rPr>
              <a:t> </a:t>
            </a:r>
            <a:r>
              <a:rPr sz="1700" spc="30" dirty="0">
                <a:latin typeface="Tahoma"/>
                <a:cs typeface="Tahoma"/>
              </a:rPr>
              <a:t>librerías</a:t>
            </a:r>
            <a:r>
              <a:rPr sz="1700" spc="-100" dirty="0">
                <a:latin typeface="Tahoma"/>
                <a:cs typeface="Tahoma"/>
              </a:rPr>
              <a:t> </a:t>
            </a:r>
            <a:r>
              <a:rPr sz="1700" spc="105" dirty="0">
                <a:latin typeface="Tahoma"/>
                <a:cs typeface="Tahoma"/>
              </a:rPr>
              <a:t>de</a:t>
            </a:r>
            <a:r>
              <a:rPr sz="1700" spc="-100" dirty="0">
                <a:latin typeface="Tahoma"/>
                <a:cs typeface="Tahoma"/>
              </a:rPr>
              <a:t> </a:t>
            </a:r>
            <a:r>
              <a:rPr sz="1700" spc="60" dirty="0">
                <a:latin typeface="Tahoma"/>
                <a:cs typeface="Tahoma"/>
              </a:rPr>
              <a:t>Spring</a:t>
            </a:r>
            <a:r>
              <a:rPr sz="1700" spc="-114" dirty="0">
                <a:latin typeface="Tahoma"/>
                <a:cs typeface="Tahoma"/>
              </a:rPr>
              <a:t> </a:t>
            </a:r>
            <a:r>
              <a:rPr sz="1700" spc="65" dirty="0">
                <a:latin typeface="Tahoma"/>
                <a:cs typeface="Tahoma"/>
              </a:rPr>
              <a:t>Boot</a:t>
            </a:r>
            <a:endParaRPr sz="1700" dirty="0">
              <a:latin typeface="Tahoma"/>
              <a:cs typeface="Tahoma"/>
            </a:endParaRPr>
          </a:p>
          <a:p>
            <a:pPr marL="389890" indent="-343535">
              <a:lnSpc>
                <a:spcPct val="100000"/>
              </a:lnSpc>
              <a:spcBef>
                <a:spcPts val="495"/>
              </a:spcBef>
              <a:buFont typeface="Arial MT"/>
              <a:buChar char="•"/>
              <a:tabLst>
                <a:tab pos="389890" algn="l"/>
                <a:tab pos="390525" algn="l"/>
              </a:tabLst>
            </a:pPr>
            <a:r>
              <a:rPr sz="1700" spc="65" dirty="0">
                <a:latin typeface="Tahoma"/>
                <a:cs typeface="Tahoma"/>
              </a:rPr>
              <a:t>Conocimientos</a:t>
            </a:r>
            <a:r>
              <a:rPr sz="1700" spc="-150" dirty="0">
                <a:latin typeface="Tahoma"/>
                <a:cs typeface="Tahoma"/>
              </a:rPr>
              <a:t> </a:t>
            </a:r>
            <a:r>
              <a:rPr sz="1700" spc="50" dirty="0">
                <a:latin typeface="Tahoma"/>
                <a:cs typeface="Tahoma"/>
              </a:rPr>
              <a:t>básicos</a:t>
            </a:r>
            <a:r>
              <a:rPr sz="1700" spc="-114" dirty="0">
                <a:latin typeface="Tahoma"/>
                <a:cs typeface="Tahoma"/>
              </a:rPr>
              <a:t> </a:t>
            </a:r>
            <a:r>
              <a:rPr sz="1700" spc="105" dirty="0">
                <a:latin typeface="Tahoma"/>
                <a:cs typeface="Tahoma"/>
              </a:rPr>
              <a:t>de</a:t>
            </a:r>
            <a:r>
              <a:rPr sz="1700" spc="-85" dirty="0">
                <a:latin typeface="Tahoma"/>
                <a:cs typeface="Tahoma"/>
              </a:rPr>
              <a:t> </a:t>
            </a:r>
            <a:r>
              <a:rPr sz="1700" spc="10" dirty="0">
                <a:latin typeface="Tahoma"/>
                <a:cs typeface="Tahoma"/>
              </a:rPr>
              <a:t>React</a:t>
            </a:r>
            <a:r>
              <a:rPr sz="1700" spc="-100" dirty="0">
                <a:latin typeface="Tahoma"/>
                <a:cs typeface="Tahoma"/>
              </a:rPr>
              <a:t> </a:t>
            </a:r>
            <a:r>
              <a:rPr sz="1700" spc="-20" dirty="0">
                <a:latin typeface="Tahoma"/>
                <a:cs typeface="Tahoma"/>
              </a:rPr>
              <a:t>y</a:t>
            </a:r>
            <a:r>
              <a:rPr sz="1700" spc="-105" dirty="0">
                <a:latin typeface="Tahoma"/>
                <a:cs typeface="Tahoma"/>
              </a:rPr>
              <a:t> </a:t>
            </a:r>
            <a:r>
              <a:rPr sz="1700" spc="60" dirty="0">
                <a:latin typeface="Tahoma"/>
                <a:cs typeface="Tahoma"/>
              </a:rPr>
              <a:t>el</a:t>
            </a:r>
            <a:r>
              <a:rPr sz="1700" spc="-105" dirty="0">
                <a:latin typeface="Tahoma"/>
                <a:cs typeface="Tahoma"/>
              </a:rPr>
              <a:t> </a:t>
            </a:r>
            <a:r>
              <a:rPr sz="1700" spc="45" dirty="0">
                <a:latin typeface="Tahoma"/>
                <a:cs typeface="Tahoma"/>
              </a:rPr>
              <a:t>manejo</a:t>
            </a:r>
            <a:r>
              <a:rPr sz="1700" spc="-110" dirty="0">
                <a:latin typeface="Tahoma"/>
                <a:cs typeface="Tahoma"/>
              </a:rPr>
              <a:t> </a:t>
            </a:r>
            <a:r>
              <a:rPr sz="1700" spc="105" dirty="0">
                <a:latin typeface="Tahoma"/>
                <a:cs typeface="Tahoma"/>
              </a:rPr>
              <a:t>de</a:t>
            </a:r>
            <a:r>
              <a:rPr sz="1700" spc="-85" dirty="0">
                <a:latin typeface="Tahoma"/>
                <a:cs typeface="Tahoma"/>
              </a:rPr>
              <a:t> </a:t>
            </a:r>
            <a:r>
              <a:rPr sz="1700" spc="45" dirty="0">
                <a:latin typeface="Tahoma"/>
                <a:cs typeface="Tahoma"/>
              </a:rPr>
              <a:t>lenguaje</a:t>
            </a:r>
            <a:r>
              <a:rPr sz="1700" spc="-130" dirty="0">
                <a:latin typeface="Tahoma"/>
                <a:cs typeface="Tahoma"/>
              </a:rPr>
              <a:t> </a:t>
            </a:r>
            <a:r>
              <a:rPr sz="1700" spc="105" dirty="0">
                <a:latin typeface="Tahoma"/>
                <a:cs typeface="Tahoma"/>
              </a:rPr>
              <a:t>de</a:t>
            </a:r>
            <a:r>
              <a:rPr sz="1700" spc="-114" dirty="0">
                <a:latin typeface="Tahoma"/>
                <a:cs typeface="Tahoma"/>
              </a:rPr>
              <a:t> </a:t>
            </a:r>
            <a:r>
              <a:rPr sz="1700" spc="110" dirty="0">
                <a:latin typeface="Tahoma"/>
                <a:cs typeface="Tahoma"/>
              </a:rPr>
              <a:t>XML</a:t>
            </a:r>
            <a:r>
              <a:rPr sz="1700" spc="-150" dirty="0">
                <a:latin typeface="Tahoma"/>
                <a:cs typeface="Tahoma"/>
              </a:rPr>
              <a:t> </a:t>
            </a:r>
            <a:r>
              <a:rPr sz="1700" spc="50" dirty="0">
                <a:latin typeface="Tahoma"/>
                <a:cs typeface="Tahoma"/>
              </a:rPr>
              <a:t>manejando</a:t>
            </a:r>
            <a:r>
              <a:rPr sz="1700" spc="-110" dirty="0">
                <a:latin typeface="Tahoma"/>
                <a:cs typeface="Tahoma"/>
              </a:rPr>
              <a:t> </a:t>
            </a:r>
            <a:r>
              <a:rPr sz="1700" spc="50" dirty="0">
                <a:latin typeface="Tahoma"/>
                <a:cs typeface="Tahoma"/>
              </a:rPr>
              <a:t>componentes.</a:t>
            </a:r>
            <a:endParaRPr sz="1700" dirty="0">
              <a:latin typeface="Tahoma"/>
              <a:cs typeface="Tahoma"/>
            </a:endParaRPr>
          </a:p>
          <a:p>
            <a:pPr marL="389890" indent="-343535">
              <a:lnSpc>
                <a:spcPct val="100000"/>
              </a:lnSpc>
              <a:spcBef>
                <a:spcPts val="505"/>
              </a:spcBef>
              <a:buFont typeface="Arial MT"/>
              <a:buChar char="•"/>
              <a:tabLst>
                <a:tab pos="389890" algn="l"/>
                <a:tab pos="390525" algn="l"/>
              </a:tabLst>
            </a:pPr>
            <a:r>
              <a:rPr sz="1700" spc="45" dirty="0">
                <a:latin typeface="Tahoma"/>
                <a:cs typeface="Tahoma"/>
              </a:rPr>
              <a:t>El</a:t>
            </a:r>
            <a:r>
              <a:rPr sz="1700" spc="-120" dirty="0">
                <a:latin typeface="Tahoma"/>
                <a:cs typeface="Tahoma"/>
              </a:rPr>
              <a:t> </a:t>
            </a:r>
            <a:r>
              <a:rPr sz="1700" spc="45" dirty="0">
                <a:latin typeface="Tahoma"/>
                <a:cs typeface="Tahoma"/>
              </a:rPr>
              <a:t>consumir</a:t>
            </a:r>
            <a:r>
              <a:rPr sz="1700" spc="-145" dirty="0">
                <a:latin typeface="Tahoma"/>
                <a:cs typeface="Tahoma"/>
              </a:rPr>
              <a:t> </a:t>
            </a:r>
            <a:r>
              <a:rPr sz="1700" spc="40" dirty="0">
                <a:latin typeface="Tahoma"/>
                <a:cs typeface="Tahoma"/>
              </a:rPr>
              <a:t>un</a:t>
            </a:r>
            <a:r>
              <a:rPr sz="1700" spc="-114" dirty="0">
                <a:latin typeface="Tahoma"/>
                <a:cs typeface="Tahoma"/>
              </a:rPr>
              <a:t> </a:t>
            </a:r>
            <a:r>
              <a:rPr sz="1700" spc="55" dirty="0">
                <a:latin typeface="Tahoma"/>
                <a:cs typeface="Tahoma"/>
              </a:rPr>
              <a:t>Backend</a:t>
            </a:r>
            <a:r>
              <a:rPr sz="1700" spc="-85" dirty="0">
                <a:latin typeface="Tahoma"/>
                <a:cs typeface="Tahoma"/>
              </a:rPr>
              <a:t> </a:t>
            </a:r>
            <a:r>
              <a:rPr sz="1700" spc="40" dirty="0">
                <a:latin typeface="Tahoma"/>
                <a:cs typeface="Tahoma"/>
              </a:rPr>
              <a:t>Local</a:t>
            </a:r>
            <a:r>
              <a:rPr sz="1700" spc="-120" dirty="0">
                <a:latin typeface="Tahoma"/>
                <a:cs typeface="Tahoma"/>
              </a:rPr>
              <a:t> </a:t>
            </a:r>
            <a:r>
              <a:rPr sz="1700" spc="60" dirty="0">
                <a:latin typeface="Tahoma"/>
                <a:cs typeface="Tahoma"/>
              </a:rPr>
              <a:t>en</a:t>
            </a:r>
            <a:r>
              <a:rPr sz="1700" spc="-105" dirty="0">
                <a:latin typeface="Tahoma"/>
                <a:cs typeface="Tahoma"/>
              </a:rPr>
              <a:t> </a:t>
            </a:r>
            <a:r>
              <a:rPr sz="1700" spc="10" dirty="0">
                <a:latin typeface="Tahoma"/>
                <a:cs typeface="Tahoma"/>
              </a:rPr>
              <a:t>React</a:t>
            </a:r>
            <a:r>
              <a:rPr sz="1700" spc="-105" dirty="0">
                <a:latin typeface="Tahoma"/>
                <a:cs typeface="Tahoma"/>
              </a:rPr>
              <a:t> </a:t>
            </a:r>
            <a:r>
              <a:rPr sz="1700" spc="-20" dirty="0">
                <a:latin typeface="Tahoma"/>
                <a:cs typeface="Tahoma"/>
              </a:rPr>
              <a:t>y</a:t>
            </a:r>
            <a:r>
              <a:rPr sz="1700" spc="-100" dirty="0">
                <a:latin typeface="Tahoma"/>
                <a:cs typeface="Tahoma"/>
              </a:rPr>
              <a:t> </a:t>
            </a:r>
            <a:r>
              <a:rPr sz="1700" spc="55" dirty="0">
                <a:latin typeface="Tahoma"/>
                <a:cs typeface="Tahoma"/>
              </a:rPr>
              <a:t>solución</a:t>
            </a:r>
            <a:r>
              <a:rPr sz="1700" spc="-140" dirty="0">
                <a:latin typeface="Tahoma"/>
                <a:cs typeface="Tahoma"/>
              </a:rPr>
              <a:t> </a:t>
            </a:r>
            <a:r>
              <a:rPr sz="1700" spc="105" dirty="0">
                <a:latin typeface="Tahoma"/>
                <a:cs typeface="Tahoma"/>
              </a:rPr>
              <a:t>de</a:t>
            </a:r>
            <a:r>
              <a:rPr sz="1700" spc="-105" dirty="0">
                <a:latin typeface="Tahoma"/>
                <a:cs typeface="Tahoma"/>
              </a:rPr>
              <a:t> </a:t>
            </a:r>
            <a:r>
              <a:rPr sz="1700" spc="60" dirty="0">
                <a:latin typeface="Tahoma"/>
                <a:cs typeface="Tahoma"/>
              </a:rPr>
              <a:t>problemas</a:t>
            </a:r>
            <a:r>
              <a:rPr sz="1700" spc="-105" dirty="0">
                <a:latin typeface="Tahoma"/>
                <a:cs typeface="Tahoma"/>
              </a:rPr>
              <a:t> </a:t>
            </a:r>
            <a:r>
              <a:rPr sz="1700" spc="105" dirty="0">
                <a:latin typeface="Tahoma"/>
                <a:cs typeface="Tahoma"/>
              </a:rPr>
              <a:t>de</a:t>
            </a:r>
            <a:r>
              <a:rPr sz="1700" spc="-100" dirty="0">
                <a:latin typeface="Tahoma"/>
                <a:cs typeface="Tahoma"/>
              </a:rPr>
              <a:t> </a:t>
            </a:r>
            <a:r>
              <a:rPr sz="1700" spc="65" dirty="0">
                <a:latin typeface="Tahoma"/>
                <a:cs typeface="Tahoma"/>
              </a:rPr>
              <a:t>CROS.</a:t>
            </a:r>
            <a:endParaRPr sz="1700" dirty="0">
              <a:latin typeface="Tahoma"/>
              <a:cs typeface="Tahoma"/>
            </a:endParaRPr>
          </a:p>
          <a:p>
            <a:pPr marL="389890" indent="-343535">
              <a:lnSpc>
                <a:spcPct val="100000"/>
              </a:lnSpc>
              <a:spcBef>
                <a:spcPts val="500"/>
              </a:spcBef>
              <a:buFont typeface="Arial MT"/>
              <a:buChar char="•"/>
              <a:tabLst>
                <a:tab pos="389890" algn="l"/>
                <a:tab pos="390525" algn="l"/>
              </a:tabLst>
            </a:pPr>
            <a:r>
              <a:rPr sz="1700" spc="20" dirty="0">
                <a:latin typeface="Tahoma"/>
                <a:cs typeface="Tahoma"/>
              </a:rPr>
              <a:t>La</a:t>
            </a:r>
            <a:r>
              <a:rPr sz="1700" spc="-114" dirty="0">
                <a:latin typeface="Tahoma"/>
                <a:cs typeface="Tahoma"/>
              </a:rPr>
              <a:t> </a:t>
            </a:r>
            <a:r>
              <a:rPr sz="1700" spc="40" dirty="0">
                <a:latin typeface="Tahoma"/>
                <a:cs typeface="Tahoma"/>
              </a:rPr>
              <a:t>i</a:t>
            </a:r>
            <a:r>
              <a:rPr sz="1700" spc="130" dirty="0">
                <a:latin typeface="Tahoma"/>
                <a:cs typeface="Tahoma"/>
              </a:rPr>
              <a:t>m</a:t>
            </a:r>
            <a:r>
              <a:rPr sz="1700" spc="75" dirty="0">
                <a:latin typeface="Tahoma"/>
                <a:cs typeface="Tahoma"/>
              </a:rPr>
              <a:t>p</a:t>
            </a:r>
            <a:r>
              <a:rPr sz="1700" spc="70" dirty="0">
                <a:latin typeface="Tahoma"/>
                <a:cs typeface="Tahoma"/>
              </a:rPr>
              <a:t>o</a:t>
            </a:r>
            <a:r>
              <a:rPr sz="1700" spc="20" dirty="0">
                <a:latin typeface="Tahoma"/>
                <a:cs typeface="Tahoma"/>
              </a:rPr>
              <a:t>r</a:t>
            </a:r>
            <a:r>
              <a:rPr sz="1700" spc="5" dirty="0">
                <a:latin typeface="Tahoma"/>
                <a:cs typeface="Tahoma"/>
              </a:rPr>
              <a:t>ta</a:t>
            </a:r>
            <a:r>
              <a:rPr sz="1700" spc="15" dirty="0">
                <a:latin typeface="Tahoma"/>
                <a:cs typeface="Tahoma"/>
              </a:rPr>
              <a:t>n</a:t>
            </a:r>
            <a:r>
              <a:rPr sz="1700" spc="70" dirty="0">
                <a:latin typeface="Tahoma"/>
                <a:cs typeface="Tahoma"/>
              </a:rPr>
              <a:t>c</a:t>
            </a:r>
            <a:r>
              <a:rPr sz="1700" spc="35" dirty="0">
                <a:latin typeface="Tahoma"/>
                <a:cs typeface="Tahoma"/>
              </a:rPr>
              <a:t>i</a:t>
            </a:r>
            <a:r>
              <a:rPr sz="1700" spc="15" dirty="0">
                <a:latin typeface="Tahoma"/>
                <a:cs typeface="Tahoma"/>
              </a:rPr>
              <a:t>a</a:t>
            </a:r>
            <a:r>
              <a:rPr sz="1700" spc="-135" dirty="0">
                <a:latin typeface="Tahoma"/>
                <a:cs typeface="Tahoma"/>
              </a:rPr>
              <a:t> </a:t>
            </a:r>
            <a:r>
              <a:rPr sz="1700" spc="135" dirty="0">
                <a:latin typeface="Tahoma"/>
                <a:cs typeface="Tahoma"/>
              </a:rPr>
              <a:t>d</a:t>
            </a:r>
            <a:r>
              <a:rPr sz="1700" spc="60" dirty="0">
                <a:latin typeface="Tahoma"/>
                <a:cs typeface="Tahoma"/>
              </a:rPr>
              <a:t>el</a:t>
            </a:r>
            <a:r>
              <a:rPr sz="1700" spc="-105" dirty="0">
                <a:latin typeface="Tahoma"/>
                <a:cs typeface="Tahoma"/>
              </a:rPr>
              <a:t> </a:t>
            </a:r>
            <a:r>
              <a:rPr sz="1700" spc="45" dirty="0">
                <a:latin typeface="Tahoma"/>
                <a:cs typeface="Tahoma"/>
              </a:rPr>
              <a:t>u</a:t>
            </a:r>
            <a:r>
              <a:rPr sz="1700" spc="55" dirty="0">
                <a:latin typeface="Tahoma"/>
                <a:cs typeface="Tahoma"/>
              </a:rPr>
              <a:t>so</a:t>
            </a:r>
            <a:r>
              <a:rPr sz="1700" spc="-135" dirty="0">
                <a:latin typeface="Tahoma"/>
                <a:cs typeface="Tahoma"/>
              </a:rPr>
              <a:t> </a:t>
            </a:r>
            <a:r>
              <a:rPr sz="1700" spc="135" dirty="0">
                <a:latin typeface="Tahoma"/>
                <a:cs typeface="Tahoma"/>
              </a:rPr>
              <a:t>d</a:t>
            </a:r>
            <a:r>
              <a:rPr sz="1700" spc="75" dirty="0">
                <a:latin typeface="Tahoma"/>
                <a:cs typeface="Tahoma"/>
              </a:rPr>
              <a:t>e</a:t>
            </a:r>
            <a:r>
              <a:rPr sz="1700" spc="-95" dirty="0">
                <a:latin typeface="Tahoma"/>
                <a:cs typeface="Tahoma"/>
              </a:rPr>
              <a:t> </a:t>
            </a:r>
            <a:r>
              <a:rPr sz="1700" spc="75" dirty="0">
                <a:latin typeface="Tahoma"/>
                <a:cs typeface="Tahoma"/>
              </a:rPr>
              <a:t>lo</a:t>
            </a:r>
            <a:r>
              <a:rPr sz="1700" spc="-5" dirty="0">
                <a:latin typeface="Tahoma"/>
                <a:cs typeface="Tahoma"/>
              </a:rPr>
              <a:t>s</a:t>
            </a:r>
            <a:r>
              <a:rPr sz="1700" spc="-150" dirty="0">
                <a:latin typeface="Tahoma"/>
                <a:cs typeface="Tahoma"/>
              </a:rPr>
              <a:t> </a:t>
            </a:r>
            <a:r>
              <a:rPr sz="1700" spc="75" dirty="0">
                <a:latin typeface="Tahoma"/>
                <a:cs typeface="Tahoma"/>
              </a:rPr>
              <a:t>JW</a:t>
            </a:r>
            <a:r>
              <a:rPr sz="1700" spc="70" dirty="0">
                <a:latin typeface="Tahoma"/>
                <a:cs typeface="Tahoma"/>
              </a:rPr>
              <a:t>T</a:t>
            </a:r>
            <a:r>
              <a:rPr sz="1700" spc="-175" dirty="0">
                <a:latin typeface="Tahoma"/>
                <a:cs typeface="Tahoma"/>
              </a:rPr>
              <a:t> </a:t>
            </a:r>
            <a:r>
              <a:rPr sz="1700" spc="-185" dirty="0">
                <a:latin typeface="Tahoma"/>
                <a:cs typeface="Tahoma"/>
              </a:rPr>
              <a:t>(</a:t>
            </a:r>
            <a:r>
              <a:rPr sz="1700" spc="125" dirty="0">
                <a:latin typeface="Tahoma"/>
                <a:cs typeface="Tahoma"/>
              </a:rPr>
              <a:t>JSO</a:t>
            </a:r>
            <a:r>
              <a:rPr sz="1700" spc="155" dirty="0">
                <a:latin typeface="Tahoma"/>
                <a:cs typeface="Tahoma"/>
              </a:rPr>
              <a:t>N</a:t>
            </a:r>
            <a:r>
              <a:rPr sz="1700" spc="-130" dirty="0">
                <a:latin typeface="Tahoma"/>
                <a:cs typeface="Tahoma"/>
              </a:rPr>
              <a:t> </a:t>
            </a:r>
            <a:r>
              <a:rPr sz="1700" spc="60" dirty="0">
                <a:latin typeface="Tahoma"/>
                <a:cs typeface="Tahoma"/>
              </a:rPr>
              <a:t>W</a:t>
            </a:r>
            <a:r>
              <a:rPr sz="1700" spc="110" dirty="0">
                <a:latin typeface="Tahoma"/>
                <a:cs typeface="Tahoma"/>
              </a:rPr>
              <a:t>eb</a:t>
            </a:r>
            <a:r>
              <a:rPr sz="1700" spc="-160" dirty="0">
                <a:latin typeface="Tahoma"/>
                <a:cs typeface="Tahoma"/>
              </a:rPr>
              <a:t> </a:t>
            </a:r>
            <a:r>
              <a:rPr sz="1700" spc="-195" dirty="0">
                <a:latin typeface="Tahoma"/>
                <a:cs typeface="Tahoma"/>
              </a:rPr>
              <a:t>T</a:t>
            </a:r>
            <a:r>
              <a:rPr sz="1700" spc="70" dirty="0">
                <a:latin typeface="Tahoma"/>
                <a:cs typeface="Tahoma"/>
              </a:rPr>
              <a:t>o</a:t>
            </a:r>
            <a:r>
              <a:rPr sz="1700" spc="25" dirty="0">
                <a:latin typeface="Tahoma"/>
                <a:cs typeface="Tahoma"/>
              </a:rPr>
              <a:t>k</a:t>
            </a:r>
            <a:r>
              <a:rPr sz="1700" spc="-10" dirty="0">
                <a:latin typeface="Tahoma"/>
                <a:cs typeface="Tahoma"/>
              </a:rPr>
              <a:t>ens)</a:t>
            </a:r>
            <a:endParaRPr sz="1700" dirty="0">
              <a:latin typeface="Tahoma"/>
              <a:cs typeface="Tahoma"/>
            </a:endParaRPr>
          </a:p>
          <a:p>
            <a:pPr marL="389890" indent="-343535">
              <a:lnSpc>
                <a:spcPct val="100000"/>
              </a:lnSpc>
              <a:spcBef>
                <a:spcPts val="495"/>
              </a:spcBef>
              <a:buFont typeface="Arial MT"/>
              <a:buChar char="•"/>
              <a:tabLst>
                <a:tab pos="389890" algn="l"/>
                <a:tab pos="390525" algn="l"/>
              </a:tabLst>
            </a:pPr>
            <a:r>
              <a:rPr sz="1700" spc="20" dirty="0">
                <a:latin typeface="Tahoma"/>
                <a:cs typeface="Tahoma"/>
              </a:rPr>
              <a:t>La</a:t>
            </a:r>
            <a:r>
              <a:rPr sz="1700" spc="-110" dirty="0">
                <a:latin typeface="Tahoma"/>
                <a:cs typeface="Tahoma"/>
              </a:rPr>
              <a:t> </a:t>
            </a:r>
            <a:r>
              <a:rPr sz="1700" spc="30" dirty="0">
                <a:latin typeface="Tahoma"/>
                <a:cs typeface="Tahoma"/>
              </a:rPr>
              <a:t>autentificación</a:t>
            </a:r>
            <a:r>
              <a:rPr sz="1700" spc="-140" dirty="0">
                <a:latin typeface="Tahoma"/>
                <a:cs typeface="Tahoma"/>
              </a:rPr>
              <a:t> </a:t>
            </a:r>
            <a:r>
              <a:rPr sz="1700" spc="105" dirty="0">
                <a:latin typeface="Tahoma"/>
                <a:cs typeface="Tahoma"/>
              </a:rPr>
              <a:t>de</a:t>
            </a:r>
            <a:r>
              <a:rPr sz="1700" spc="-100" dirty="0">
                <a:latin typeface="Tahoma"/>
                <a:cs typeface="Tahoma"/>
              </a:rPr>
              <a:t> </a:t>
            </a:r>
            <a:r>
              <a:rPr sz="1700" spc="45" dirty="0">
                <a:latin typeface="Tahoma"/>
                <a:cs typeface="Tahoma"/>
              </a:rPr>
              <a:t>datos</a:t>
            </a:r>
            <a:r>
              <a:rPr sz="1700" spc="-120" dirty="0">
                <a:latin typeface="Tahoma"/>
                <a:cs typeface="Tahoma"/>
              </a:rPr>
              <a:t> </a:t>
            </a:r>
            <a:r>
              <a:rPr sz="1700" spc="60" dirty="0">
                <a:latin typeface="Tahoma"/>
                <a:cs typeface="Tahoma"/>
              </a:rPr>
              <a:t>en</a:t>
            </a:r>
            <a:r>
              <a:rPr sz="1700" spc="-100" dirty="0">
                <a:latin typeface="Tahoma"/>
                <a:cs typeface="Tahoma"/>
              </a:rPr>
              <a:t> </a:t>
            </a:r>
            <a:r>
              <a:rPr sz="1700" spc="25" dirty="0">
                <a:latin typeface="Tahoma"/>
                <a:cs typeface="Tahoma"/>
              </a:rPr>
              <a:t>registros</a:t>
            </a:r>
            <a:r>
              <a:rPr sz="1700" spc="-110" dirty="0">
                <a:latin typeface="Tahoma"/>
                <a:cs typeface="Tahoma"/>
              </a:rPr>
              <a:t> </a:t>
            </a:r>
            <a:r>
              <a:rPr sz="1700" spc="75" dirty="0">
                <a:latin typeface="Tahoma"/>
                <a:cs typeface="Tahoma"/>
              </a:rPr>
              <a:t>e</a:t>
            </a:r>
            <a:r>
              <a:rPr sz="1700" spc="-100" dirty="0">
                <a:latin typeface="Tahoma"/>
                <a:cs typeface="Tahoma"/>
              </a:rPr>
              <a:t> </a:t>
            </a:r>
            <a:r>
              <a:rPr sz="1700" spc="60" dirty="0">
                <a:latin typeface="Tahoma"/>
                <a:cs typeface="Tahoma"/>
              </a:rPr>
              <a:t>inicio</a:t>
            </a:r>
            <a:r>
              <a:rPr sz="1700" spc="-140" dirty="0">
                <a:latin typeface="Tahoma"/>
                <a:cs typeface="Tahoma"/>
              </a:rPr>
              <a:t> </a:t>
            </a:r>
            <a:r>
              <a:rPr sz="1700" spc="105" dirty="0">
                <a:latin typeface="Tahoma"/>
                <a:cs typeface="Tahoma"/>
              </a:rPr>
              <a:t>de</a:t>
            </a:r>
            <a:r>
              <a:rPr sz="1700" spc="-100" dirty="0">
                <a:latin typeface="Tahoma"/>
                <a:cs typeface="Tahoma"/>
              </a:rPr>
              <a:t> </a:t>
            </a:r>
            <a:r>
              <a:rPr sz="1700" spc="25" dirty="0" err="1">
                <a:latin typeface="Tahoma"/>
                <a:cs typeface="Tahoma"/>
              </a:rPr>
              <a:t>sesión</a:t>
            </a:r>
            <a:r>
              <a:rPr sz="1700" spc="25" dirty="0">
                <a:latin typeface="Tahoma"/>
                <a:cs typeface="Tahoma"/>
              </a:rPr>
              <a:t>.</a:t>
            </a:r>
            <a:endParaRPr lang="es-PE" sz="1700" spc="25" dirty="0">
              <a:latin typeface="Tahoma"/>
              <a:cs typeface="Tahoma"/>
            </a:endParaRPr>
          </a:p>
          <a:p>
            <a:pPr marL="389890" indent="-343535">
              <a:lnSpc>
                <a:spcPct val="100000"/>
              </a:lnSpc>
              <a:spcBef>
                <a:spcPts val="495"/>
              </a:spcBef>
              <a:buFont typeface="Arial MT"/>
              <a:buChar char="•"/>
              <a:tabLst>
                <a:tab pos="389890" algn="l"/>
                <a:tab pos="390525" algn="l"/>
              </a:tabLst>
            </a:pPr>
            <a:r>
              <a:rPr lang="es-PE" sz="1700" spc="25" dirty="0">
                <a:latin typeface="Tahoma"/>
                <a:cs typeface="Tahoma"/>
              </a:rPr>
              <a:t>El uso de los métodos creados en las clases del </a:t>
            </a:r>
            <a:r>
              <a:rPr lang="es-PE" sz="1700" spc="25" dirty="0" err="1">
                <a:latin typeface="Tahoma"/>
                <a:cs typeface="Tahoma"/>
              </a:rPr>
              <a:t>Backend</a:t>
            </a:r>
            <a:r>
              <a:rPr lang="es-PE" sz="1700" spc="25" dirty="0">
                <a:latin typeface="Tahoma"/>
                <a:cs typeface="Tahoma"/>
              </a:rPr>
              <a:t> en varios apartados de las páginas y aplicación en el móvil.</a:t>
            </a:r>
          </a:p>
          <a:p>
            <a:pPr marL="389890" indent="-343535">
              <a:lnSpc>
                <a:spcPct val="100000"/>
              </a:lnSpc>
              <a:spcBef>
                <a:spcPts val="495"/>
              </a:spcBef>
              <a:buFont typeface="Arial MT"/>
              <a:buChar char="•"/>
              <a:tabLst>
                <a:tab pos="389890" algn="l"/>
                <a:tab pos="390525" algn="l"/>
              </a:tabLst>
            </a:pPr>
            <a:r>
              <a:rPr lang="es-PE" sz="1700" spc="25" dirty="0">
                <a:latin typeface="Tahoma"/>
                <a:cs typeface="Tahoma"/>
              </a:rPr>
              <a:t>Aprender la importancia de los </a:t>
            </a:r>
            <a:r>
              <a:rPr lang="es-PE" sz="1700" spc="25" dirty="0" err="1">
                <a:latin typeface="Tahoma"/>
                <a:cs typeface="Tahoma"/>
              </a:rPr>
              <a:t>commits</a:t>
            </a:r>
            <a:r>
              <a:rPr lang="es-PE" sz="1700" spc="25" dirty="0">
                <a:latin typeface="Tahoma"/>
                <a:cs typeface="Tahoma"/>
              </a:rPr>
              <a:t>, porque teníamos cierta parte ya avanzada y al seguir con la lógica se malogro. (</a:t>
            </a:r>
            <a:r>
              <a:rPr lang="es-PE" sz="1700" spc="25" dirty="0">
                <a:latin typeface="Tahoma"/>
                <a:cs typeface="Tahoma"/>
                <a:sym typeface="Wingdings" panose="05000000000000000000" pitchFamily="2" charset="2"/>
              </a:rPr>
              <a:t></a:t>
            </a:r>
            <a:r>
              <a:rPr lang="es-PE" sz="1700" spc="25" dirty="0">
                <a:latin typeface="Tahoma"/>
                <a:cs typeface="Tahoma"/>
              </a:rPr>
              <a:t>)</a:t>
            </a:r>
            <a:endParaRPr sz="1700" dirty="0">
              <a:latin typeface="Tahoma"/>
              <a:cs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519" y="1198791"/>
            <a:ext cx="2799080" cy="603885"/>
          </a:xfrm>
          <a:prstGeom prst="rect">
            <a:avLst/>
          </a:prstGeom>
        </p:spPr>
        <p:txBody>
          <a:bodyPr vert="horz" wrap="square" lIns="0" tIns="12065" rIns="0" bIns="0" rtlCol="0">
            <a:spAutoFit/>
          </a:bodyPr>
          <a:lstStyle/>
          <a:p>
            <a:pPr marL="12700">
              <a:lnSpc>
                <a:spcPct val="100000"/>
              </a:lnSpc>
              <a:spcBef>
                <a:spcPts val="95"/>
              </a:spcBef>
            </a:pPr>
            <a:r>
              <a:rPr sz="3800" i="1" spc="-290" dirty="0">
                <a:latin typeface="Georgia"/>
                <a:cs typeface="Georgia"/>
              </a:rPr>
              <a:t>Propósitos…</a:t>
            </a:r>
            <a:endParaRPr sz="3800">
              <a:latin typeface="Georgia"/>
              <a:cs typeface="Georgia"/>
            </a:endParaRPr>
          </a:p>
        </p:txBody>
      </p:sp>
      <p:sp>
        <p:nvSpPr>
          <p:cNvPr id="3" name="object 3"/>
          <p:cNvSpPr txBox="1"/>
          <p:nvPr/>
        </p:nvSpPr>
        <p:spPr>
          <a:xfrm>
            <a:off x="604519" y="2475942"/>
            <a:ext cx="9801225" cy="2374900"/>
          </a:xfrm>
          <a:prstGeom prst="rect">
            <a:avLst/>
          </a:prstGeom>
        </p:spPr>
        <p:txBody>
          <a:bodyPr vert="horz" wrap="square" lIns="0" tIns="21590" rIns="0" bIns="0" rtlCol="0">
            <a:spAutoFit/>
          </a:bodyPr>
          <a:lstStyle/>
          <a:p>
            <a:pPr marL="354965" marR="219710" indent="-342900">
              <a:lnSpc>
                <a:spcPct val="110200"/>
              </a:lnSpc>
              <a:spcBef>
                <a:spcPts val="170"/>
              </a:spcBef>
              <a:buFont typeface="Arial MT"/>
              <a:buChar char="•"/>
              <a:tabLst>
                <a:tab pos="354965" algn="l"/>
                <a:tab pos="355600" algn="l"/>
              </a:tabLst>
            </a:pPr>
            <a:r>
              <a:rPr sz="2000" spc="50" dirty="0">
                <a:latin typeface="Tahoma"/>
                <a:cs typeface="Tahoma"/>
              </a:rPr>
              <a:t>Mejorar</a:t>
            </a:r>
            <a:r>
              <a:rPr sz="2000" spc="-135" dirty="0">
                <a:latin typeface="Tahoma"/>
                <a:cs typeface="Tahoma"/>
              </a:rPr>
              <a:t> </a:t>
            </a:r>
            <a:r>
              <a:rPr sz="2000" spc="30" dirty="0">
                <a:latin typeface="Tahoma"/>
                <a:cs typeface="Tahoma"/>
              </a:rPr>
              <a:t>la</a:t>
            </a:r>
            <a:r>
              <a:rPr sz="2000" spc="-130" dirty="0">
                <a:latin typeface="Tahoma"/>
                <a:cs typeface="Tahoma"/>
              </a:rPr>
              <a:t> </a:t>
            </a:r>
            <a:r>
              <a:rPr sz="2000" spc="55" dirty="0">
                <a:latin typeface="Tahoma"/>
                <a:cs typeface="Tahoma"/>
              </a:rPr>
              <a:t>experiencia</a:t>
            </a:r>
            <a:r>
              <a:rPr sz="2000" spc="-150" dirty="0">
                <a:latin typeface="Tahoma"/>
                <a:cs typeface="Tahoma"/>
              </a:rPr>
              <a:t> </a:t>
            </a:r>
            <a:r>
              <a:rPr sz="2000" spc="125" dirty="0">
                <a:latin typeface="Tahoma"/>
                <a:cs typeface="Tahoma"/>
              </a:rPr>
              <a:t>de</a:t>
            </a:r>
            <a:r>
              <a:rPr sz="2000" spc="-125" dirty="0">
                <a:latin typeface="Tahoma"/>
                <a:cs typeface="Tahoma"/>
              </a:rPr>
              <a:t> </a:t>
            </a:r>
            <a:r>
              <a:rPr sz="2000" spc="45" dirty="0">
                <a:latin typeface="Tahoma"/>
                <a:cs typeface="Tahoma"/>
              </a:rPr>
              <a:t>compra:</a:t>
            </a:r>
            <a:r>
              <a:rPr sz="2000" spc="-114" dirty="0">
                <a:latin typeface="Tahoma"/>
                <a:cs typeface="Tahoma"/>
              </a:rPr>
              <a:t> </a:t>
            </a:r>
            <a:r>
              <a:rPr sz="1600" spc="-10" dirty="0">
                <a:latin typeface="Calibri"/>
                <a:cs typeface="Calibri"/>
              </a:rPr>
              <a:t>Crear</a:t>
            </a:r>
            <a:r>
              <a:rPr sz="1600" spc="20" dirty="0">
                <a:latin typeface="Calibri"/>
                <a:cs typeface="Calibri"/>
              </a:rPr>
              <a:t> </a:t>
            </a:r>
            <a:r>
              <a:rPr sz="1600" spc="-5" dirty="0">
                <a:latin typeface="Calibri"/>
                <a:cs typeface="Calibri"/>
              </a:rPr>
              <a:t>un</a:t>
            </a:r>
            <a:r>
              <a:rPr sz="1600" dirty="0">
                <a:latin typeface="Calibri"/>
                <a:cs typeface="Calibri"/>
              </a:rPr>
              <a:t> </a:t>
            </a:r>
            <a:r>
              <a:rPr sz="1600" spc="-10" dirty="0">
                <a:latin typeface="Calibri"/>
                <a:cs typeface="Calibri"/>
              </a:rPr>
              <a:t>sistema</a:t>
            </a:r>
            <a:r>
              <a:rPr sz="1600" spc="-5" dirty="0">
                <a:latin typeface="Calibri"/>
                <a:cs typeface="Calibri"/>
              </a:rPr>
              <a:t> </a:t>
            </a:r>
            <a:r>
              <a:rPr sz="1600" spc="-10" dirty="0">
                <a:latin typeface="Calibri"/>
                <a:cs typeface="Calibri"/>
              </a:rPr>
              <a:t>que</a:t>
            </a:r>
            <a:r>
              <a:rPr sz="1600" spc="10" dirty="0">
                <a:latin typeface="Calibri"/>
                <a:cs typeface="Calibri"/>
              </a:rPr>
              <a:t> </a:t>
            </a:r>
            <a:r>
              <a:rPr sz="1600" spc="-10" dirty="0">
                <a:latin typeface="Calibri"/>
                <a:cs typeface="Calibri"/>
              </a:rPr>
              <a:t>haga</a:t>
            </a:r>
            <a:r>
              <a:rPr sz="1600" spc="-20" dirty="0">
                <a:latin typeface="Calibri"/>
                <a:cs typeface="Calibri"/>
              </a:rPr>
              <a:t> </a:t>
            </a:r>
            <a:r>
              <a:rPr sz="1600" spc="-10" dirty="0">
                <a:latin typeface="Calibri"/>
                <a:cs typeface="Calibri"/>
              </a:rPr>
              <a:t>que</a:t>
            </a:r>
            <a:r>
              <a:rPr sz="1600" dirty="0">
                <a:latin typeface="Calibri"/>
                <a:cs typeface="Calibri"/>
              </a:rPr>
              <a:t> la</a:t>
            </a:r>
            <a:r>
              <a:rPr sz="1600" spc="-10" dirty="0">
                <a:latin typeface="Calibri"/>
                <a:cs typeface="Calibri"/>
              </a:rPr>
              <a:t> experiencia</a:t>
            </a:r>
            <a:r>
              <a:rPr sz="1600" spc="10" dirty="0">
                <a:latin typeface="Calibri"/>
                <a:cs typeface="Calibri"/>
              </a:rPr>
              <a:t> </a:t>
            </a:r>
            <a:r>
              <a:rPr sz="1600" spc="-5" dirty="0">
                <a:latin typeface="Calibri"/>
                <a:cs typeface="Calibri"/>
              </a:rPr>
              <a:t>de</a:t>
            </a:r>
            <a:r>
              <a:rPr sz="1600" spc="10" dirty="0">
                <a:latin typeface="Calibri"/>
                <a:cs typeface="Calibri"/>
              </a:rPr>
              <a:t> </a:t>
            </a:r>
            <a:r>
              <a:rPr sz="1600" spc="-15" dirty="0">
                <a:latin typeface="Calibri"/>
                <a:cs typeface="Calibri"/>
              </a:rPr>
              <a:t>compra</a:t>
            </a:r>
            <a:r>
              <a:rPr sz="1600" spc="25" dirty="0">
                <a:latin typeface="Calibri"/>
                <a:cs typeface="Calibri"/>
              </a:rPr>
              <a:t> </a:t>
            </a:r>
            <a:r>
              <a:rPr sz="1600" spc="-5" dirty="0">
                <a:latin typeface="Calibri"/>
                <a:cs typeface="Calibri"/>
              </a:rPr>
              <a:t>de</a:t>
            </a:r>
            <a:r>
              <a:rPr sz="1600" spc="15" dirty="0">
                <a:latin typeface="Calibri"/>
                <a:cs typeface="Calibri"/>
              </a:rPr>
              <a:t> </a:t>
            </a:r>
            <a:r>
              <a:rPr sz="1600" spc="-5" dirty="0">
                <a:latin typeface="Calibri"/>
                <a:cs typeface="Calibri"/>
              </a:rPr>
              <a:t>los </a:t>
            </a:r>
            <a:r>
              <a:rPr sz="1600" spc="-350" dirty="0">
                <a:latin typeface="Calibri"/>
                <a:cs typeface="Calibri"/>
              </a:rPr>
              <a:t> </a:t>
            </a:r>
            <a:r>
              <a:rPr sz="1600" spc="-10" dirty="0">
                <a:latin typeface="Calibri"/>
                <a:cs typeface="Calibri"/>
              </a:rPr>
              <a:t>estudiantes</a:t>
            </a:r>
            <a:r>
              <a:rPr sz="1600" spc="-30" dirty="0">
                <a:latin typeface="Calibri"/>
                <a:cs typeface="Calibri"/>
              </a:rPr>
              <a:t> </a:t>
            </a:r>
            <a:r>
              <a:rPr sz="1600" spc="-5" dirty="0">
                <a:latin typeface="Calibri"/>
                <a:cs typeface="Calibri"/>
              </a:rPr>
              <a:t>en</a:t>
            </a:r>
            <a:r>
              <a:rPr sz="1600" spc="10" dirty="0">
                <a:latin typeface="Calibri"/>
                <a:cs typeface="Calibri"/>
              </a:rPr>
              <a:t> </a:t>
            </a:r>
            <a:r>
              <a:rPr sz="1600" spc="-5" dirty="0">
                <a:latin typeface="Calibri"/>
                <a:cs typeface="Calibri"/>
              </a:rPr>
              <a:t>las</a:t>
            </a:r>
            <a:r>
              <a:rPr sz="1600" spc="-15" dirty="0">
                <a:latin typeface="Calibri"/>
                <a:cs typeface="Calibri"/>
              </a:rPr>
              <a:t> </a:t>
            </a:r>
            <a:r>
              <a:rPr sz="1600" spc="-5" dirty="0">
                <a:latin typeface="Calibri"/>
                <a:cs typeface="Calibri"/>
              </a:rPr>
              <a:t>máquinas</a:t>
            </a:r>
            <a:r>
              <a:rPr sz="1600" spc="-25" dirty="0">
                <a:latin typeface="Calibri"/>
                <a:cs typeface="Calibri"/>
              </a:rPr>
              <a:t> </a:t>
            </a:r>
            <a:r>
              <a:rPr sz="1600" spc="-15" dirty="0">
                <a:latin typeface="Calibri"/>
                <a:cs typeface="Calibri"/>
              </a:rPr>
              <a:t>expendedoras</a:t>
            </a:r>
            <a:r>
              <a:rPr sz="1600" spc="50" dirty="0">
                <a:latin typeface="Calibri"/>
                <a:cs typeface="Calibri"/>
              </a:rPr>
              <a:t> </a:t>
            </a:r>
            <a:r>
              <a:rPr sz="1600" spc="-10" dirty="0">
                <a:latin typeface="Calibri"/>
                <a:cs typeface="Calibri"/>
              </a:rPr>
              <a:t>sea</a:t>
            </a:r>
            <a:r>
              <a:rPr sz="1600" spc="-5" dirty="0">
                <a:latin typeface="Calibri"/>
                <a:cs typeface="Calibri"/>
              </a:rPr>
              <a:t> </a:t>
            </a:r>
            <a:r>
              <a:rPr sz="1600" spc="-10" dirty="0">
                <a:latin typeface="Calibri"/>
                <a:cs typeface="Calibri"/>
              </a:rPr>
              <a:t>personalizada</a:t>
            </a:r>
            <a:r>
              <a:rPr sz="1600" spc="-15" dirty="0">
                <a:latin typeface="Calibri"/>
                <a:cs typeface="Calibri"/>
              </a:rPr>
              <a:t> </a:t>
            </a:r>
            <a:r>
              <a:rPr sz="1600" spc="-5" dirty="0">
                <a:latin typeface="Calibri"/>
                <a:cs typeface="Calibri"/>
              </a:rPr>
              <a:t>y</a:t>
            </a:r>
            <a:r>
              <a:rPr sz="1600" spc="5" dirty="0">
                <a:latin typeface="Calibri"/>
                <a:cs typeface="Calibri"/>
              </a:rPr>
              <a:t> </a:t>
            </a:r>
            <a:r>
              <a:rPr sz="1600" spc="-10" dirty="0">
                <a:latin typeface="Calibri"/>
                <a:cs typeface="Calibri"/>
              </a:rPr>
              <a:t>flexible.</a:t>
            </a:r>
            <a:endParaRPr sz="1600">
              <a:latin typeface="Calibri"/>
              <a:cs typeface="Calibri"/>
            </a:endParaRPr>
          </a:p>
          <a:p>
            <a:pPr marL="354965" marR="108585" indent="-342900">
              <a:lnSpc>
                <a:spcPct val="110200"/>
              </a:lnSpc>
              <a:spcBef>
                <a:spcPts val="935"/>
              </a:spcBef>
              <a:buFont typeface="Arial MT"/>
              <a:buChar char="•"/>
              <a:tabLst>
                <a:tab pos="354965" algn="l"/>
                <a:tab pos="355600" algn="l"/>
              </a:tabLst>
            </a:pPr>
            <a:r>
              <a:rPr sz="2000" spc="15" dirty="0">
                <a:latin typeface="Tahoma"/>
                <a:cs typeface="Tahoma"/>
              </a:rPr>
              <a:t>Registrar </a:t>
            </a:r>
            <a:r>
              <a:rPr sz="2000" spc="40" dirty="0">
                <a:latin typeface="Tahoma"/>
                <a:cs typeface="Tahoma"/>
              </a:rPr>
              <a:t>compras: </a:t>
            </a:r>
            <a:r>
              <a:rPr sz="1600" spc="-10" dirty="0">
                <a:latin typeface="Calibri"/>
                <a:cs typeface="Calibri"/>
              </a:rPr>
              <a:t>Implementar </a:t>
            </a:r>
            <a:r>
              <a:rPr sz="1600" spc="-5" dirty="0">
                <a:latin typeface="Calibri"/>
                <a:cs typeface="Calibri"/>
              </a:rPr>
              <a:t>un </a:t>
            </a:r>
            <a:r>
              <a:rPr sz="1600" spc="-10" dirty="0">
                <a:latin typeface="Calibri"/>
                <a:cs typeface="Calibri"/>
              </a:rPr>
              <a:t>sistema que permita </a:t>
            </a:r>
            <a:r>
              <a:rPr sz="1600" spc="-5" dirty="0">
                <a:latin typeface="Calibri"/>
                <a:cs typeface="Calibri"/>
              </a:rPr>
              <a:t>el </a:t>
            </a:r>
            <a:r>
              <a:rPr sz="1600" spc="-15" dirty="0">
                <a:latin typeface="Calibri"/>
                <a:cs typeface="Calibri"/>
              </a:rPr>
              <a:t>registro efectivo </a:t>
            </a:r>
            <a:r>
              <a:rPr sz="1600" spc="-5" dirty="0">
                <a:latin typeface="Calibri"/>
                <a:cs typeface="Calibri"/>
              </a:rPr>
              <a:t>de </a:t>
            </a:r>
            <a:r>
              <a:rPr sz="1600" dirty="0">
                <a:latin typeface="Calibri"/>
                <a:cs typeface="Calibri"/>
              </a:rPr>
              <a:t>las </a:t>
            </a:r>
            <a:r>
              <a:rPr sz="1600" spc="-15" dirty="0">
                <a:latin typeface="Calibri"/>
                <a:cs typeface="Calibri"/>
              </a:rPr>
              <a:t>compras </a:t>
            </a:r>
            <a:r>
              <a:rPr sz="1600" spc="-10" dirty="0">
                <a:latin typeface="Calibri"/>
                <a:cs typeface="Calibri"/>
              </a:rPr>
              <a:t>realizadas por </a:t>
            </a:r>
            <a:r>
              <a:rPr sz="1600" spc="-350" dirty="0">
                <a:latin typeface="Calibri"/>
                <a:cs typeface="Calibri"/>
              </a:rPr>
              <a:t> </a:t>
            </a:r>
            <a:r>
              <a:rPr sz="1600" spc="-5" dirty="0">
                <a:latin typeface="Calibri"/>
                <a:cs typeface="Calibri"/>
              </a:rPr>
              <a:t>los</a:t>
            </a:r>
            <a:r>
              <a:rPr sz="1600" spc="-10" dirty="0">
                <a:latin typeface="Calibri"/>
                <a:cs typeface="Calibri"/>
              </a:rPr>
              <a:t> estudiantes.</a:t>
            </a:r>
            <a:endParaRPr sz="1600">
              <a:latin typeface="Calibri"/>
              <a:cs typeface="Calibri"/>
            </a:endParaRPr>
          </a:p>
          <a:p>
            <a:pPr marL="354965" marR="5080" indent="-342900">
              <a:lnSpc>
                <a:spcPct val="110100"/>
              </a:lnSpc>
              <a:spcBef>
                <a:spcPts val="960"/>
              </a:spcBef>
              <a:buFont typeface="Arial MT"/>
              <a:buChar char="•"/>
              <a:tabLst>
                <a:tab pos="354965" algn="l"/>
                <a:tab pos="355600" algn="l"/>
              </a:tabLst>
            </a:pPr>
            <a:r>
              <a:rPr sz="2000" spc="90" dirty="0">
                <a:latin typeface="Tahoma"/>
                <a:cs typeface="Tahoma"/>
              </a:rPr>
              <a:t>Comprender </a:t>
            </a:r>
            <a:r>
              <a:rPr sz="2000" spc="10" dirty="0">
                <a:latin typeface="Tahoma"/>
                <a:cs typeface="Tahoma"/>
              </a:rPr>
              <a:t>Preferencias: </a:t>
            </a:r>
            <a:r>
              <a:rPr sz="1600" spc="-10" dirty="0">
                <a:latin typeface="Calibri"/>
                <a:cs typeface="Calibri"/>
              </a:rPr>
              <a:t>Facilitar </a:t>
            </a:r>
            <a:r>
              <a:rPr sz="1600" spc="-5" dirty="0">
                <a:latin typeface="Calibri"/>
                <a:cs typeface="Calibri"/>
              </a:rPr>
              <a:t>la </a:t>
            </a:r>
            <a:r>
              <a:rPr sz="1600" spc="-10" dirty="0">
                <a:latin typeface="Calibri"/>
                <a:cs typeface="Calibri"/>
              </a:rPr>
              <a:t>comprensión </a:t>
            </a:r>
            <a:r>
              <a:rPr sz="1600" spc="-5" dirty="0">
                <a:latin typeface="Calibri"/>
                <a:cs typeface="Calibri"/>
              </a:rPr>
              <a:t>de las </a:t>
            </a:r>
            <a:r>
              <a:rPr sz="1600" spc="-15" dirty="0">
                <a:latin typeface="Calibri"/>
                <a:cs typeface="Calibri"/>
              </a:rPr>
              <a:t>preferencias </a:t>
            </a:r>
            <a:r>
              <a:rPr sz="1600" spc="-5" dirty="0">
                <a:latin typeface="Calibri"/>
                <a:cs typeface="Calibri"/>
              </a:rPr>
              <a:t>de los estudiantes en relación a </a:t>
            </a:r>
            <a:r>
              <a:rPr sz="1600" dirty="0">
                <a:latin typeface="Calibri"/>
                <a:cs typeface="Calibri"/>
              </a:rPr>
              <a:t> </a:t>
            </a:r>
            <a:r>
              <a:rPr sz="1600" spc="-5" dirty="0">
                <a:latin typeface="Calibri"/>
                <a:cs typeface="Calibri"/>
              </a:rPr>
              <a:t>los</a:t>
            </a:r>
            <a:r>
              <a:rPr sz="1600" dirty="0">
                <a:latin typeface="Calibri"/>
                <a:cs typeface="Calibri"/>
              </a:rPr>
              <a:t> </a:t>
            </a:r>
            <a:r>
              <a:rPr sz="1600" spc="-10" dirty="0">
                <a:latin typeface="Calibri"/>
                <a:cs typeface="Calibri"/>
              </a:rPr>
              <a:t>productos</a:t>
            </a:r>
            <a:r>
              <a:rPr sz="1600" spc="25" dirty="0">
                <a:latin typeface="Calibri"/>
                <a:cs typeface="Calibri"/>
              </a:rPr>
              <a:t> </a:t>
            </a:r>
            <a:r>
              <a:rPr sz="1600" spc="-5" dirty="0">
                <a:latin typeface="Calibri"/>
                <a:cs typeface="Calibri"/>
              </a:rPr>
              <a:t>disponibles</a:t>
            </a:r>
            <a:r>
              <a:rPr sz="1600" spc="-10" dirty="0">
                <a:latin typeface="Calibri"/>
                <a:cs typeface="Calibri"/>
              </a:rPr>
              <a:t> </a:t>
            </a:r>
            <a:r>
              <a:rPr sz="1600" spc="-5" dirty="0">
                <a:latin typeface="Calibri"/>
                <a:cs typeface="Calibri"/>
              </a:rPr>
              <a:t>en</a:t>
            </a:r>
            <a:r>
              <a:rPr sz="1600" spc="5" dirty="0">
                <a:latin typeface="Calibri"/>
                <a:cs typeface="Calibri"/>
              </a:rPr>
              <a:t> </a:t>
            </a:r>
            <a:r>
              <a:rPr sz="1600" dirty="0">
                <a:latin typeface="Calibri"/>
                <a:cs typeface="Calibri"/>
              </a:rPr>
              <a:t>las</a:t>
            </a:r>
            <a:r>
              <a:rPr sz="1600" spc="5" dirty="0">
                <a:latin typeface="Calibri"/>
                <a:cs typeface="Calibri"/>
              </a:rPr>
              <a:t> </a:t>
            </a:r>
            <a:r>
              <a:rPr sz="1600" spc="-5" dirty="0">
                <a:latin typeface="Calibri"/>
                <a:cs typeface="Calibri"/>
              </a:rPr>
              <a:t>máquinas</a:t>
            </a:r>
            <a:r>
              <a:rPr sz="1600" spc="-25" dirty="0">
                <a:latin typeface="Calibri"/>
                <a:cs typeface="Calibri"/>
              </a:rPr>
              <a:t> </a:t>
            </a:r>
            <a:r>
              <a:rPr sz="1600" spc="-15" dirty="0">
                <a:latin typeface="Calibri"/>
                <a:cs typeface="Calibri"/>
              </a:rPr>
              <a:t>expendedoras,</a:t>
            </a:r>
            <a:r>
              <a:rPr sz="1600" spc="30" dirty="0">
                <a:latin typeface="Calibri"/>
                <a:cs typeface="Calibri"/>
              </a:rPr>
              <a:t> </a:t>
            </a:r>
            <a:r>
              <a:rPr sz="1600" spc="-15" dirty="0">
                <a:latin typeface="Calibri"/>
                <a:cs typeface="Calibri"/>
              </a:rPr>
              <a:t>para</a:t>
            </a:r>
            <a:r>
              <a:rPr sz="1600" spc="20" dirty="0">
                <a:latin typeface="Calibri"/>
                <a:cs typeface="Calibri"/>
              </a:rPr>
              <a:t> </a:t>
            </a:r>
            <a:r>
              <a:rPr sz="1600" spc="-5" dirty="0">
                <a:latin typeface="Calibri"/>
                <a:cs typeface="Calibri"/>
              </a:rPr>
              <a:t>la</a:t>
            </a:r>
            <a:r>
              <a:rPr sz="1600" spc="-15" dirty="0">
                <a:latin typeface="Calibri"/>
                <a:cs typeface="Calibri"/>
              </a:rPr>
              <a:t> </a:t>
            </a:r>
            <a:r>
              <a:rPr sz="1600" spc="-10" dirty="0">
                <a:latin typeface="Calibri"/>
                <a:cs typeface="Calibri"/>
              </a:rPr>
              <a:t>toma</a:t>
            </a:r>
            <a:r>
              <a:rPr sz="1600" spc="10" dirty="0">
                <a:latin typeface="Calibri"/>
                <a:cs typeface="Calibri"/>
              </a:rPr>
              <a:t> </a:t>
            </a:r>
            <a:r>
              <a:rPr sz="1600" spc="-5" dirty="0">
                <a:latin typeface="Calibri"/>
                <a:cs typeface="Calibri"/>
              </a:rPr>
              <a:t>de</a:t>
            </a:r>
            <a:r>
              <a:rPr sz="1600" spc="5" dirty="0">
                <a:latin typeface="Calibri"/>
                <a:cs typeface="Calibri"/>
              </a:rPr>
              <a:t> </a:t>
            </a:r>
            <a:r>
              <a:rPr sz="1600" spc="-10" dirty="0">
                <a:latin typeface="Calibri"/>
                <a:cs typeface="Calibri"/>
              </a:rPr>
              <a:t>decisiones</a:t>
            </a:r>
            <a:r>
              <a:rPr sz="1600" spc="15" dirty="0">
                <a:latin typeface="Calibri"/>
                <a:cs typeface="Calibri"/>
              </a:rPr>
              <a:t> </a:t>
            </a:r>
            <a:r>
              <a:rPr sz="1600" spc="-10" dirty="0">
                <a:latin typeface="Calibri"/>
                <a:cs typeface="Calibri"/>
              </a:rPr>
              <a:t>informadas</a:t>
            </a:r>
            <a:r>
              <a:rPr sz="1600" dirty="0">
                <a:latin typeface="Calibri"/>
                <a:cs typeface="Calibri"/>
              </a:rPr>
              <a:t> </a:t>
            </a:r>
            <a:r>
              <a:rPr sz="1600" spc="-15" dirty="0">
                <a:latin typeface="Calibri"/>
                <a:cs typeface="Calibri"/>
              </a:rPr>
              <a:t>sobre</a:t>
            </a:r>
            <a:r>
              <a:rPr sz="1600" spc="40" dirty="0">
                <a:latin typeface="Calibri"/>
                <a:cs typeface="Calibri"/>
              </a:rPr>
              <a:t> </a:t>
            </a:r>
            <a:r>
              <a:rPr sz="1600" spc="-5" dirty="0">
                <a:latin typeface="Calibri"/>
                <a:cs typeface="Calibri"/>
              </a:rPr>
              <a:t>la </a:t>
            </a:r>
            <a:r>
              <a:rPr sz="1600" spc="-15" dirty="0">
                <a:latin typeface="Calibri"/>
                <a:cs typeface="Calibri"/>
              </a:rPr>
              <a:t>oferta</a:t>
            </a:r>
            <a:r>
              <a:rPr sz="1600" spc="30" dirty="0">
                <a:latin typeface="Calibri"/>
                <a:cs typeface="Calibri"/>
              </a:rPr>
              <a:t> </a:t>
            </a:r>
            <a:r>
              <a:rPr sz="1600" spc="-10" dirty="0">
                <a:latin typeface="Calibri"/>
                <a:cs typeface="Calibri"/>
              </a:rPr>
              <a:t>de </a:t>
            </a:r>
            <a:r>
              <a:rPr sz="1600" spc="-350" dirty="0">
                <a:latin typeface="Calibri"/>
                <a:cs typeface="Calibri"/>
              </a:rPr>
              <a:t> </a:t>
            </a:r>
            <a:r>
              <a:rPr sz="1600" spc="-10" dirty="0">
                <a:latin typeface="Calibri"/>
                <a:cs typeface="Calibri"/>
              </a:rPr>
              <a:t>productos</a:t>
            </a:r>
            <a:r>
              <a:rPr sz="1600" spc="15" dirty="0">
                <a:latin typeface="Calibri"/>
                <a:cs typeface="Calibri"/>
              </a:rPr>
              <a:t> </a:t>
            </a:r>
            <a:r>
              <a:rPr sz="1600" spc="-5" dirty="0">
                <a:latin typeface="Calibri"/>
                <a:cs typeface="Calibri"/>
              </a:rPr>
              <a:t>en </a:t>
            </a:r>
            <a:r>
              <a:rPr sz="1600" dirty="0">
                <a:latin typeface="Calibri"/>
                <a:cs typeface="Calibri"/>
              </a:rPr>
              <a:t>las</a:t>
            </a:r>
            <a:r>
              <a:rPr sz="1600" spc="-15" dirty="0">
                <a:latin typeface="Calibri"/>
                <a:cs typeface="Calibri"/>
              </a:rPr>
              <a:t> </a:t>
            </a:r>
            <a:r>
              <a:rPr sz="1600" spc="-5" dirty="0">
                <a:latin typeface="Calibri"/>
                <a:cs typeface="Calibri"/>
              </a:rPr>
              <a:t>máquinas</a:t>
            </a:r>
            <a:r>
              <a:rPr sz="1600" spc="-15" dirty="0">
                <a:latin typeface="Calibri"/>
                <a:cs typeface="Calibri"/>
              </a:rPr>
              <a:t> expendedoras.</a:t>
            </a:r>
            <a:endParaRPr sz="1600">
              <a:latin typeface="Calibri"/>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126" y="1859407"/>
            <a:ext cx="1406525" cy="299720"/>
          </a:xfrm>
          <a:prstGeom prst="rect">
            <a:avLst/>
          </a:prstGeom>
        </p:spPr>
        <p:txBody>
          <a:bodyPr vert="horz" wrap="square" lIns="0" tIns="12700" rIns="0" bIns="0" rtlCol="0">
            <a:spAutoFit/>
          </a:bodyPr>
          <a:lstStyle/>
          <a:p>
            <a:pPr marL="12700">
              <a:lnSpc>
                <a:spcPct val="100000"/>
              </a:lnSpc>
              <a:spcBef>
                <a:spcPts val="100"/>
              </a:spcBef>
            </a:pPr>
            <a:r>
              <a:rPr spc="-250" dirty="0"/>
              <a:t>C</a:t>
            </a:r>
            <a:r>
              <a:rPr spc="-65" dirty="0"/>
              <a:t>onclusiones</a:t>
            </a:r>
          </a:p>
        </p:txBody>
      </p:sp>
      <p:sp>
        <p:nvSpPr>
          <p:cNvPr id="3" name="object 3"/>
          <p:cNvSpPr txBox="1"/>
          <p:nvPr/>
        </p:nvSpPr>
        <p:spPr>
          <a:xfrm>
            <a:off x="427126" y="2833496"/>
            <a:ext cx="10539730" cy="3785652"/>
          </a:xfrm>
          <a:prstGeom prst="rect">
            <a:avLst/>
          </a:prstGeom>
        </p:spPr>
        <p:txBody>
          <a:bodyPr vert="horz" wrap="square" lIns="0" tIns="12700" rIns="0" bIns="0" rtlCol="0">
            <a:spAutoFit/>
          </a:bodyPr>
          <a:lstStyle/>
          <a:p>
            <a:pPr marL="299085" marR="415925" indent="-287020">
              <a:lnSpc>
                <a:spcPct val="100000"/>
              </a:lnSpc>
              <a:spcBef>
                <a:spcPts val="100"/>
              </a:spcBef>
              <a:buFont typeface="Arial MT"/>
              <a:buChar char="•"/>
              <a:tabLst>
                <a:tab pos="299085" algn="l"/>
                <a:tab pos="299720" algn="l"/>
              </a:tabLst>
            </a:pPr>
            <a:r>
              <a:rPr sz="1800" spc="25" dirty="0">
                <a:latin typeface="Tahoma"/>
                <a:cs typeface="Tahoma"/>
              </a:rPr>
              <a:t>Tenemos</a:t>
            </a:r>
            <a:r>
              <a:rPr sz="1800" spc="-120" dirty="0">
                <a:latin typeface="Tahoma"/>
                <a:cs typeface="Tahoma"/>
              </a:rPr>
              <a:t> </a:t>
            </a:r>
            <a:r>
              <a:rPr sz="1800" spc="90" dirty="0">
                <a:latin typeface="Tahoma"/>
                <a:cs typeface="Tahoma"/>
              </a:rPr>
              <a:t>que</a:t>
            </a:r>
            <a:r>
              <a:rPr sz="1800" spc="-95" dirty="0">
                <a:latin typeface="Tahoma"/>
                <a:cs typeface="Tahoma"/>
              </a:rPr>
              <a:t> </a:t>
            </a:r>
            <a:r>
              <a:rPr sz="1800" spc="30" dirty="0">
                <a:latin typeface="Tahoma"/>
                <a:cs typeface="Tahoma"/>
              </a:rPr>
              <a:t>abarcar</a:t>
            </a:r>
            <a:r>
              <a:rPr sz="1800" spc="-100" dirty="0">
                <a:latin typeface="Tahoma"/>
                <a:cs typeface="Tahoma"/>
              </a:rPr>
              <a:t> </a:t>
            </a:r>
            <a:r>
              <a:rPr sz="1800" spc="35" dirty="0">
                <a:latin typeface="Tahoma"/>
                <a:cs typeface="Tahoma"/>
              </a:rPr>
              <a:t>un</a:t>
            </a:r>
            <a:r>
              <a:rPr sz="1800" spc="-80" dirty="0">
                <a:latin typeface="Tahoma"/>
                <a:cs typeface="Tahoma"/>
              </a:rPr>
              <a:t> </a:t>
            </a:r>
            <a:r>
              <a:rPr sz="1800" spc="25" dirty="0">
                <a:latin typeface="Tahoma"/>
                <a:cs typeface="Tahoma"/>
              </a:rPr>
              <a:t>sistema</a:t>
            </a:r>
            <a:r>
              <a:rPr sz="1800" spc="-130" dirty="0">
                <a:latin typeface="Tahoma"/>
                <a:cs typeface="Tahoma"/>
              </a:rPr>
              <a:t> </a:t>
            </a:r>
            <a:r>
              <a:rPr sz="1800" spc="25" dirty="0">
                <a:latin typeface="Tahoma"/>
                <a:cs typeface="Tahoma"/>
              </a:rPr>
              <a:t>más</a:t>
            </a:r>
            <a:r>
              <a:rPr sz="1800" spc="-95" dirty="0">
                <a:latin typeface="Tahoma"/>
                <a:cs typeface="Tahoma"/>
              </a:rPr>
              <a:t> </a:t>
            </a:r>
            <a:r>
              <a:rPr sz="1800" spc="65" dirty="0">
                <a:latin typeface="Tahoma"/>
                <a:cs typeface="Tahoma"/>
              </a:rPr>
              <a:t>grande</a:t>
            </a:r>
            <a:r>
              <a:rPr sz="1800" spc="-105" dirty="0">
                <a:latin typeface="Tahoma"/>
                <a:cs typeface="Tahoma"/>
              </a:rPr>
              <a:t> </a:t>
            </a:r>
            <a:r>
              <a:rPr sz="1800" spc="35" dirty="0">
                <a:latin typeface="Tahoma"/>
                <a:cs typeface="Tahoma"/>
              </a:rPr>
              <a:t>para</a:t>
            </a:r>
            <a:r>
              <a:rPr sz="1800" spc="-100" dirty="0">
                <a:latin typeface="Tahoma"/>
                <a:cs typeface="Tahoma"/>
              </a:rPr>
              <a:t> </a:t>
            </a:r>
            <a:r>
              <a:rPr sz="1800" spc="60" dirty="0">
                <a:latin typeface="Tahoma"/>
                <a:cs typeface="Tahoma"/>
              </a:rPr>
              <a:t>el</a:t>
            </a:r>
            <a:r>
              <a:rPr sz="1800" spc="-105" dirty="0">
                <a:latin typeface="Tahoma"/>
                <a:cs typeface="Tahoma"/>
              </a:rPr>
              <a:t> </a:t>
            </a:r>
            <a:r>
              <a:rPr sz="1800" spc="50" dirty="0">
                <a:latin typeface="Tahoma"/>
                <a:cs typeface="Tahoma"/>
              </a:rPr>
              <a:t>desarrollo</a:t>
            </a:r>
            <a:r>
              <a:rPr sz="1800" spc="-125" dirty="0">
                <a:latin typeface="Tahoma"/>
                <a:cs typeface="Tahoma"/>
              </a:rPr>
              <a:t> </a:t>
            </a:r>
            <a:r>
              <a:rPr sz="1800" spc="114" dirty="0">
                <a:latin typeface="Tahoma"/>
                <a:cs typeface="Tahoma"/>
              </a:rPr>
              <a:t>de</a:t>
            </a:r>
            <a:r>
              <a:rPr sz="1800" spc="-105" dirty="0">
                <a:latin typeface="Tahoma"/>
                <a:cs typeface="Tahoma"/>
              </a:rPr>
              <a:t> </a:t>
            </a:r>
            <a:r>
              <a:rPr sz="1800" spc="15" dirty="0">
                <a:latin typeface="Tahoma"/>
                <a:cs typeface="Tahoma"/>
              </a:rPr>
              <a:t>nuestra</a:t>
            </a:r>
            <a:r>
              <a:rPr sz="1800" spc="-135" dirty="0">
                <a:latin typeface="Tahoma"/>
                <a:cs typeface="Tahoma"/>
              </a:rPr>
              <a:t> </a:t>
            </a:r>
            <a:r>
              <a:rPr sz="1800" spc="-20" dirty="0">
                <a:latin typeface="Tahoma"/>
                <a:cs typeface="Tahoma"/>
              </a:rPr>
              <a:t>API,</a:t>
            </a:r>
            <a:r>
              <a:rPr sz="1800" spc="-155" dirty="0">
                <a:latin typeface="Tahoma"/>
                <a:cs typeface="Tahoma"/>
              </a:rPr>
              <a:t> </a:t>
            </a:r>
            <a:r>
              <a:rPr sz="1800" spc="-5" dirty="0">
                <a:latin typeface="Tahoma"/>
                <a:cs typeface="Tahoma"/>
              </a:rPr>
              <a:t>ya</a:t>
            </a:r>
            <a:r>
              <a:rPr sz="1800" spc="-100" dirty="0">
                <a:latin typeface="Tahoma"/>
                <a:cs typeface="Tahoma"/>
              </a:rPr>
              <a:t> </a:t>
            </a:r>
            <a:r>
              <a:rPr sz="1800" spc="45" dirty="0">
                <a:latin typeface="Tahoma"/>
                <a:cs typeface="Tahoma"/>
              </a:rPr>
              <a:t>que,</a:t>
            </a:r>
            <a:r>
              <a:rPr sz="1800" spc="-165" dirty="0">
                <a:latin typeface="Tahoma"/>
                <a:cs typeface="Tahoma"/>
              </a:rPr>
              <a:t> </a:t>
            </a:r>
            <a:r>
              <a:rPr sz="1800" spc="35" dirty="0">
                <a:latin typeface="Tahoma"/>
                <a:cs typeface="Tahoma"/>
              </a:rPr>
              <a:t>para</a:t>
            </a:r>
            <a:r>
              <a:rPr sz="1800" spc="-100" dirty="0">
                <a:latin typeface="Tahoma"/>
                <a:cs typeface="Tahoma"/>
              </a:rPr>
              <a:t> </a:t>
            </a:r>
            <a:r>
              <a:rPr sz="1800" spc="60" dirty="0">
                <a:latin typeface="Tahoma"/>
                <a:cs typeface="Tahoma"/>
              </a:rPr>
              <a:t>el </a:t>
            </a:r>
            <a:r>
              <a:rPr sz="1800" spc="-550" dirty="0">
                <a:latin typeface="Tahoma"/>
                <a:cs typeface="Tahoma"/>
              </a:rPr>
              <a:t> </a:t>
            </a:r>
            <a:r>
              <a:rPr sz="1800" spc="-5" dirty="0">
                <a:latin typeface="Tahoma"/>
                <a:cs typeface="Tahoma"/>
              </a:rPr>
              <a:t>futuro,</a:t>
            </a:r>
            <a:r>
              <a:rPr sz="1800" spc="-160" dirty="0">
                <a:latin typeface="Tahoma"/>
                <a:cs typeface="Tahoma"/>
              </a:rPr>
              <a:t> </a:t>
            </a:r>
            <a:r>
              <a:rPr sz="1800" spc="40" dirty="0">
                <a:latin typeface="Tahoma"/>
                <a:cs typeface="Tahoma"/>
              </a:rPr>
              <a:t>se</a:t>
            </a:r>
            <a:r>
              <a:rPr sz="1800" spc="-125" dirty="0">
                <a:latin typeface="Tahoma"/>
                <a:cs typeface="Tahoma"/>
              </a:rPr>
              <a:t> </a:t>
            </a:r>
            <a:r>
              <a:rPr sz="1800" spc="25" dirty="0">
                <a:latin typeface="Tahoma"/>
                <a:cs typeface="Tahoma"/>
              </a:rPr>
              <a:t>necesitará</a:t>
            </a:r>
            <a:r>
              <a:rPr sz="1800" spc="-114" dirty="0">
                <a:latin typeface="Tahoma"/>
                <a:cs typeface="Tahoma"/>
              </a:rPr>
              <a:t> </a:t>
            </a:r>
            <a:r>
              <a:rPr sz="1800" spc="30" dirty="0">
                <a:latin typeface="Tahoma"/>
                <a:cs typeface="Tahoma"/>
              </a:rPr>
              <a:t>una</a:t>
            </a:r>
            <a:r>
              <a:rPr sz="1800" spc="-95" dirty="0">
                <a:latin typeface="Tahoma"/>
                <a:cs typeface="Tahoma"/>
              </a:rPr>
              <a:t> </a:t>
            </a:r>
            <a:r>
              <a:rPr sz="1800" spc="45" dirty="0">
                <a:latin typeface="Tahoma"/>
                <a:cs typeface="Tahoma"/>
              </a:rPr>
              <a:t>mejor</a:t>
            </a:r>
            <a:r>
              <a:rPr sz="1800" spc="-130" dirty="0">
                <a:latin typeface="Tahoma"/>
                <a:cs typeface="Tahoma"/>
              </a:rPr>
              <a:t> </a:t>
            </a:r>
            <a:r>
              <a:rPr sz="1800" spc="40" dirty="0">
                <a:latin typeface="Tahoma"/>
                <a:cs typeface="Tahoma"/>
              </a:rPr>
              <a:t>administración</a:t>
            </a:r>
            <a:r>
              <a:rPr sz="1800" spc="-114" dirty="0">
                <a:latin typeface="Tahoma"/>
                <a:cs typeface="Tahoma"/>
              </a:rPr>
              <a:t> </a:t>
            </a:r>
            <a:r>
              <a:rPr sz="1800" spc="110" dirty="0">
                <a:latin typeface="Tahoma"/>
                <a:cs typeface="Tahoma"/>
              </a:rPr>
              <a:t>de</a:t>
            </a:r>
            <a:r>
              <a:rPr sz="1800" spc="-114" dirty="0">
                <a:latin typeface="Tahoma"/>
                <a:cs typeface="Tahoma"/>
              </a:rPr>
              <a:t> </a:t>
            </a:r>
            <a:r>
              <a:rPr sz="1800" spc="55" dirty="0">
                <a:latin typeface="Tahoma"/>
                <a:cs typeface="Tahoma"/>
              </a:rPr>
              <a:t>los</a:t>
            </a:r>
            <a:r>
              <a:rPr sz="1800" spc="-120" dirty="0">
                <a:latin typeface="Tahoma"/>
                <a:cs typeface="Tahoma"/>
              </a:rPr>
              <a:t> </a:t>
            </a:r>
            <a:r>
              <a:rPr sz="1800" spc="50" dirty="0">
                <a:latin typeface="Tahoma"/>
                <a:cs typeface="Tahoma"/>
              </a:rPr>
              <a:t>datos</a:t>
            </a:r>
            <a:r>
              <a:rPr sz="1800" spc="-114" dirty="0">
                <a:latin typeface="Tahoma"/>
                <a:cs typeface="Tahoma"/>
              </a:rPr>
              <a:t> </a:t>
            </a:r>
            <a:r>
              <a:rPr sz="1800" spc="114" dirty="0">
                <a:latin typeface="Tahoma"/>
                <a:cs typeface="Tahoma"/>
              </a:rPr>
              <a:t>de</a:t>
            </a:r>
            <a:r>
              <a:rPr sz="1800" spc="-125" dirty="0">
                <a:latin typeface="Tahoma"/>
                <a:cs typeface="Tahoma"/>
              </a:rPr>
              <a:t> </a:t>
            </a:r>
            <a:r>
              <a:rPr sz="1800" spc="25" dirty="0">
                <a:latin typeface="Tahoma"/>
                <a:cs typeface="Tahoma"/>
              </a:rPr>
              <a:t>la</a:t>
            </a:r>
            <a:r>
              <a:rPr sz="1800" spc="-140" dirty="0">
                <a:latin typeface="Tahoma"/>
                <a:cs typeface="Tahoma"/>
              </a:rPr>
              <a:t> </a:t>
            </a:r>
            <a:r>
              <a:rPr sz="1800" spc="-20" dirty="0">
                <a:latin typeface="Tahoma"/>
                <a:cs typeface="Tahoma"/>
              </a:rPr>
              <a:t>API.</a:t>
            </a:r>
            <a:endParaRPr sz="1800" dirty="0">
              <a:latin typeface="Tahoma"/>
              <a:cs typeface="Tahoma"/>
            </a:endParaRPr>
          </a:p>
          <a:p>
            <a:pPr marL="299085" indent="-287020">
              <a:lnSpc>
                <a:spcPct val="100000"/>
              </a:lnSpc>
              <a:spcBef>
                <a:spcPts val="490"/>
              </a:spcBef>
              <a:buFont typeface="Arial MT"/>
              <a:buChar char="•"/>
              <a:tabLst>
                <a:tab pos="299085" algn="l"/>
                <a:tab pos="299720" algn="l"/>
              </a:tabLst>
            </a:pPr>
            <a:r>
              <a:rPr sz="1800" spc="20" dirty="0">
                <a:latin typeface="Tahoma"/>
                <a:cs typeface="Tahoma"/>
              </a:rPr>
              <a:t>La</a:t>
            </a:r>
            <a:r>
              <a:rPr sz="1800" spc="-110" dirty="0">
                <a:latin typeface="Tahoma"/>
                <a:cs typeface="Tahoma"/>
              </a:rPr>
              <a:t> </a:t>
            </a:r>
            <a:r>
              <a:rPr sz="1800" spc="50" dirty="0">
                <a:latin typeface="Tahoma"/>
                <a:cs typeface="Tahoma"/>
              </a:rPr>
              <a:t>facilidad</a:t>
            </a:r>
            <a:r>
              <a:rPr sz="1800" spc="-125" dirty="0">
                <a:latin typeface="Tahoma"/>
                <a:cs typeface="Tahoma"/>
              </a:rPr>
              <a:t> </a:t>
            </a:r>
            <a:r>
              <a:rPr sz="1800" spc="90" dirty="0">
                <a:latin typeface="Tahoma"/>
                <a:cs typeface="Tahoma"/>
              </a:rPr>
              <a:t>que</a:t>
            </a:r>
            <a:r>
              <a:rPr sz="1800" spc="-114" dirty="0">
                <a:latin typeface="Tahoma"/>
                <a:cs typeface="Tahoma"/>
              </a:rPr>
              <a:t> </a:t>
            </a:r>
            <a:r>
              <a:rPr sz="1800" spc="50" dirty="0">
                <a:latin typeface="Tahoma"/>
                <a:cs typeface="Tahoma"/>
              </a:rPr>
              <a:t>nos</a:t>
            </a:r>
            <a:r>
              <a:rPr sz="1800" spc="-105" dirty="0">
                <a:latin typeface="Tahoma"/>
                <a:cs typeface="Tahoma"/>
              </a:rPr>
              <a:t> </a:t>
            </a:r>
            <a:r>
              <a:rPr sz="1800" spc="65" dirty="0">
                <a:latin typeface="Tahoma"/>
                <a:cs typeface="Tahoma"/>
              </a:rPr>
              <a:t>brinda</a:t>
            </a:r>
            <a:r>
              <a:rPr sz="1800" spc="-110" dirty="0">
                <a:latin typeface="Tahoma"/>
                <a:cs typeface="Tahoma"/>
              </a:rPr>
              <a:t> </a:t>
            </a:r>
            <a:r>
              <a:rPr sz="1800" spc="45" dirty="0">
                <a:latin typeface="Tahoma"/>
                <a:cs typeface="Tahoma"/>
              </a:rPr>
              <a:t>subir</a:t>
            </a:r>
            <a:r>
              <a:rPr sz="1800" spc="-110" dirty="0">
                <a:latin typeface="Tahoma"/>
                <a:cs typeface="Tahoma"/>
              </a:rPr>
              <a:t> </a:t>
            </a:r>
            <a:r>
              <a:rPr sz="1800" spc="15" dirty="0">
                <a:latin typeface="Tahoma"/>
                <a:cs typeface="Tahoma"/>
              </a:rPr>
              <a:t>nuestra</a:t>
            </a:r>
            <a:r>
              <a:rPr sz="1800" spc="-135" dirty="0">
                <a:latin typeface="Tahoma"/>
                <a:cs typeface="Tahoma"/>
              </a:rPr>
              <a:t> </a:t>
            </a:r>
            <a:r>
              <a:rPr sz="1800" spc="5" dirty="0">
                <a:latin typeface="Tahoma"/>
                <a:cs typeface="Tahoma"/>
              </a:rPr>
              <a:t>API</a:t>
            </a:r>
            <a:r>
              <a:rPr sz="1800" spc="-105" dirty="0">
                <a:latin typeface="Tahoma"/>
                <a:cs typeface="Tahoma"/>
              </a:rPr>
              <a:t> </a:t>
            </a:r>
            <a:r>
              <a:rPr sz="1800" spc="15" dirty="0">
                <a:latin typeface="Tahoma"/>
                <a:cs typeface="Tahoma"/>
              </a:rPr>
              <a:t>a</a:t>
            </a:r>
            <a:r>
              <a:rPr sz="1800" spc="-110" dirty="0">
                <a:latin typeface="Tahoma"/>
                <a:cs typeface="Tahoma"/>
              </a:rPr>
              <a:t> </a:t>
            </a:r>
            <a:r>
              <a:rPr sz="1800" spc="30" dirty="0">
                <a:latin typeface="Tahoma"/>
                <a:cs typeface="Tahoma"/>
              </a:rPr>
              <a:t>la</a:t>
            </a:r>
            <a:r>
              <a:rPr sz="1800" spc="-110" dirty="0">
                <a:latin typeface="Tahoma"/>
                <a:cs typeface="Tahoma"/>
              </a:rPr>
              <a:t> </a:t>
            </a:r>
            <a:r>
              <a:rPr sz="1800" spc="75" dirty="0">
                <a:latin typeface="Tahoma"/>
                <a:cs typeface="Tahoma"/>
              </a:rPr>
              <a:t>nube</a:t>
            </a:r>
            <a:r>
              <a:rPr sz="1800" spc="-105" dirty="0">
                <a:latin typeface="Tahoma"/>
                <a:cs typeface="Tahoma"/>
              </a:rPr>
              <a:t> </a:t>
            </a:r>
            <a:r>
              <a:rPr sz="1800" spc="65" dirty="0">
                <a:latin typeface="Tahoma"/>
                <a:cs typeface="Tahoma"/>
              </a:rPr>
              <a:t>en</a:t>
            </a:r>
            <a:r>
              <a:rPr sz="1800" spc="-114" dirty="0">
                <a:latin typeface="Tahoma"/>
                <a:cs typeface="Tahoma"/>
              </a:rPr>
              <a:t> </a:t>
            </a:r>
            <a:r>
              <a:rPr sz="1800" spc="60" dirty="0">
                <a:latin typeface="Tahoma"/>
                <a:cs typeface="Tahoma"/>
              </a:rPr>
              <a:t>comparación</a:t>
            </a:r>
            <a:r>
              <a:rPr sz="1800" spc="-95" dirty="0">
                <a:latin typeface="Tahoma"/>
                <a:cs typeface="Tahoma"/>
              </a:rPr>
              <a:t> </a:t>
            </a:r>
            <a:r>
              <a:rPr sz="1800" spc="15" dirty="0">
                <a:latin typeface="Tahoma"/>
                <a:cs typeface="Tahoma"/>
              </a:rPr>
              <a:t>a</a:t>
            </a:r>
            <a:r>
              <a:rPr sz="1800" spc="-114" dirty="0">
                <a:latin typeface="Tahoma"/>
                <a:cs typeface="Tahoma"/>
              </a:rPr>
              <a:t> </a:t>
            </a:r>
            <a:r>
              <a:rPr sz="1800" spc="15" dirty="0">
                <a:latin typeface="Tahoma"/>
                <a:cs typeface="Tahoma"/>
              </a:rPr>
              <a:t>utilizar</a:t>
            </a:r>
            <a:r>
              <a:rPr sz="1800" spc="-110" dirty="0">
                <a:latin typeface="Tahoma"/>
                <a:cs typeface="Tahoma"/>
              </a:rPr>
              <a:t> </a:t>
            </a:r>
            <a:r>
              <a:rPr sz="1800" spc="65" dirty="0">
                <a:latin typeface="Tahoma"/>
                <a:cs typeface="Tahoma"/>
              </a:rPr>
              <a:t>el</a:t>
            </a:r>
            <a:r>
              <a:rPr sz="1800" spc="-125" dirty="0">
                <a:latin typeface="Tahoma"/>
                <a:cs typeface="Tahoma"/>
              </a:rPr>
              <a:t> </a:t>
            </a:r>
            <a:r>
              <a:rPr sz="1800" spc="35" dirty="0">
                <a:latin typeface="Tahoma"/>
                <a:cs typeface="Tahoma"/>
              </a:rPr>
              <a:t>local,</a:t>
            </a:r>
            <a:r>
              <a:rPr sz="1800" spc="-165" dirty="0">
                <a:latin typeface="Tahoma"/>
                <a:cs typeface="Tahoma"/>
              </a:rPr>
              <a:t> </a:t>
            </a:r>
            <a:r>
              <a:rPr sz="1800" dirty="0">
                <a:latin typeface="Tahoma"/>
                <a:cs typeface="Tahoma"/>
              </a:rPr>
              <a:t>ya</a:t>
            </a:r>
            <a:r>
              <a:rPr sz="1800" spc="-114" dirty="0">
                <a:latin typeface="Tahoma"/>
                <a:cs typeface="Tahoma"/>
              </a:rPr>
              <a:t> </a:t>
            </a:r>
            <a:r>
              <a:rPr sz="1800" spc="90" dirty="0">
                <a:latin typeface="Tahoma"/>
                <a:cs typeface="Tahoma"/>
              </a:rPr>
              <a:t>que</a:t>
            </a:r>
            <a:r>
              <a:rPr sz="1800" spc="-105" dirty="0">
                <a:latin typeface="Tahoma"/>
                <a:cs typeface="Tahoma"/>
              </a:rPr>
              <a:t> </a:t>
            </a:r>
            <a:r>
              <a:rPr sz="1800" spc="35" dirty="0">
                <a:latin typeface="Tahoma"/>
                <a:cs typeface="Tahoma"/>
              </a:rPr>
              <a:t>se</a:t>
            </a:r>
            <a:endParaRPr sz="1800" dirty="0">
              <a:latin typeface="Tahoma"/>
              <a:cs typeface="Tahoma"/>
            </a:endParaRPr>
          </a:p>
          <a:p>
            <a:pPr marL="299085">
              <a:lnSpc>
                <a:spcPct val="100000"/>
              </a:lnSpc>
              <a:spcBef>
                <a:spcPts val="5"/>
              </a:spcBef>
            </a:pPr>
            <a:r>
              <a:rPr sz="1800" spc="90" dirty="0">
                <a:latin typeface="Tahoma"/>
                <a:cs typeface="Tahoma"/>
              </a:rPr>
              <a:t>pueden</a:t>
            </a:r>
            <a:r>
              <a:rPr sz="1800" spc="-110" dirty="0">
                <a:latin typeface="Tahoma"/>
                <a:cs typeface="Tahoma"/>
              </a:rPr>
              <a:t> </a:t>
            </a:r>
            <a:r>
              <a:rPr sz="1800" spc="30" dirty="0">
                <a:latin typeface="Tahoma"/>
                <a:cs typeface="Tahoma"/>
              </a:rPr>
              <a:t>presentar</a:t>
            </a:r>
            <a:r>
              <a:rPr sz="1800" spc="-105" dirty="0">
                <a:latin typeface="Tahoma"/>
                <a:cs typeface="Tahoma"/>
              </a:rPr>
              <a:t> </a:t>
            </a:r>
            <a:r>
              <a:rPr sz="1800" spc="65" dirty="0">
                <a:latin typeface="Tahoma"/>
                <a:cs typeface="Tahoma"/>
              </a:rPr>
              <a:t>problemas</a:t>
            </a:r>
            <a:r>
              <a:rPr sz="1800" spc="-125" dirty="0">
                <a:latin typeface="Tahoma"/>
                <a:cs typeface="Tahoma"/>
              </a:rPr>
              <a:t> </a:t>
            </a:r>
            <a:r>
              <a:rPr sz="1800" spc="55" dirty="0">
                <a:latin typeface="Tahoma"/>
                <a:cs typeface="Tahoma"/>
              </a:rPr>
              <a:t>inesperados</a:t>
            </a:r>
            <a:r>
              <a:rPr sz="1800" spc="-114" dirty="0">
                <a:latin typeface="Tahoma"/>
                <a:cs typeface="Tahoma"/>
              </a:rPr>
              <a:t> </a:t>
            </a:r>
            <a:r>
              <a:rPr sz="1800" spc="95" dirty="0">
                <a:latin typeface="Tahoma"/>
                <a:cs typeface="Tahoma"/>
              </a:rPr>
              <a:t>como</a:t>
            </a:r>
            <a:r>
              <a:rPr sz="1800" spc="-105" dirty="0">
                <a:latin typeface="Tahoma"/>
                <a:cs typeface="Tahoma"/>
              </a:rPr>
              <a:t> </a:t>
            </a:r>
            <a:r>
              <a:rPr sz="1800" spc="60" dirty="0">
                <a:latin typeface="Tahoma"/>
                <a:cs typeface="Tahoma"/>
              </a:rPr>
              <a:t>el</a:t>
            </a:r>
            <a:r>
              <a:rPr sz="1800" spc="-120" dirty="0">
                <a:latin typeface="Tahoma"/>
                <a:cs typeface="Tahoma"/>
              </a:rPr>
              <a:t> </a:t>
            </a:r>
            <a:r>
              <a:rPr sz="1800" spc="90" dirty="0">
                <a:latin typeface="Tahoma"/>
                <a:cs typeface="Tahoma"/>
              </a:rPr>
              <a:t>del</a:t>
            </a:r>
            <a:r>
              <a:rPr sz="1800" spc="-105" dirty="0">
                <a:latin typeface="Tahoma"/>
                <a:cs typeface="Tahoma"/>
              </a:rPr>
              <a:t> </a:t>
            </a:r>
            <a:r>
              <a:rPr sz="1800" spc="75" dirty="0">
                <a:latin typeface="Tahoma"/>
                <a:cs typeface="Tahoma"/>
              </a:rPr>
              <a:t>CROS.</a:t>
            </a:r>
            <a:endParaRPr sz="1800" dirty="0">
              <a:latin typeface="Tahoma"/>
              <a:cs typeface="Tahoma"/>
            </a:endParaRPr>
          </a:p>
          <a:p>
            <a:pPr marL="299085" indent="-287020">
              <a:lnSpc>
                <a:spcPct val="100000"/>
              </a:lnSpc>
              <a:spcBef>
                <a:spcPts val="505"/>
              </a:spcBef>
              <a:buFont typeface="Arial MT"/>
              <a:buChar char="•"/>
              <a:tabLst>
                <a:tab pos="299085" algn="l"/>
                <a:tab pos="299720" algn="l"/>
              </a:tabLst>
            </a:pPr>
            <a:r>
              <a:rPr sz="1800" spc="55" dirty="0">
                <a:latin typeface="Tahoma"/>
                <a:cs typeface="Tahoma"/>
              </a:rPr>
              <a:t>Generar</a:t>
            </a:r>
            <a:r>
              <a:rPr sz="1800" spc="-114" dirty="0">
                <a:latin typeface="Tahoma"/>
                <a:cs typeface="Tahoma"/>
              </a:rPr>
              <a:t> </a:t>
            </a:r>
            <a:r>
              <a:rPr sz="1800" spc="60" dirty="0">
                <a:latin typeface="Tahoma"/>
                <a:cs typeface="Tahoma"/>
              </a:rPr>
              <a:t>en</a:t>
            </a:r>
            <a:r>
              <a:rPr sz="1800" spc="-105" dirty="0">
                <a:latin typeface="Tahoma"/>
                <a:cs typeface="Tahoma"/>
              </a:rPr>
              <a:t> </a:t>
            </a:r>
            <a:r>
              <a:rPr sz="1800" spc="60" dirty="0">
                <a:latin typeface="Tahoma"/>
                <a:cs typeface="Tahoma"/>
              </a:rPr>
              <a:t>el</a:t>
            </a:r>
            <a:r>
              <a:rPr sz="1800" spc="-120" dirty="0">
                <a:latin typeface="Tahoma"/>
                <a:cs typeface="Tahoma"/>
              </a:rPr>
              <a:t> </a:t>
            </a:r>
            <a:r>
              <a:rPr sz="1800" spc="15" dirty="0">
                <a:latin typeface="Tahoma"/>
                <a:cs typeface="Tahoma"/>
              </a:rPr>
              <a:t>futuro</a:t>
            </a:r>
            <a:r>
              <a:rPr sz="1800" spc="-105" dirty="0">
                <a:latin typeface="Tahoma"/>
                <a:cs typeface="Tahoma"/>
              </a:rPr>
              <a:t> </a:t>
            </a:r>
            <a:r>
              <a:rPr sz="1800" spc="35" dirty="0">
                <a:latin typeface="Tahoma"/>
                <a:cs typeface="Tahoma"/>
              </a:rPr>
              <a:t>un</a:t>
            </a:r>
            <a:r>
              <a:rPr sz="1800" spc="-90" dirty="0">
                <a:latin typeface="Tahoma"/>
                <a:cs typeface="Tahoma"/>
              </a:rPr>
              <a:t> </a:t>
            </a:r>
            <a:r>
              <a:rPr sz="1800" spc="55" dirty="0">
                <a:latin typeface="Tahoma"/>
                <a:cs typeface="Tahoma"/>
              </a:rPr>
              <a:t>ambiente</a:t>
            </a:r>
            <a:r>
              <a:rPr sz="1800" spc="-125" dirty="0">
                <a:latin typeface="Tahoma"/>
                <a:cs typeface="Tahoma"/>
              </a:rPr>
              <a:t> </a:t>
            </a:r>
            <a:r>
              <a:rPr sz="1800" spc="75" dirty="0">
                <a:latin typeface="Tahoma"/>
                <a:cs typeface="Tahoma"/>
              </a:rPr>
              <a:t>con</a:t>
            </a:r>
            <a:r>
              <a:rPr sz="1800" spc="-110" dirty="0">
                <a:latin typeface="Tahoma"/>
                <a:cs typeface="Tahoma"/>
              </a:rPr>
              <a:t> </a:t>
            </a:r>
            <a:r>
              <a:rPr sz="1800" spc="45" dirty="0">
                <a:latin typeface="Tahoma"/>
                <a:cs typeface="Tahoma"/>
              </a:rPr>
              <a:t>mejor</a:t>
            </a:r>
            <a:r>
              <a:rPr sz="1800" spc="-110" dirty="0">
                <a:latin typeface="Tahoma"/>
                <a:cs typeface="Tahoma"/>
              </a:rPr>
              <a:t> </a:t>
            </a:r>
            <a:r>
              <a:rPr sz="1800" spc="40" dirty="0">
                <a:latin typeface="Tahoma"/>
                <a:cs typeface="Tahoma"/>
              </a:rPr>
              <a:t>interacción</a:t>
            </a:r>
            <a:r>
              <a:rPr sz="1800" spc="-114" dirty="0">
                <a:latin typeface="Tahoma"/>
                <a:cs typeface="Tahoma"/>
              </a:rPr>
              <a:t> </a:t>
            </a:r>
            <a:r>
              <a:rPr sz="1800" spc="35" dirty="0">
                <a:latin typeface="Tahoma"/>
                <a:cs typeface="Tahoma"/>
              </a:rPr>
              <a:t>para</a:t>
            </a:r>
            <a:r>
              <a:rPr sz="1800" spc="-105" dirty="0">
                <a:latin typeface="Tahoma"/>
                <a:cs typeface="Tahoma"/>
              </a:rPr>
              <a:t> </a:t>
            </a:r>
            <a:r>
              <a:rPr sz="1800" spc="60" dirty="0">
                <a:latin typeface="Tahoma"/>
                <a:cs typeface="Tahoma"/>
              </a:rPr>
              <a:t>el</a:t>
            </a:r>
            <a:r>
              <a:rPr sz="1800" spc="-125" dirty="0">
                <a:latin typeface="Tahoma"/>
                <a:cs typeface="Tahoma"/>
              </a:rPr>
              <a:t> </a:t>
            </a:r>
            <a:r>
              <a:rPr sz="1800" spc="15" dirty="0">
                <a:latin typeface="Tahoma"/>
                <a:cs typeface="Tahoma"/>
              </a:rPr>
              <a:t>usuario.</a:t>
            </a:r>
            <a:endParaRPr sz="1800" dirty="0">
              <a:latin typeface="Tahoma"/>
              <a:cs typeface="Tahoma"/>
            </a:endParaRPr>
          </a:p>
          <a:p>
            <a:pPr marL="299085" indent="-287020">
              <a:lnSpc>
                <a:spcPct val="100000"/>
              </a:lnSpc>
              <a:spcBef>
                <a:spcPts val="500"/>
              </a:spcBef>
              <a:buFont typeface="Arial MT"/>
              <a:buChar char="•"/>
              <a:tabLst>
                <a:tab pos="299085" algn="l"/>
                <a:tab pos="299720" algn="l"/>
              </a:tabLst>
            </a:pPr>
            <a:r>
              <a:rPr sz="1800" spc="45" dirty="0">
                <a:latin typeface="Tahoma"/>
                <a:cs typeface="Tahoma"/>
              </a:rPr>
              <a:t>El</a:t>
            </a:r>
            <a:r>
              <a:rPr sz="1800" spc="-110" dirty="0">
                <a:latin typeface="Tahoma"/>
                <a:cs typeface="Tahoma"/>
              </a:rPr>
              <a:t> </a:t>
            </a:r>
            <a:r>
              <a:rPr sz="1800" spc="50" dirty="0">
                <a:latin typeface="Tahoma"/>
                <a:cs typeface="Tahoma"/>
              </a:rPr>
              <a:t>uso</a:t>
            </a:r>
            <a:r>
              <a:rPr sz="1800" spc="-110" dirty="0">
                <a:latin typeface="Tahoma"/>
                <a:cs typeface="Tahoma"/>
              </a:rPr>
              <a:t> </a:t>
            </a:r>
            <a:r>
              <a:rPr sz="1800" spc="90" dirty="0">
                <a:latin typeface="Tahoma"/>
                <a:cs typeface="Tahoma"/>
              </a:rPr>
              <a:t>del</a:t>
            </a:r>
            <a:r>
              <a:rPr sz="1800" spc="-114" dirty="0">
                <a:latin typeface="Tahoma"/>
                <a:cs typeface="Tahoma"/>
              </a:rPr>
              <a:t> </a:t>
            </a:r>
            <a:r>
              <a:rPr sz="1800" spc="90" dirty="0">
                <a:latin typeface="Tahoma"/>
                <a:cs typeface="Tahoma"/>
              </a:rPr>
              <a:t>SQL</a:t>
            </a:r>
            <a:r>
              <a:rPr sz="1800" spc="-170" dirty="0">
                <a:latin typeface="Tahoma"/>
                <a:cs typeface="Tahoma"/>
              </a:rPr>
              <a:t> </a:t>
            </a:r>
            <a:r>
              <a:rPr sz="1800" spc="35" dirty="0">
                <a:latin typeface="Tahoma"/>
                <a:cs typeface="Tahoma"/>
              </a:rPr>
              <a:t>para</a:t>
            </a:r>
            <a:r>
              <a:rPr sz="1800" spc="-95" dirty="0">
                <a:latin typeface="Tahoma"/>
                <a:cs typeface="Tahoma"/>
              </a:rPr>
              <a:t> </a:t>
            </a:r>
            <a:r>
              <a:rPr sz="1800" spc="35" dirty="0">
                <a:latin typeface="Tahoma"/>
                <a:cs typeface="Tahoma"/>
              </a:rPr>
              <a:t>un</a:t>
            </a:r>
            <a:r>
              <a:rPr sz="1800" spc="-100" dirty="0">
                <a:latin typeface="Tahoma"/>
                <a:cs typeface="Tahoma"/>
              </a:rPr>
              <a:t> </a:t>
            </a:r>
            <a:r>
              <a:rPr sz="1800" spc="45" dirty="0">
                <a:latin typeface="Tahoma"/>
                <a:cs typeface="Tahoma"/>
              </a:rPr>
              <a:t>mejor</a:t>
            </a:r>
            <a:r>
              <a:rPr sz="1800" spc="-110" dirty="0">
                <a:latin typeface="Tahoma"/>
                <a:cs typeface="Tahoma"/>
              </a:rPr>
              <a:t> </a:t>
            </a:r>
            <a:r>
              <a:rPr sz="1800" spc="45" dirty="0">
                <a:latin typeface="Tahoma"/>
                <a:cs typeface="Tahoma"/>
              </a:rPr>
              <a:t>manejo</a:t>
            </a:r>
            <a:r>
              <a:rPr sz="1800" spc="-100" dirty="0">
                <a:latin typeface="Tahoma"/>
                <a:cs typeface="Tahoma"/>
              </a:rPr>
              <a:t> </a:t>
            </a:r>
            <a:r>
              <a:rPr sz="1800" spc="114" dirty="0">
                <a:latin typeface="Tahoma"/>
                <a:cs typeface="Tahoma"/>
              </a:rPr>
              <a:t>de</a:t>
            </a:r>
            <a:r>
              <a:rPr sz="1800" spc="-120" dirty="0">
                <a:latin typeface="Tahoma"/>
                <a:cs typeface="Tahoma"/>
              </a:rPr>
              <a:t> </a:t>
            </a:r>
            <a:r>
              <a:rPr sz="1800" spc="15" dirty="0">
                <a:latin typeface="Tahoma"/>
                <a:cs typeface="Tahoma"/>
              </a:rPr>
              <a:t>las</a:t>
            </a:r>
            <a:r>
              <a:rPr sz="1800" spc="-100" dirty="0">
                <a:latin typeface="Tahoma"/>
                <a:cs typeface="Tahoma"/>
              </a:rPr>
              <a:t> </a:t>
            </a:r>
            <a:r>
              <a:rPr sz="1800" spc="50" dirty="0">
                <a:latin typeface="Tahoma"/>
                <a:cs typeface="Tahoma"/>
              </a:rPr>
              <a:t>columnas</a:t>
            </a:r>
            <a:r>
              <a:rPr sz="1800" spc="-100" dirty="0">
                <a:latin typeface="Tahoma"/>
                <a:cs typeface="Tahoma"/>
              </a:rPr>
              <a:t> </a:t>
            </a:r>
            <a:r>
              <a:rPr sz="1800" spc="114" dirty="0">
                <a:latin typeface="Tahoma"/>
                <a:cs typeface="Tahoma"/>
              </a:rPr>
              <a:t>de</a:t>
            </a:r>
            <a:r>
              <a:rPr sz="1800" spc="-110" dirty="0">
                <a:latin typeface="Tahoma"/>
                <a:cs typeface="Tahoma"/>
              </a:rPr>
              <a:t> </a:t>
            </a:r>
            <a:r>
              <a:rPr sz="1800" spc="10" dirty="0">
                <a:latin typeface="Tahoma"/>
                <a:cs typeface="Tahoma"/>
              </a:rPr>
              <a:t>nuestras</a:t>
            </a:r>
            <a:r>
              <a:rPr sz="1800" spc="-95" dirty="0">
                <a:latin typeface="Tahoma"/>
                <a:cs typeface="Tahoma"/>
              </a:rPr>
              <a:t> </a:t>
            </a:r>
            <a:r>
              <a:rPr sz="1800" spc="30" dirty="0">
                <a:latin typeface="Tahoma"/>
                <a:cs typeface="Tahoma"/>
              </a:rPr>
              <a:t>tablas</a:t>
            </a:r>
            <a:r>
              <a:rPr sz="1800" spc="-120" dirty="0">
                <a:latin typeface="Tahoma"/>
                <a:cs typeface="Tahoma"/>
              </a:rPr>
              <a:t> </a:t>
            </a:r>
            <a:r>
              <a:rPr sz="1800" spc="55" dirty="0">
                <a:latin typeface="Tahoma"/>
                <a:cs typeface="Tahoma"/>
              </a:rPr>
              <a:t>generadas</a:t>
            </a:r>
            <a:r>
              <a:rPr sz="1800" spc="-105" dirty="0">
                <a:latin typeface="Tahoma"/>
                <a:cs typeface="Tahoma"/>
              </a:rPr>
              <a:t> </a:t>
            </a:r>
            <a:r>
              <a:rPr sz="1800" spc="85" dirty="0">
                <a:latin typeface="Tahoma"/>
                <a:cs typeface="Tahoma"/>
              </a:rPr>
              <a:t>por</a:t>
            </a:r>
            <a:r>
              <a:rPr sz="1800" spc="-110" dirty="0">
                <a:latin typeface="Tahoma"/>
                <a:cs typeface="Tahoma"/>
              </a:rPr>
              <a:t> </a:t>
            </a:r>
            <a:r>
              <a:rPr sz="1800" spc="15" dirty="0">
                <a:latin typeface="Tahoma"/>
                <a:cs typeface="Tahoma"/>
              </a:rPr>
              <a:t>las</a:t>
            </a:r>
            <a:r>
              <a:rPr sz="1800" spc="-105" dirty="0">
                <a:latin typeface="Tahoma"/>
                <a:cs typeface="Tahoma"/>
              </a:rPr>
              <a:t> </a:t>
            </a:r>
            <a:r>
              <a:rPr sz="1800" spc="15" dirty="0" err="1">
                <a:latin typeface="Tahoma"/>
                <a:cs typeface="Tahoma"/>
              </a:rPr>
              <a:t>clases</a:t>
            </a:r>
            <a:r>
              <a:rPr sz="1800" spc="15" dirty="0">
                <a:latin typeface="Tahoma"/>
                <a:cs typeface="Tahoma"/>
              </a:rPr>
              <a:t>.</a:t>
            </a:r>
            <a:endParaRPr lang="es-PE" sz="1800" spc="15" dirty="0">
              <a:latin typeface="Tahoma"/>
              <a:cs typeface="Tahoma"/>
            </a:endParaRPr>
          </a:p>
          <a:p>
            <a:pPr marL="299085" indent="-287020">
              <a:lnSpc>
                <a:spcPct val="100000"/>
              </a:lnSpc>
              <a:spcBef>
                <a:spcPts val="500"/>
              </a:spcBef>
              <a:buFont typeface="Arial MT"/>
              <a:buChar char="•"/>
              <a:tabLst>
                <a:tab pos="299085" algn="l"/>
                <a:tab pos="299720" algn="l"/>
              </a:tabLst>
            </a:pPr>
            <a:r>
              <a:rPr lang="es-PE" sz="1800" spc="15" dirty="0">
                <a:latin typeface="Tahoma"/>
                <a:cs typeface="Tahoma"/>
              </a:rPr>
              <a:t>El uso de una base de datos es fundamental para el funcionamiento de trabajos relacionados con el sistema de compras en una página web y en general, para cualquier página o proyecto desarrollado.</a:t>
            </a:r>
          </a:p>
          <a:p>
            <a:pPr marL="299085" indent="-287020">
              <a:lnSpc>
                <a:spcPct val="100000"/>
              </a:lnSpc>
              <a:spcBef>
                <a:spcPts val="500"/>
              </a:spcBef>
              <a:buFont typeface="Arial MT"/>
              <a:buChar char="•"/>
              <a:tabLst>
                <a:tab pos="299085" algn="l"/>
                <a:tab pos="299720" algn="l"/>
              </a:tabLst>
            </a:pPr>
            <a:r>
              <a:rPr lang="es-PE" spc="15" dirty="0" err="1">
                <a:latin typeface="Tahoma"/>
                <a:cs typeface="Tahoma"/>
              </a:rPr>
              <a:t>React</a:t>
            </a:r>
            <a:r>
              <a:rPr lang="es-PE" spc="15" dirty="0">
                <a:latin typeface="Tahoma"/>
                <a:cs typeface="Tahoma"/>
              </a:rPr>
              <a:t> Native facilita la ayuda del renderizado, como la reutilizar código.</a:t>
            </a:r>
          </a:p>
          <a:p>
            <a:pPr marL="299085" indent="-287020">
              <a:lnSpc>
                <a:spcPct val="100000"/>
              </a:lnSpc>
              <a:spcBef>
                <a:spcPts val="500"/>
              </a:spcBef>
              <a:buFont typeface="Arial MT"/>
              <a:buChar char="•"/>
              <a:tabLst>
                <a:tab pos="299085" algn="l"/>
                <a:tab pos="299720" algn="l"/>
              </a:tabLst>
            </a:pPr>
            <a:endParaRPr lang="es-PE" sz="1800" spc="15" dirty="0">
              <a:latin typeface="Tahoma"/>
              <a:cs typeface="Tahoma"/>
            </a:endParaRPr>
          </a:p>
          <a:p>
            <a:pPr marL="299085" indent="-287020">
              <a:lnSpc>
                <a:spcPct val="100000"/>
              </a:lnSpc>
              <a:spcBef>
                <a:spcPts val="500"/>
              </a:spcBef>
              <a:buFont typeface="Arial MT"/>
              <a:buChar char="•"/>
              <a:tabLst>
                <a:tab pos="299085" algn="l"/>
                <a:tab pos="299720" algn="l"/>
              </a:tabLst>
            </a:pPr>
            <a:endParaRPr sz="1800" dirty="0">
              <a:latin typeface="Tahoma"/>
              <a:cs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519" y="1450886"/>
            <a:ext cx="4712335" cy="603885"/>
          </a:xfrm>
          <a:prstGeom prst="rect">
            <a:avLst/>
          </a:prstGeom>
        </p:spPr>
        <p:txBody>
          <a:bodyPr vert="horz" wrap="square" lIns="0" tIns="12065" rIns="0" bIns="0" rtlCol="0">
            <a:spAutoFit/>
          </a:bodyPr>
          <a:lstStyle/>
          <a:p>
            <a:pPr marL="12700">
              <a:lnSpc>
                <a:spcPct val="100000"/>
              </a:lnSpc>
              <a:spcBef>
                <a:spcPts val="95"/>
              </a:spcBef>
            </a:pPr>
            <a:r>
              <a:rPr sz="3800" i="1" spc="-285" dirty="0">
                <a:latin typeface="Georgia"/>
                <a:cs typeface="Georgia"/>
              </a:rPr>
              <a:t>Solu</a:t>
            </a:r>
            <a:r>
              <a:rPr sz="3800" i="1" spc="-254" dirty="0">
                <a:latin typeface="Georgia"/>
                <a:cs typeface="Georgia"/>
              </a:rPr>
              <a:t>c</a:t>
            </a:r>
            <a:r>
              <a:rPr sz="3800" i="1" spc="-250" dirty="0">
                <a:latin typeface="Georgia"/>
                <a:cs typeface="Georgia"/>
              </a:rPr>
              <a:t>ió</a:t>
            </a:r>
            <a:r>
              <a:rPr sz="3800" i="1" spc="-340" dirty="0">
                <a:latin typeface="Georgia"/>
                <a:cs typeface="Georgia"/>
              </a:rPr>
              <a:t>n</a:t>
            </a:r>
            <a:r>
              <a:rPr sz="3800" i="1" spc="-95" dirty="0">
                <a:latin typeface="Georgia"/>
                <a:cs typeface="Georgia"/>
              </a:rPr>
              <a:t> </a:t>
            </a:r>
            <a:r>
              <a:rPr sz="3800" i="1" spc="-300" dirty="0">
                <a:latin typeface="Georgia"/>
                <a:cs typeface="Georgia"/>
              </a:rPr>
              <a:t>propuesta…</a:t>
            </a:r>
            <a:endParaRPr sz="3800">
              <a:latin typeface="Georgia"/>
              <a:cs typeface="Georgia"/>
            </a:endParaRPr>
          </a:p>
        </p:txBody>
      </p:sp>
      <p:sp>
        <p:nvSpPr>
          <p:cNvPr id="3" name="object 3"/>
          <p:cNvSpPr txBox="1"/>
          <p:nvPr/>
        </p:nvSpPr>
        <p:spPr>
          <a:xfrm>
            <a:off x="604519" y="2538730"/>
            <a:ext cx="9879330" cy="3329304"/>
          </a:xfrm>
          <a:prstGeom prst="rect">
            <a:avLst/>
          </a:prstGeom>
        </p:spPr>
        <p:txBody>
          <a:bodyPr vert="horz" wrap="square" lIns="0" tIns="13335" rIns="0" bIns="0" rtlCol="0">
            <a:spAutoFit/>
          </a:bodyPr>
          <a:lstStyle/>
          <a:p>
            <a:pPr marL="12700" marR="5080">
              <a:lnSpc>
                <a:spcPct val="100000"/>
              </a:lnSpc>
              <a:spcBef>
                <a:spcPts val="105"/>
              </a:spcBef>
            </a:pPr>
            <a:r>
              <a:rPr sz="2000" spc="-25" dirty="0">
                <a:solidFill>
                  <a:srgbClr val="252525"/>
                </a:solidFill>
                <a:latin typeface="Calibri"/>
                <a:cs typeface="Calibri"/>
              </a:rPr>
              <a:t>Para</a:t>
            </a:r>
            <a:r>
              <a:rPr sz="2000" spc="15" dirty="0">
                <a:solidFill>
                  <a:srgbClr val="252525"/>
                </a:solidFill>
                <a:latin typeface="Calibri"/>
                <a:cs typeface="Calibri"/>
              </a:rPr>
              <a:t> </a:t>
            </a:r>
            <a:r>
              <a:rPr sz="2000" spc="-5" dirty="0">
                <a:solidFill>
                  <a:srgbClr val="252525"/>
                </a:solidFill>
                <a:latin typeface="Calibri"/>
                <a:cs typeface="Calibri"/>
              </a:rPr>
              <a:t>abordar</a:t>
            </a:r>
            <a:r>
              <a:rPr sz="2000" spc="-15" dirty="0">
                <a:solidFill>
                  <a:srgbClr val="252525"/>
                </a:solidFill>
                <a:latin typeface="Calibri"/>
                <a:cs typeface="Calibri"/>
              </a:rPr>
              <a:t> esta</a:t>
            </a:r>
            <a:r>
              <a:rPr sz="2000" spc="30" dirty="0">
                <a:solidFill>
                  <a:srgbClr val="252525"/>
                </a:solidFill>
                <a:latin typeface="Calibri"/>
                <a:cs typeface="Calibri"/>
              </a:rPr>
              <a:t> </a:t>
            </a:r>
            <a:r>
              <a:rPr sz="2000" spc="-10" dirty="0">
                <a:solidFill>
                  <a:srgbClr val="252525"/>
                </a:solidFill>
                <a:latin typeface="Calibri"/>
                <a:cs typeface="Calibri"/>
              </a:rPr>
              <a:t>problemática,</a:t>
            </a:r>
            <a:r>
              <a:rPr sz="2000" spc="10" dirty="0">
                <a:solidFill>
                  <a:srgbClr val="252525"/>
                </a:solidFill>
                <a:latin typeface="Calibri"/>
                <a:cs typeface="Calibri"/>
              </a:rPr>
              <a:t> </a:t>
            </a:r>
            <a:r>
              <a:rPr sz="2000" spc="-10" dirty="0">
                <a:solidFill>
                  <a:srgbClr val="252525"/>
                </a:solidFill>
                <a:latin typeface="Calibri"/>
                <a:cs typeface="Calibri"/>
              </a:rPr>
              <a:t>estamos</a:t>
            </a:r>
            <a:r>
              <a:rPr sz="2000" spc="20" dirty="0">
                <a:solidFill>
                  <a:srgbClr val="252525"/>
                </a:solidFill>
                <a:latin typeface="Calibri"/>
                <a:cs typeface="Calibri"/>
              </a:rPr>
              <a:t> </a:t>
            </a:r>
            <a:r>
              <a:rPr sz="2000" spc="-10" dirty="0">
                <a:solidFill>
                  <a:srgbClr val="252525"/>
                </a:solidFill>
                <a:latin typeface="Calibri"/>
                <a:cs typeface="Calibri"/>
              </a:rPr>
              <a:t>desarrollando</a:t>
            </a:r>
            <a:r>
              <a:rPr sz="2000" spc="5" dirty="0">
                <a:solidFill>
                  <a:srgbClr val="252525"/>
                </a:solidFill>
                <a:latin typeface="Calibri"/>
                <a:cs typeface="Calibri"/>
              </a:rPr>
              <a:t> </a:t>
            </a:r>
            <a:r>
              <a:rPr sz="2000" dirty="0">
                <a:solidFill>
                  <a:srgbClr val="252525"/>
                </a:solidFill>
                <a:latin typeface="Calibri"/>
                <a:cs typeface="Calibri"/>
              </a:rPr>
              <a:t>una </a:t>
            </a:r>
            <a:r>
              <a:rPr sz="2000" spc="-5" dirty="0">
                <a:solidFill>
                  <a:srgbClr val="252525"/>
                </a:solidFill>
                <a:latin typeface="Calibri"/>
                <a:cs typeface="Calibri"/>
              </a:rPr>
              <a:t>página</a:t>
            </a:r>
            <a:r>
              <a:rPr sz="2000" spc="-10" dirty="0">
                <a:solidFill>
                  <a:srgbClr val="252525"/>
                </a:solidFill>
                <a:latin typeface="Calibri"/>
                <a:cs typeface="Calibri"/>
              </a:rPr>
              <a:t> </a:t>
            </a:r>
            <a:r>
              <a:rPr sz="2000" spc="-5" dirty="0">
                <a:solidFill>
                  <a:srgbClr val="252525"/>
                </a:solidFill>
                <a:latin typeface="Calibri"/>
                <a:cs typeface="Calibri"/>
              </a:rPr>
              <a:t>web</a:t>
            </a:r>
            <a:r>
              <a:rPr sz="2000" dirty="0">
                <a:solidFill>
                  <a:srgbClr val="252525"/>
                </a:solidFill>
                <a:latin typeface="Calibri"/>
                <a:cs typeface="Calibri"/>
              </a:rPr>
              <a:t> que </a:t>
            </a:r>
            <a:r>
              <a:rPr sz="2000" spc="-10" dirty="0">
                <a:solidFill>
                  <a:srgbClr val="252525"/>
                </a:solidFill>
                <a:latin typeface="Calibri"/>
                <a:cs typeface="Calibri"/>
              </a:rPr>
              <a:t>consta</a:t>
            </a:r>
            <a:r>
              <a:rPr sz="2000" dirty="0">
                <a:solidFill>
                  <a:srgbClr val="252525"/>
                </a:solidFill>
                <a:latin typeface="Calibri"/>
                <a:cs typeface="Calibri"/>
              </a:rPr>
              <a:t> </a:t>
            </a:r>
            <a:r>
              <a:rPr sz="2000" spc="-5" dirty="0">
                <a:solidFill>
                  <a:srgbClr val="252525"/>
                </a:solidFill>
                <a:latin typeface="Calibri"/>
                <a:cs typeface="Calibri"/>
              </a:rPr>
              <a:t>de </a:t>
            </a:r>
            <a:r>
              <a:rPr sz="2000" dirty="0">
                <a:solidFill>
                  <a:srgbClr val="252525"/>
                </a:solidFill>
                <a:latin typeface="Calibri"/>
                <a:cs typeface="Calibri"/>
              </a:rPr>
              <a:t>2</a:t>
            </a:r>
            <a:r>
              <a:rPr sz="2000" spc="10" dirty="0">
                <a:solidFill>
                  <a:srgbClr val="252525"/>
                </a:solidFill>
                <a:latin typeface="Calibri"/>
                <a:cs typeface="Calibri"/>
              </a:rPr>
              <a:t> </a:t>
            </a:r>
            <a:r>
              <a:rPr sz="2000" spc="-10" dirty="0">
                <a:solidFill>
                  <a:srgbClr val="252525"/>
                </a:solidFill>
                <a:latin typeface="Calibri"/>
                <a:cs typeface="Calibri"/>
              </a:rPr>
              <a:t>puntos </a:t>
            </a:r>
            <a:r>
              <a:rPr sz="2000" spc="-440" dirty="0">
                <a:solidFill>
                  <a:srgbClr val="252525"/>
                </a:solidFill>
                <a:latin typeface="Calibri"/>
                <a:cs typeface="Calibri"/>
              </a:rPr>
              <a:t> </a:t>
            </a:r>
            <a:r>
              <a:rPr sz="2000" spc="-15" dirty="0">
                <a:solidFill>
                  <a:srgbClr val="252525"/>
                </a:solidFill>
                <a:latin typeface="Calibri"/>
                <a:cs typeface="Calibri"/>
              </a:rPr>
              <a:t>clave:</a:t>
            </a:r>
            <a:endParaRPr sz="2000">
              <a:latin typeface="Calibri"/>
              <a:cs typeface="Calibri"/>
            </a:endParaRPr>
          </a:p>
          <a:p>
            <a:pPr marL="12700" marR="63500">
              <a:lnSpc>
                <a:spcPct val="100000"/>
              </a:lnSpc>
              <a:spcBef>
                <a:spcPts val="994"/>
              </a:spcBef>
              <a:buSzPct val="95000"/>
              <a:buAutoNum type="arabicPeriod"/>
              <a:tabLst>
                <a:tab pos="211454" algn="l"/>
              </a:tabLst>
            </a:pPr>
            <a:r>
              <a:rPr sz="2000" b="1" spc="-10" dirty="0">
                <a:solidFill>
                  <a:srgbClr val="252525"/>
                </a:solidFill>
                <a:latin typeface="Calibri"/>
                <a:cs typeface="Calibri"/>
              </a:rPr>
              <a:t>Backend: </a:t>
            </a:r>
            <a:r>
              <a:rPr sz="2000" spc="-5" dirty="0">
                <a:solidFill>
                  <a:srgbClr val="252525"/>
                </a:solidFill>
                <a:latin typeface="Calibri"/>
                <a:cs typeface="Calibri"/>
              </a:rPr>
              <a:t>Se</a:t>
            </a:r>
            <a:r>
              <a:rPr sz="2000" dirty="0">
                <a:solidFill>
                  <a:srgbClr val="252525"/>
                </a:solidFill>
                <a:latin typeface="Calibri"/>
                <a:cs typeface="Calibri"/>
              </a:rPr>
              <a:t> </a:t>
            </a:r>
            <a:r>
              <a:rPr sz="2000" spc="-15" dirty="0">
                <a:solidFill>
                  <a:srgbClr val="252525"/>
                </a:solidFill>
                <a:latin typeface="Calibri"/>
                <a:cs typeface="Calibri"/>
              </a:rPr>
              <a:t>está</a:t>
            </a:r>
            <a:r>
              <a:rPr sz="2000" spc="15" dirty="0">
                <a:solidFill>
                  <a:srgbClr val="252525"/>
                </a:solidFill>
                <a:latin typeface="Calibri"/>
                <a:cs typeface="Calibri"/>
              </a:rPr>
              <a:t> </a:t>
            </a:r>
            <a:r>
              <a:rPr sz="2000" spc="-5" dirty="0">
                <a:solidFill>
                  <a:srgbClr val="252525"/>
                </a:solidFill>
                <a:latin typeface="Calibri"/>
                <a:cs typeface="Calibri"/>
              </a:rPr>
              <a:t>construyendo</a:t>
            </a:r>
            <a:r>
              <a:rPr sz="2000" spc="-25" dirty="0">
                <a:solidFill>
                  <a:srgbClr val="252525"/>
                </a:solidFill>
                <a:latin typeface="Calibri"/>
                <a:cs typeface="Calibri"/>
              </a:rPr>
              <a:t> </a:t>
            </a:r>
            <a:r>
              <a:rPr sz="2000" dirty="0">
                <a:solidFill>
                  <a:srgbClr val="252525"/>
                </a:solidFill>
                <a:latin typeface="Calibri"/>
                <a:cs typeface="Calibri"/>
              </a:rPr>
              <a:t>una</a:t>
            </a:r>
            <a:r>
              <a:rPr sz="2000" spc="-5" dirty="0">
                <a:solidFill>
                  <a:srgbClr val="252525"/>
                </a:solidFill>
                <a:latin typeface="Calibri"/>
                <a:cs typeface="Calibri"/>
              </a:rPr>
              <a:t> </a:t>
            </a:r>
            <a:r>
              <a:rPr sz="2000" spc="-15" dirty="0">
                <a:solidFill>
                  <a:srgbClr val="252525"/>
                </a:solidFill>
                <a:latin typeface="Calibri"/>
                <a:cs typeface="Calibri"/>
              </a:rPr>
              <a:t>robusta</a:t>
            </a:r>
            <a:r>
              <a:rPr sz="2000" spc="-5" dirty="0">
                <a:solidFill>
                  <a:srgbClr val="252525"/>
                </a:solidFill>
                <a:latin typeface="Calibri"/>
                <a:cs typeface="Calibri"/>
              </a:rPr>
              <a:t> </a:t>
            </a:r>
            <a:r>
              <a:rPr sz="2000" spc="-10" dirty="0">
                <a:solidFill>
                  <a:srgbClr val="252525"/>
                </a:solidFill>
                <a:latin typeface="Calibri"/>
                <a:cs typeface="Calibri"/>
              </a:rPr>
              <a:t>infraestructura</a:t>
            </a:r>
            <a:r>
              <a:rPr sz="2000" spc="15" dirty="0">
                <a:solidFill>
                  <a:srgbClr val="252525"/>
                </a:solidFill>
                <a:latin typeface="Calibri"/>
                <a:cs typeface="Calibri"/>
              </a:rPr>
              <a:t> </a:t>
            </a:r>
            <a:r>
              <a:rPr sz="2000" spc="-5" dirty="0">
                <a:solidFill>
                  <a:srgbClr val="252525"/>
                </a:solidFill>
                <a:latin typeface="Calibri"/>
                <a:cs typeface="Calibri"/>
              </a:rPr>
              <a:t>de</a:t>
            </a:r>
            <a:r>
              <a:rPr sz="2000" spc="10" dirty="0">
                <a:solidFill>
                  <a:srgbClr val="252525"/>
                </a:solidFill>
                <a:latin typeface="Calibri"/>
                <a:cs typeface="Calibri"/>
              </a:rPr>
              <a:t> </a:t>
            </a:r>
            <a:r>
              <a:rPr sz="2000" spc="-10" dirty="0">
                <a:solidFill>
                  <a:srgbClr val="252525"/>
                </a:solidFill>
                <a:latin typeface="Calibri"/>
                <a:cs typeface="Calibri"/>
              </a:rPr>
              <a:t>backend </a:t>
            </a:r>
            <a:r>
              <a:rPr sz="2000" dirty="0">
                <a:solidFill>
                  <a:srgbClr val="252525"/>
                </a:solidFill>
                <a:latin typeface="Calibri"/>
                <a:cs typeface="Calibri"/>
              </a:rPr>
              <a:t>que</a:t>
            </a:r>
            <a:r>
              <a:rPr sz="2000" spc="-10" dirty="0">
                <a:solidFill>
                  <a:srgbClr val="252525"/>
                </a:solidFill>
                <a:latin typeface="Calibri"/>
                <a:cs typeface="Calibri"/>
              </a:rPr>
              <a:t> permitirá</a:t>
            </a:r>
            <a:r>
              <a:rPr sz="2000" spc="30" dirty="0">
                <a:solidFill>
                  <a:srgbClr val="252525"/>
                </a:solidFill>
                <a:latin typeface="Calibri"/>
                <a:cs typeface="Calibri"/>
              </a:rPr>
              <a:t> </a:t>
            </a:r>
            <a:r>
              <a:rPr sz="2000" dirty="0">
                <a:solidFill>
                  <a:srgbClr val="252525"/>
                </a:solidFill>
                <a:latin typeface="Calibri"/>
                <a:cs typeface="Calibri"/>
              </a:rPr>
              <a:t>el </a:t>
            </a:r>
            <a:r>
              <a:rPr sz="2000" spc="5" dirty="0">
                <a:solidFill>
                  <a:srgbClr val="252525"/>
                </a:solidFill>
                <a:latin typeface="Calibri"/>
                <a:cs typeface="Calibri"/>
              </a:rPr>
              <a:t> </a:t>
            </a:r>
            <a:r>
              <a:rPr sz="2000" spc="-5" dirty="0">
                <a:solidFill>
                  <a:srgbClr val="252525"/>
                </a:solidFill>
                <a:latin typeface="Calibri"/>
                <a:cs typeface="Calibri"/>
              </a:rPr>
              <a:t>almacenamiento</a:t>
            </a:r>
            <a:r>
              <a:rPr sz="2000" spc="30" dirty="0">
                <a:solidFill>
                  <a:srgbClr val="252525"/>
                </a:solidFill>
                <a:latin typeface="Calibri"/>
                <a:cs typeface="Calibri"/>
              </a:rPr>
              <a:t> </a:t>
            </a:r>
            <a:r>
              <a:rPr sz="2000" spc="-5" dirty="0">
                <a:solidFill>
                  <a:srgbClr val="252525"/>
                </a:solidFill>
                <a:latin typeface="Calibri"/>
                <a:cs typeface="Calibri"/>
              </a:rPr>
              <a:t>de</a:t>
            </a:r>
            <a:r>
              <a:rPr sz="2000" spc="5" dirty="0">
                <a:solidFill>
                  <a:srgbClr val="252525"/>
                </a:solidFill>
                <a:latin typeface="Calibri"/>
                <a:cs typeface="Calibri"/>
              </a:rPr>
              <a:t> </a:t>
            </a:r>
            <a:r>
              <a:rPr sz="2000" dirty="0">
                <a:solidFill>
                  <a:srgbClr val="252525"/>
                </a:solidFill>
                <a:latin typeface="Calibri"/>
                <a:cs typeface="Calibri"/>
              </a:rPr>
              <a:t>los </a:t>
            </a:r>
            <a:r>
              <a:rPr sz="2000" spc="-10" dirty="0">
                <a:solidFill>
                  <a:srgbClr val="252525"/>
                </a:solidFill>
                <a:latin typeface="Calibri"/>
                <a:cs typeface="Calibri"/>
              </a:rPr>
              <a:t>registros</a:t>
            </a:r>
            <a:r>
              <a:rPr sz="2000" spc="35" dirty="0">
                <a:solidFill>
                  <a:srgbClr val="252525"/>
                </a:solidFill>
                <a:latin typeface="Calibri"/>
                <a:cs typeface="Calibri"/>
              </a:rPr>
              <a:t> </a:t>
            </a:r>
            <a:r>
              <a:rPr sz="2000" spc="-5" dirty="0">
                <a:solidFill>
                  <a:srgbClr val="252525"/>
                </a:solidFill>
                <a:latin typeface="Calibri"/>
                <a:cs typeface="Calibri"/>
              </a:rPr>
              <a:t>de</a:t>
            </a:r>
            <a:r>
              <a:rPr sz="2000" spc="5" dirty="0">
                <a:solidFill>
                  <a:srgbClr val="252525"/>
                </a:solidFill>
                <a:latin typeface="Calibri"/>
                <a:cs typeface="Calibri"/>
              </a:rPr>
              <a:t> </a:t>
            </a:r>
            <a:r>
              <a:rPr sz="2000" spc="-10" dirty="0">
                <a:solidFill>
                  <a:srgbClr val="252525"/>
                </a:solidFill>
                <a:latin typeface="Calibri"/>
                <a:cs typeface="Calibri"/>
              </a:rPr>
              <a:t>compra</a:t>
            </a:r>
            <a:r>
              <a:rPr sz="2000" dirty="0">
                <a:solidFill>
                  <a:srgbClr val="252525"/>
                </a:solidFill>
                <a:latin typeface="Calibri"/>
                <a:cs typeface="Calibri"/>
              </a:rPr>
              <a:t> </a:t>
            </a:r>
            <a:r>
              <a:rPr sz="2000" spc="-5" dirty="0">
                <a:solidFill>
                  <a:srgbClr val="252525"/>
                </a:solidFill>
                <a:latin typeface="Calibri"/>
                <a:cs typeface="Calibri"/>
              </a:rPr>
              <a:t>de</a:t>
            </a:r>
            <a:r>
              <a:rPr sz="2000" spc="5" dirty="0">
                <a:solidFill>
                  <a:srgbClr val="252525"/>
                </a:solidFill>
                <a:latin typeface="Calibri"/>
                <a:cs typeface="Calibri"/>
              </a:rPr>
              <a:t> </a:t>
            </a:r>
            <a:r>
              <a:rPr sz="2000" spc="-5" dirty="0">
                <a:solidFill>
                  <a:srgbClr val="252525"/>
                </a:solidFill>
                <a:latin typeface="Calibri"/>
                <a:cs typeface="Calibri"/>
              </a:rPr>
              <a:t>cada</a:t>
            </a:r>
            <a:r>
              <a:rPr sz="2000" spc="15" dirty="0">
                <a:solidFill>
                  <a:srgbClr val="252525"/>
                </a:solidFill>
                <a:latin typeface="Calibri"/>
                <a:cs typeface="Calibri"/>
              </a:rPr>
              <a:t> </a:t>
            </a:r>
            <a:r>
              <a:rPr sz="2000" spc="-10" dirty="0">
                <a:solidFill>
                  <a:srgbClr val="252525"/>
                </a:solidFill>
                <a:latin typeface="Calibri"/>
                <a:cs typeface="Calibri"/>
              </a:rPr>
              <a:t>estudiante.</a:t>
            </a:r>
            <a:r>
              <a:rPr sz="2000" spc="20" dirty="0">
                <a:solidFill>
                  <a:srgbClr val="252525"/>
                </a:solidFill>
                <a:latin typeface="Calibri"/>
                <a:cs typeface="Calibri"/>
              </a:rPr>
              <a:t> </a:t>
            </a:r>
            <a:r>
              <a:rPr sz="2000" spc="-15" dirty="0">
                <a:solidFill>
                  <a:srgbClr val="252525"/>
                </a:solidFill>
                <a:latin typeface="Calibri"/>
                <a:cs typeface="Calibri"/>
              </a:rPr>
              <a:t>Estos</a:t>
            </a:r>
            <a:r>
              <a:rPr sz="2000" spc="10" dirty="0">
                <a:solidFill>
                  <a:srgbClr val="252525"/>
                </a:solidFill>
                <a:latin typeface="Calibri"/>
                <a:cs typeface="Calibri"/>
              </a:rPr>
              <a:t> </a:t>
            </a:r>
            <a:r>
              <a:rPr sz="2000" spc="-15" dirty="0">
                <a:solidFill>
                  <a:srgbClr val="252525"/>
                </a:solidFill>
                <a:latin typeface="Calibri"/>
                <a:cs typeface="Calibri"/>
              </a:rPr>
              <a:t>registros</a:t>
            </a:r>
            <a:r>
              <a:rPr sz="2000" spc="35" dirty="0">
                <a:solidFill>
                  <a:srgbClr val="252525"/>
                </a:solidFill>
                <a:latin typeface="Calibri"/>
                <a:cs typeface="Calibri"/>
              </a:rPr>
              <a:t> </a:t>
            </a:r>
            <a:r>
              <a:rPr sz="2000" spc="-5" dirty="0">
                <a:solidFill>
                  <a:srgbClr val="252525"/>
                </a:solidFill>
                <a:latin typeface="Calibri"/>
                <a:cs typeface="Calibri"/>
              </a:rPr>
              <a:t>se</a:t>
            </a:r>
            <a:r>
              <a:rPr sz="2000" spc="10" dirty="0">
                <a:solidFill>
                  <a:srgbClr val="252525"/>
                </a:solidFill>
                <a:latin typeface="Calibri"/>
                <a:cs typeface="Calibri"/>
              </a:rPr>
              <a:t> </a:t>
            </a:r>
            <a:r>
              <a:rPr sz="2000" spc="-15" dirty="0">
                <a:solidFill>
                  <a:srgbClr val="252525"/>
                </a:solidFill>
                <a:latin typeface="Calibri"/>
                <a:cs typeface="Calibri"/>
              </a:rPr>
              <a:t>centralizarán </a:t>
            </a:r>
            <a:r>
              <a:rPr sz="2000" spc="-434" dirty="0">
                <a:solidFill>
                  <a:srgbClr val="252525"/>
                </a:solidFill>
                <a:latin typeface="Calibri"/>
                <a:cs typeface="Calibri"/>
              </a:rPr>
              <a:t> </a:t>
            </a:r>
            <a:r>
              <a:rPr sz="2000" dirty="0">
                <a:solidFill>
                  <a:srgbClr val="252525"/>
                </a:solidFill>
                <a:latin typeface="Calibri"/>
                <a:cs typeface="Calibri"/>
              </a:rPr>
              <a:t>en</a:t>
            </a:r>
            <a:r>
              <a:rPr sz="2000" spc="-5" dirty="0">
                <a:solidFill>
                  <a:srgbClr val="252525"/>
                </a:solidFill>
                <a:latin typeface="Calibri"/>
                <a:cs typeface="Calibri"/>
              </a:rPr>
              <a:t> </a:t>
            </a:r>
            <a:r>
              <a:rPr sz="2000" dirty="0">
                <a:solidFill>
                  <a:srgbClr val="252525"/>
                </a:solidFill>
                <a:latin typeface="Calibri"/>
                <a:cs typeface="Calibri"/>
              </a:rPr>
              <a:t>una</a:t>
            </a:r>
            <a:r>
              <a:rPr sz="2000" spc="-5" dirty="0">
                <a:solidFill>
                  <a:srgbClr val="252525"/>
                </a:solidFill>
                <a:latin typeface="Calibri"/>
                <a:cs typeface="Calibri"/>
              </a:rPr>
              <a:t> </a:t>
            </a:r>
            <a:r>
              <a:rPr sz="2000" dirty="0">
                <a:solidFill>
                  <a:srgbClr val="252525"/>
                </a:solidFill>
                <a:latin typeface="Calibri"/>
                <a:cs typeface="Calibri"/>
              </a:rPr>
              <a:t>API</a:t>
            </a:r>
            <a:r>
              <a:rPr sz="2000" spc="5" dirty="0">
                <a:solidFill>
                  <a:srgbClr val="252525"/>
                </a:solidFill>
                <a:latin typeface="Calibri"/>
                <a:cs typeface="Calibri"/>
              </a:rPr>
              <a:t> </a:t>
            </a:r>
            <a:r>
              <a:rPr sz="2000" spc="-10" dirty="0">
                <a:solidFill>
                  <a:srgbClr val="252525"/>
                </a:solidFill>
                <a:latin typeface="Calibri"/>
                <a:cs typeface="Calibri"/>
              </a:rPr>
              <a:t>(Interfaz</a:t>
            </a:r>
            <a:r>
              <a:rPr sz="2000" spc="-5" dirty="0">
                <a:solidFill>
                  <a:srgbClr val="252525"/>
                </a:solidFill>
                <a:latin typeface="Calibri"/>
                <a:cs typeface="Calibri"/>
              </a:rPr>
              <a:t> de </a:t>
            </a:r>
            <a:r>
              <a:rPr sz="2000" spc="-10" dirty="0">
                <a:solidFill>
                  <a:srgbClr val="252525"/>
                </a:solidFill>
                <a:latin typeface="Calibri"/>
                <a:cs typeface="Calibri"/>
              </a:rPr>
              <a:t>Programación</a:t>
            </a:r>
            <a:r>
              <a:rPr sz="2000" spc="-5" dirty="0">
                <a:solidFill>
                  <a:srgbClr val="252525"/>
                </a:solidFill>
                <a:latin typeface="Calibri"/>
                <a:cs typeface="Calibri"/>
              </a:rPr>
              <a:t> de </a:t>
            </a:r>
            <a:r>
              <a:rPr sz="2000" dirty="0">
                <a:solidFill>
                  <a:srgbClr val="252525"/>
                </a:solidFill>
                <a:latin typeface="Calibri"/>
                <a:cs typeface="Calibri"/>
              </a:rPr>
              <a:t>Aplicaciones)</a:t>
            </a:r>
            <a:r>
              <a:rPr sz="2000" spc="5" dirty="0">
                <a:solidFill>
                  <a:srgbClr val="252525"/>
                </a:solidFill>
                <a:latin typeface="Calibri"/>
                <a:cs typeface="Calibri"/>
              </a:rPr>
              <a:t> </a:t>
            </a:r>
            <a:r>
              <a:rPr sz="2000" spc="-10" dirty="0">
                <a:solidFill>
                  <a:srgbClr val="252525"/>
                </a:solidFill>
                <a:latin typeface="Calibri"/>
                <a:cs typeface="Calibri"/>
              </a:rPr>
              <a:t>para</a:t>
            </a:r>
            <a:r>
              <a:rPr sz="2000" spc="5" dirty="0">
                <a:solidFill>
                  <a:srgbClr val="252525"/>
                </a:solidFill>
                <a:latin typeface="Calibri"/>
                <a:cs typeface="Calibri"/>
              </a:rPr>
              <a:t> </a:t>
            </a:r>
            <a:r>
              <a:rPr sz="2000" spc="-5" dirty="0">
                <a:solidFill>
                  <a:srgbClr val="252525"/>
                </a:solidFill>
                <a:latin typeface="Calibri"/>
                <a:cs typeface="Calibri"/>
              </a:rPr>
              <a:t>su</a:t>
            </a:r>
            <a:r>
              <a:rPr sz="2000" dirty="0">
                <a:solidFill>
                  <a:srgbClr val="252525"/>
                </a:solidFill>
                <a:latin typeface="Calibri"/>
                <a:cs typeface="Calibri"/>
              </a:rPr>
              <a:t> acceso</a:t>
            </a:r>
            <a:r>
              <a:rPr sz="2000" spc="5" dirty="0">
                <a:solidFill>
                  <a:srgbClr val="252525"/>
                </a:solidFill>
                <a:latin typeface="Calibri"/>
                <a:cs typeface="Calibri"/>
              </a:rPr>
              <a:t> </a:t>
            </a:r>
            <a:r>
              <a:rPr sz="2000" dirty="0">
                <a:solidFill>
                  <a:srgbClr val="252525"/>
                </a:solidFill>
                <a:latin typeface="Calibri"/>
                <a:cs typeface="Calibri"/>
              </a:rPr>
              <a:t>y</a:t>
            </a:r>
            <a:r>
              <a:rPr sz="2000" spc="5" dirty="0">
                <a:solidFill>
                  <a:srgbClr val="252525"/>
                </a:solidFill>
                <a:latin typeface="Calibri"/>
                <a:cs typeface="Calibri"/>
              </a:rPr>
              <a:t> </a:t>
            </a:r>
            <a:r>
              <a:rPr sz="2000" spc="-5" dirty="0">
                <a:solidFill>
                  <a:srgbClr val="252525"/>
                </a:solidFill>
                <a:latin typeface="Calibri"/>
                <a:cs typeface="Calibri"/>
              </a:rPr>
              <a:t>gestión,</a:t>
            </a:r>
            <a:r>
              <a:rPr sz="2000" spc="10" dirty="0">
                <a:solidFill>
                  <a:srgbClr val="252525"/>
                </a:solidFill>
                <a:latin typeface="Calibri"/>
                <a:cs typeface="Calibri"/>
              </a:rPr>
              <a:t> </a:t>
            </a:r>
            <a:r>
              <a:rPr sz="2000" spc="-5" dirty="0">
                <a:solidFill>
                  <a:srgbClr val="252525"/>
                </a:solidFill>
                <a:latin typeface="Calibri"/>
                <a:cs typeface="Calibri"/>
              </a:rPr>
              <a:t>utilizando</a:t>
            </a:r>
            <a:r>
              <a:rPr sz="2000" spc="-20" dirty="0">
                <a:solidFill>
                  <a:srgbClr val="252525"/>
                </a:solidFill>
                <a:latin typeface="Calibri"/>
                <a:cs typeface="Calibri"/>
              </a:rPr>
              <a:t> </a:t>
            </a:r>
            <a:r>
              <a:rPr sz="2000" dirty="0">
                <a:solidFill>
                  <a:srgbClr val="252525"/>
                </a:solidFill>
                <a:latin typeface="Calibri"/>
                <a:cs typeface="Calibri"/>
              </a:rPr>
              <a:t>los </a:t>
            </a:r>
            <a:r>
              <a:rPr sz="2000" spc="5" dirty="0">
                <a:solidFill>
                  <a:srgbClr val="252525"/>
                </a:solidFill>
                <a:latin typeface="Calibri"/>
                <a:cs typeface="Calibri"/>
              </a:rPr>
              <a:t> </a:t>
            </a:r>
            <a:r>
              <a:rPr sz="2000" spc="-10" dirty="0">
                <a:solidFill>
                  <a:srgbClr val="252525"/>
                </a:solidFill>
                <a:latin typeface="Calibri"/>
                <a:cs typeface="Calibri"/>
              </a:rPr>
              <a:t>métodos </a:t>
            </a:r>
            <a:r>
              <a:rPr sz="2000" dirty="0">
                <a:solidFill>
                  <a:srgbClr val="252525"/>
                </a:solidFill>
                <a:latin typeface="Calibri"/>
                <a:cs typeface="Calibri"/>
              </a:rPr>
              <a:t>CRUD</a:t>
            </a:r>
            <a:r>
              <a:rPr sz="2000" spc="-20" dirty="0">
                <a:solidFill>
                  <a:srgbClr val="252525"/>
                </a:solidFill>
                <a:latin typeface="Calibri"/>
                <a:cs typeface="Calibri"/>
              </a:rPr>
              <a:t> </a:t>
            </a:r>
            <a:r>
              <a:rPr sz="2000" spc="-15" dirty="0">
                <a:solidFill>
                  <a:srgbClr val="252525"/>
                </a:solidFill>
                <a:latin typeface="Calibri"/>
                <a:cs typeface="Calibri"/>
              </a:rPr>
              <a:t>para</a:t>
            </a:r>
            <a:r>
              <a:rPr sz="2000" spc="-10" dirty="0">
                <a:solidFill>
                  <a:srgbClr val="252525"/>
                </a:solidFill>
                <a:latin typeface="Calibri"/>
                <a:cs typeface="Calibri"/>
              </a:rPr>
              <a:t> </a:t>
            </a:r>
            <a:r>
              <a:rPr sz="2000" dirty="0">
                <a:solidFill>
                  <a:srgbClr val="252525"/>
                </a:solidFill>
                <a:latin typeface="Calibri"/>
                <a:cs typeface="Calibri"/>
              </a:rPr>
              <a:t>el</a:t>
            </a:r>
            <a:r>
              <a:rPr sz="2000" spc="5" dirty="0">
                <a:solidFill>
                  <a:srgbClr val="252525"/>
                </a:solidFill>
                <a:latin typeface="Calibri"/>
                <a:cs typeface="Calibri"/>
              </a:rPr>
              <a:t> </a:t>
            </a:r>
            <a:r>
              <a:rPr sz="2000" dirty="0">
                <a:solidFill>
                  <a:srgbClr val="252525"/>
                </a:solidFill>
                <a:latin typeface="Calibri"/>
                <a:cs typeface="Calibri"/>
              </a:rPr>
              <a:t>manejo</a:t>
            </a:r>
            <a:r>
              <a:rPr sz="2000" spc="-15" dirty="0">
                <a:solidFill>
                  <a:srgbClr val="252525"/>
                </a:solidFill>
                <a:latin typeface="Calibri"/>
                <a:cs typeface="Calibri"/>
              </a:rPr>
              <a:t> </a:t>
            </a:r>
            <a:r>
              <a:rPr sz="2000" spc="-5" dirty="0">
                <a:solidFill>
                  <a:srgbClr val="252525"/>
                </a:solidFill>
                <a:latin typeface="Calibri"/>
                <a:cs typeface="Calibri"/>
              </a:rPr>
              <a:t>de</a:t>
            </a:r>
            <a:r>
              <a:rPr sz="2000" spc="-10" dirty="0">
                <a:solidFill>
                  <a:srgbClr val="252525"/>
                </a:solidFill>
                <a:latin typeface="Calibri"/>
                <a:cs typeface="Calibri"/>
              </a:rPr>
              <a:t> </a:t>
            </a:r>
            <a:r>
              <a:rPr sz="2000" dirty="0">
                <a:solidFill>
                  <a:srgbClr val="252525"/>
                </a:solidFill>
                <a:latin typeface="Calibri"/>
                <a:cs typeface="Calibri"/>
              </a:rPr>
              <a:t>los</a:t>
            </a:r>
            <a:r>
              <a:rPr sz="2000" spc="-10" dirty="0">
                <a:solidFill>
                  <a:srgbClr val="252525"/>
                </a:solidFill>
                <a:latin typeface="Calibri"/>
                <a:cs typeface="Calibri"/>
              </a:rPr>
              <a:t> datos.</a:t>
            </a:r>
            <a:endParaRPr sz="2000">
              <a:latin typeface="Calibri"/>
              <a:cs typeface="Calibri"/>
            </a:endParaRPr>
          </a:p>
          <a:p>
            <a:pPr marL="12700" marR="124460">
              <a:lnSpc>
                <a:spcPct val="100000"/>
              </a:lnSpc>
              <a:spcBef>
                <a:spcPts val="1010"/>
              </a:spcBef>
              <a:buSzPct val="95000"/>
              <a:buAutoNum type="arabicPeriod"/>
              <a:tabLst>
                <a:tab pos="211454" algn="l"/>
              </a:tabLst>
            </a:pPr>
            <a:r>
              <a:rPr sz="2000" b="1" spc="-10" dirty="0">
                <a:solidFill>
                  <a:srgbClr val="252525"/>
                </a:solidFill>
                <a:latin typeface="Calibri"/>
                <a:cs typeface="Calibri"/>
              </a:rPr>
              <a:t>Frontend:</a:t>
            </a:r>
            <a:r>
              <a:rPr sz="2000" b="1" spc="-35" dirty="0">
                <a:solidFill>
                  <a:srgbClr val="252525"/>
                </a:solidFill>
                <a:latin typeface="Calibri"/>
                <a:cs typeface="Calibri"/>
              </a:rPr>
              <a:t> </a:t>
            </a:r>
            <a:r>
              <a:rPr sz="2000" dirty="0">
                <a:solidFill>
                  <a:srgbClr val="252525"/>
                </a:solidFill>
                <a:latin typeface="Calibri"/>
                <a:cs typeface="Calibri"/>
              </a:rPr>
              <a:t>El</a:t>
            </a:r>
            <a:r>
              <a:rPr sz="2000" spc="-5" dirty="0">
                <a:solidFill>
                  <a:srgbClr val="252525"/>
                </a:solidFill>
                <a:latin typeface="Calibri"/>
                <a:cs typeface="Calibri"/>
              </a:rPr>
              <a:t> </a:t>
            </a:r>
            <a:r>
              <a:rPr sz="2000" spc="-15" dirty="0">
                <a:solidFill>
                  <a:srgbClr val="252525"/>
                </a:solidFill>
                <a:latin typeface="Calibri"/>
                <a:cs typeface="Calibri"/>
              </a:rPr>
              <a:t>frontend</a:t>
            </a:r>
            <a:r>
              <a:rPr sz="2000" spc="10" dirty="0">
                <a:solidFill>
                  <a:srgbClr val="252525"/>
                </a:solidFill>
                <a:latin typeface="Calibri"/>
                <a:cs typeface="Calibri"/>
              </a:rPr>
              <a:t> </a:t>
            </a:r>
            <a:r>
              <a:rPr sz="2000" spc="-5" dirty="0">
                <a:solidFill>
                  <a:srgbClr val="252525"/>
                </a:solidFill>
                <a:latin typeface="Calibri"/>
                <a:cs typeface="Calibri"/>
              </a:rPr>
              <a:t>de </a:t>
            </a:r>
            <a:r>
              <a:rPr sz="2000" dirty="0">
                <a:solidFill>
                  <a:srgbClr val="252525"/>
                </a:solidFill>
                <a:latin typeface="Calibri"/>
                <a:cs typeface="Calibri"/>
              </a:rPr>
              <a:t>la</a:t>
            </a:r>
            <a:r>
              <a:rPr sz="2000" spc="5" dirty="0">
                <a:solidFill>
                  <a:srgbClr val="252525"/>
                </a:solidFill>
                <a:latin typeface="Calibri"/>
                <a:cs typeface="Calibri"/>
              </a:rPr>
              <a:t> </a:t>
            </a:r>
            <a:r>
              <a:rPr sz="2000" spc="-15" dirty="0">
                <a:solidFill>
                  <a:srgbClr val="252525"/>
                </a:solidFill>
                <a:latin typeface="Calibri"/>
                <a:cs typeface="Calibri"/>
              </a:rPr>
              <a:t>plataforma</a:t>
            </a:r>
            <a:r>
              <a:rPr sz="2000" spc="15" dirty="0">
                <a:solidFill>
                  <a:srgbClr val="252525"/>
                </a:solidFill>
                <a:latin typeface="Calibri"/>
                <a:cs typeface="Calibri"/>
              </a:rPr>
              <a:t> </a:t>
            </a:r>
            <a:r>
              <a:rPr sz="2000" spc="-5" dirty="0">
                <a:solidFill>
                  <a:srgbClr val="252525"/>
                </a:solidFill>
                <a:latin typeface="Calibri"/>
                <a:cs typeface="Calibri"/>
              </a:rPr>
              <a:t>se</a:t>
            </a:r>
            <a:r>
              <a:rPr sz="2000" spc="10" dirty="0">
                <a:solidFill>
                  <a:srgbClr val="252525"/>
                </a:solidFill>
                <a:latin typeface="Calibri"/>
                <a:cs typeface="Calibri"/>
              </a:rPr>
              <a:t> </a:t>
            </a:r>
            <a:r>
              <a:rPr sz="2000" spc="-5" dirty="0">
                <a:solidFill>
                  <a:srgbClr val="252525"/>
                </a:solidFill>
                <a:latin typeface="Calibri"/>
                <a:cs typeface="Calibri"/>
              </a:rPr>
              <a:t>ha</a:t>
            </a:r>
            <a:r>
              <a:rPr sz="2000" dirty="0">
                <a:solidFill>
                  <a:srgbClr val="252525"/>
                </a:solidFill>
                <a:latin typeface="Calibri"/>
                <a:cs typeface="Calibri"/>
              </a:rPr>
              <a:t> </a:t>
            </a:r>
            <a:r>
              <a:rPr sz="2000" spc="-5" dirty="0">
                <a:solidFill>
                  <a:srgbClr val="252525"/>
                </a:solidFill>
                <a:latin typeface="Calibri"/>
                <a:cs typeface="Calibri"/>
              </a:rPr>
              <a:t>diseñado</a:t>
            </a:r>
            <a:r>
              <a:rPr sz="2000" spc="5" dirty="0">
                <a:solidFill>
                  <a:srgbClr val="252525"/>
                </a:solidFill>
                <a:latin typeface="Calibri"/>
                <a:cs typeface="Calibri"/>
              </a:rPr>
              <a:t> </a:t>
            </a:r>
            <a:r>
              <a:rPr sz="2000" spc="-5" dirty="0">
                <a:solidFill>
                  <a:srgbClr val="252525"/>
                </a:solidFill>
                <a:latin typeface="Calibri"/>
                <a:cs typeface="Calibri"/>
              </a:rPr>
              <a:t>utilizando </a:t>
            </a:r>
            <a:r>
              <a:rPr sz="2000" dirty="0">
                <a:solidFill>
                  <a:srgbClr val="252525"/>
                </a:solidFill>
                <a:latin typeface="Calibri"/>
                <a:cs typeface="Calibri"/>
              </a:rPr>
              <a:t>los</a:t>
            </a:r>
            <a:r>
              <a:rPr sz="2000" spc="10" dirty="0">
                <a:solidFill>
                  <a:srgbClr val="252525"/>
                </a:solidFill>
                <a:latin typeface="Calibri"/>
                <a:cs typeface="Calibri"/>
              </a:rPr>
              <a:t> </a:t>
            </a:r>
            <a:r>
              <a:rPr sz="2000" spc="-10" dirty="0">
                <a:solidFill>
                  <a:srgbClr val="252525"/>
                </a:solidFill>
                <a:latin typeface="Calibri"/>
                <a:cs typeface="Calibri"/>
              </a:rPr>
              <a:t>conocimientos </a:t>
            </a:r>
            <a:r>
              <a:rPr sz="2000" spc="-5" dirty="0">
                <a:solidFill>
                  <a:srgbClr val="252525"/>
                </a:solidFill>
                <a:latin typeface="Calibri"/>
                <a:cs typeface="Calibri"/>
              </a:rPr>
              <a:t> adquiridos </a:t>
            </a:r>
            <a:r>
              <a:rPr sz="2000" dirty="0">
                <a:solidFill>
                  <a:srgbClr val="252525"/>
                </a:solidFill>
                <a:latin typeface="Calibri"/>
                <a:cs typeface="Calibri"/>
              </a:rPr>
              <a:t>en</a:t>
            </a:r>
            <a:r>
              <a:rPr sz="2000" spc="10" dirty="0">
                <a:solidFill>
                  <a:srgbClr val="252525"/>
                </a:solidFill>
                <a:latin typeface="Calibri"/>
                <a:cs typeface="Calibri"/>
              </a:rPr>
              <a:t> </a:t>
            </a:r>
            <a:r>
              <a:rPr sz="2000" spc="-10" dirty="0">
                <a:solidFill>
                  <a:srgbClr val="252525"/>
                </a:solidFill>
                <a:latin typeface="Calibri"/>
                <a:cs typeface="Calibri"/>
              </a:rPr>
              <a:t>nuestro</a:t>
            </a:r>
            <a:r>
              <a:rPr sz="2000" spc="5" dirty="0">
                <a:solidFill>
                  <a:srgbClr val="252525"/>
                </a:solidFill>
                <a:latin typeface="Calibri"/>
                <a:cs typeface="Calibri"/>
              </a:rPr>
              <a:t> </a:t>
            </a:r>
            <a:r>
              <a:rPr sz="2000" spc="-10" dirty="0">
                <a:solidFill>
                  <a:srgbClr val="252525"/>
                </a:solidFill>
                <a:latin typeface="Calibri"/>
                <a:cs typeface="Calibri"/>
              </a:rPr>
              <a:t>curso</a:t>
            </a:r>
            <a:r>
              <a:rPr sz="2000" spc="-5" dirty="0">
                <a:solidFill>
                  <a:srgbClr val="252525"/>
                </a:solidFill>
                <a:latin typeface="Calibri"/>
                <a:cs typeface="Calibri"/>
              </a:rPr>
              <a:t> de </a:t>
            </a:r>
            <a:r>
              <a:rPr sz="2000" spc="-10" dirty="0">
                <a:solidFill>
                  <a:srgbClr val="252525"/>
                </a:solidFill>
                <a:latin typeface="Calibri"/>
                <a:cs typeface="Calibri"/>
              </a:rPr>
              <a:t>Desarrollo</a:t>
            </a:r>
            <a:r>
              <a:rPr sz="2000" spc="20" dirty="0">
                <a:solidFill>
                  <a:srgbClr val="252525"/>
                </a:solidFill>
                <a:latin typeface="Calibri"/>
                <a:cs typeface="Calibri"/>
              </a:rPr>
              <a:t> </a:t>
            </a:r>
            <a:r>
              <a:rPr sz="2000" dirty="0">
                <a:solidFill>
                  <a:srgbClr val="252525"/>
                </a:solidFill>
                <a:latin typeface="Calibri"/>
                <a:cs typeface="Calibri"/>
              </a:rPr>
              <a:t>Basado</a:t>
            </a:r>
            <a:r>
              <a:rPr sz="2000" spc="5" dirty="0">
                <a:solidFill>
                  <a:srgbClr val="252525"/>
                </a:solidFill>
                <a:latin typeface="Calibri"/>
                <a:cs typeface="Calibri"/>
              </a:rPr>
              <a:t> </a:t>
            </a:r>
            <a:r>
              <a:rPr sz="2000" dirty="0">
                <a:solidFill>
                  <a:srgbClr val="252525"/>
                </a:solidFill>
                <a:latin typeface="Calibri"/>
                <a:cs typeface="Calibri"/>
              </a:rPr>
              <a:t>en</a:t>
            </a:r>
            <a:r>
              <a:rPr sz="2000" spc="10" dirty="0">
                <a:solidFill>
                  <a:srgbClr val="252525"/>
                </a:solidFill>
                <a:latin typeface="Calibri"/>
                <a:cs typeface="Calibri"/>
              </a:rPr>
              <a:t> </a:t>
            </a:r>
            <a:r>
              <a:rPr sz="2000" spc="-10" dirty="0">
                <a:solidFill>
                  <a:srgbClr val="252525"/>
                </a:solidFill>
                <a:latin typeface="Calibri"/>
                <a:cs typeface="Calibri"/>
              </a:rPr>
              <a:t>Plataformas.</a:t>
            </a:r>
            <a:r>
              <a:rPr sz="2000" spc="30" dirty="0">
                <a:solidFill>
                  <a:srgbClr val="252525"/>
                </a:solidFill>
                <a:latin typeface="Calibri"/>
                <a:cs typeface="Calibri"/>
              </a:rPr>
              <a:t> </a:t>
            </a:r>
            <a:r>
              <a:rPr sz="2000" spc="-15" dirty="0">
                <a:solidFill>
                  <a:srgbClr val="252525"/>
                </a:solidFill>
                <a:latin typeface="Calibri"/>
                <a:cs typeface="Calibri"/>
              </a:rPr>
              <a:t>Este</a:t>
            </a:r>
            <a:r>
              <a:rPr sz="2000" spc="45" dirty="0">
                <a:solidFill>
                  <a:srgbClr val="252525"/>
                </a:solidFill>
                <a:latin typeface="Calibri"/>
                <a:cs typeface="Calibri"/>
              </a:rPr>
              <a:t> </a:t>
            </a:r>
            <a:r>
              <a:rPr sz="2000" spc="-15" dirty="0">
                <a:solidFill>
                  <a:srgbClr val="252525"/>
                </a:solidFill>
                <a:latin typeface="Calibri"/>
                <a:cs typeface="Calibri"/>
              </a:rPr>
              <a:t>frontend</a:t>
            </a:r>
            <a:r>
              <a:rPr sz="2000" dirty="0">
                <a:solidFill>
                  <a:srgbClr val="252525"/>
                </a:solidFill>
                <a:latin typeface="Calibri"/>
                <a:cs typeface="Calibri"/>
              </a:rPr>
              <a:t> </a:t>
            </a:r>
            <a:r>
              <a:rPr sz="2000" spc="-15" dirty="0">
                <a:solidFill>
                  <a:srgbClr val="252525"/>
                </a:solidFill>
                <a:latin typeface="Calibri"/>
                <a:cs typeface="Calibri"/>
              </a:rPr>
              <a:t>será</a:t>
            </a:r>
            <a:r>
              <a:rPr sz="2000" spc="20" dirty="0">
                <a:solidFill>
                  <a:srgbClr val="252525"/>
                </a:solidFill>
                <a:latin typeface="Calibri"/>
                <a:cs typeface="Calibri"/>
              </a:rPr>
              <a:t> </a:t>
            </a:r>
            <a:r>
              <a:rPr sz="2000" spc="-5" dirty="0">
                <a:solidFill>
                  <a:srgbClr val="252525"/>
                </a:solidFill>
                <a:latin typeface="Calibri"/>
                <a:cs typeface="Calibri"/>
              </a:rPr>
              <a:t>accesible </a:t>
            </a:r>
            <a:r>
              <a:rPr sz="2000" spc="-434" dirty="0">
                <a:solidFill>
                  <a:srgbClr val="252525"/>
                </a:solidFill>
                <a:latin typeface="Calibri"/>
                <a:cs typeface="Calibri"/>
              </a:rPr>
              <a:t> </a:t>
            </a:r>
            <a:r>
              <a:rPr sz="2000" dirty="0">
                <a:solidFill>
                  <a:srgbClr val="252525"/>
                </a:solidFill>
                <a:latin typeface="Calibri"/>
                <a:cs typeface="Calibri"/>
              </a:rPr>
              <a:t>y</a:t>
            </a:r>
            <a:r>
              <a:rPr sz="2000" spc="-10" dirty="0">
                <a:solidFill>
                  <a:srgbClr val="252525"/>
                </a:solidFill>
                <a:latin typeface="Calibri"/>
                <a:cs typeface="Calibri"/>
              </a:rPr>
              <a:t> fácil</a:t>
            </a:r>
            <a:r>
              <a:rPr sz="2000" spc="10" dirty="0">
                <a:solidFill>
                  <a:srgbClr val="252525"/>
                </a:solidFill>
                <a:latin typeface="Calibri"/>
                <a:cs typeface="Calibri"/>
              </a:rPr>
              <a:t> </a:t>
            </a:r>
            <a:r>
              <a:rPr sz="2000" spc="-5" dirty="0">
                <a:solidFill>
                  <a:srgbClr val="252525"/>
                </a:solidFill>
                <a:latin typeface="Calibri"/>
                <a:cs typeface="Calibri"/>
              </a:rPr>
              <a:t>de usar</a:t>
            </a:r>
            <a:r>
              <a:rPr sz="2000" dirty="0">
                <a:solidFill>
                  <a:srgbClr val="252525"/>
                </a:solidFill>
                <a:latin typeface="Calibri"/>
                <a:cs typeface="Calibri"/>
              </a:rPr>
              <a:t> </a:t>
            </a:r>
            <a:r>
              <a:rPr sz="2000" spc="-15" dirty="0">
                <a:solidFill>
                  <a:srgbClr val="252525"/>
                </a:solidFill>
                <a:latin typeface="Calibri"/>
                <a:cs typeface="Calibri"/>
              </a:rPr>
              <a:t>para</a:t>
            </a:r>
            <a:r>
              <a:rPr sz="2000" spc="5" dirty="0">
                <a:solidFill>
                  <a:srgbClr val="252525"/>
                </a:solidFill>
                <a:latin typeface="Calibri"/>
                <a:cs typeface="Calibri"/>
              </a:rPr>
              <a:t> </a:t>
            </a:r>
            <a:r>
              <a:rPr sz="2000" dirty="0">
                <a:solidFill>
                  <a:srgbClr val="252525"/>
                </a:solidFill>
                <a:latin typeface="Calibri"/>
                <a:cs typeface="Calibri"/>
              </a:rPr>
              <a:t>los</a:t>
            </a:r>
            <a:r>
              <a:rPr sz="2000" spc="5" dirty="0">
                <a:solidFill>
                  <a:srgbClr val="252525"/>
                </a:solidFill>
                <a:latin typeface="Calibri"/>
                <a:cs typeface="Calibri"/>
              </a:rPr>
              <a:t> </a:t>
            </a:r>
            <a:r>
              <a:rPr sz="2000" spc="-5" dirty="0">
                <a:solidFill>
                  <a:srgbClr val="252525"/>
                </a:solidFill>
                <a:latin typeface="Calibri"/>
                <a:cs typeface="Calibri"/>
              </a:rPr>
              <a:t>estudiantes.</a:t>
            </a:r>
            <a:r>
              <a:rPr sz="2000" spc="25" dirty="0">
                <a:solidFill>
                  <a:srgbClr val="252525"/>
                </a:solidFill>
                <a:latin typeface="Calibri"/>
                <a:cs typeface="Calibri"/>
              </a:rPr>
              <a:t> </a:t>
            </a:r>
            <a:r>
              <a:rPr sz="2000" spc="-25" dirty="0">
                <a:solidFill>
                  <a:srgbClr val="252525"/>
                </a:solidFill>
                <a:latin typeface="Calibri"/>
                <a:cs typeface="Calibri"/>
              </a:rPr>
              <a:t>Para</a:t>
            </a:r>
            <a:r>
              <a:rPr sz="2000" spc="5" dirty="0">
                <a:solidFill>
                  <a:srgbClr val="252525"/>
                </a:solidFill>
                <a:latin typeface="Calibri"/>
                <a:cs typeface="Calibri"/>
              </a:rPr>
              <a:t> </a:t>
            </a:r>
            <a:r>
              <a:rPr sz="2000" spc="-10" dirty="0">
                <a:solidFill>
                  <a:srgbClr val="252525"/>
                </a:solidFill>
                <a:latin typeface="Calibri"/>
                <a:cs typeface="Calibri"/>
              </a:rPr>
              <a:t>ello,</a:t>
            </a:r>
            <a:r>
              <a:rPr sz="2000" spc="10" dirty="0">
                <a:solidFill>
                  <a:srgbClr val="252525"/>
                </a:solidFill>
                <a:latin typeface="Calibri"/>
                <a:cs typeface="Calibri"/>
              </a:rPr>
              <a:t> </a:t>
            </a:r>
            <a:r>
              <a:rPr sz="2000" spc="-5" dirty="0">
                <a:solidFill>
                  <a:srgbClr val="252525"/>
                </a:solidFill>
                <a:latin typeface="Calibri"/>
                <a:cs typeface="Calibri"/>
              </a:rPr>
              <a:t>se</a:t>
            </a:r>
            <a:r>
              <a:rPr sz="2000" spc="10" dirty="0">
                <a:solidFill>
                  <a:srgbClr val="252525"/>
                </a:solidFill>
                <a:latin typeface="Calibri"/>
                <a:cs typeface="Calibri"/>
              </a:rPr>
              <a:t> </a:t>
            </a:r>
            <a:r>
              <a:rPr sz="2000" spc="-15" dirty="0">
                <a:solidFill>
                  <a:srgbClr val="252525"/>
                </a:solidFill>
                <a:latin typeface="Calibri"/>
                <a:cs typeface="Calibri"/>
              </a:rPr>
              <a:t>utilizará</a:t>
            </a:r>
            <a:r>
              <a:rPr sz="2000" spc="40" dirty="0">
                <a:solidFill>
                  <a:srgbClr val="252525"/>
                </a:solidFill>
                <a:latin typeface="Calibri"/>
                <a:cs typeface="Calibri"/>
              </a:rPr>
              <a:t> </a:t>
            </a:r>
            <a:r>
              <a:rPr sz="2000" spc="-10" dirty="0">
                <a:solidFill>
                  <a:srgbClr val="252525"/>
                </a:solidFill>
                <a:latin typeface="Calibri"/>
                <a:cs typeface="Calibri"/>
              </a:rPr>
              <a:t>React</a:t>
            </a:r>
            <a:r>
              <a:rPr sz="2000" spc="15" dirty="0">
                <a:solidFill>
                  <a:srgbClr val="252525"/>
                </a:solidFill>
                <a:latin typeface="Calibri"/>
                <a:cs typeface="Calibri"/>
              </a:rPr>
              <a:t> </a:t>
            </a:r>
            <a:r>
              <a:rPr sz="2000" spc="-15" dirty="0">
                <a:solidFill>
                  <a:srgbClr val="252525"/>
                </a:solidFill>
                <a:latin typeface="Calibri"/>
                <a:cs typeface="Calibri"/>
              </a:rPr>
              <a:t>para</a:t>
            </a:r>
            <a:r>
              <a:rPr sz="2000" spc="-5" dirty="0">
                <a:solidFill>
                  <a:srgbClr val="252525"/>
                </a:solidFill>
                <a:latin typeface="Calibri"/>
                <a:cs typeface="Calibri"/>
              </a:rPr>
              <a:t> </a:t>
            </a:r>
            <a:r>
              <a:rPr sz="2000" dirty="0">
                <a:solidFill>
                  <a:srgbClr val="252525"/>
                </a:solidFill>
                <a:latin typeface="Calibri"/>
                <a:cs typeface="Calibri"/>
              </a:rPr>
              <a:t>el </a:t>
            </a:r>
            <a:r>
              <a:rPr sz="2000" spc="-10" dirty="0">
                <a:solidFill>
                  <a:srgbClr val="252525"/>
                </a:solidFill>
                <a:latin typeface="Calibri"/>
                <a:cs typeface="Calibri"/>
              </a:rPr>
              <a:t>desarrollo</a:t>
            </a:r>
            <a:r>
              <a:rPr sz="2000" spc="25" dirty="0">
                <a:solidFill>
                  <a:srgbClr val="252525"/>
                </a:solidFill>
                <a:latin typeface="Calibri"/>
                <a:cs typeface="Calibri"/>
              </a:rPr>
              <a:t> </a:t>
            </a:r>
            <a:r>
              <a:rPr sz="2000" spc="-5" dirty="0">
                <a:solidFill>
                  <a:srgbClr val="252525"/>
                </a:solidFill>
                <a:latin typeface="Calibri"/>
                <a:cs typeface="Calibri"/>
              </a:rPr>
              <a:t>de </a:t>
            </a:r>
            <a:r>
              <a:rPr sz="2000" dirty="0">
                <a:solidFill>
                  <a:srgbClr val="252525"/>
                </a:solidFill>
                <a:latin typeface="Calibri"/>
                <a:cs typeface="Calibri"/>
              </a:rPr>
              <a:t>la</a:t>
            </a:r>
            <a:r>
              <a:rPr sz="2000" spc="5" dirty="0">
                <a:solidFill>
                  <a:srgbClr val="252525"/>
                </a:solidFill>
                <a:latin typeface="Calibri"/>
                <a:cs typeface="Calibri"/>
              </a:rPr>
              <a:t> </a:t>
            </a:r>
            <a:r>
              <a:rPr sz="2000" dirty="0">
                <a:solidFill>
                  <a:srgbClr val="252525"/>
                </a:solidFill>
                <a:latin typeface="Calibri"/>
                <a:cs typeface="Calibri"/>
              </a:rPr>
              <a:t>página </a:t>
            </a:r>
            <a:r>
              <a:rPr sz="2000" spc="5" dirty="0">
                <a:solidFill>
                  <a:srgbClr val="252525"/>
                </a:solidFill>
                <a:latin typeface="Calibri"/>
                <a:cs typeface="Calibri"/>
              </a:rPr>
              <a:t> </a:t>
            </a:r>
            <a:r>
              <a:rPr sz="2000" spc="-5" dirty="0">
                <a:solidFill>
                  <a:srgbClr val="252525"/>
                </a:solidFill>
                <a:latin typeface="Calibri"/>
                <a:cs typeface="Calibri"/>
              </a:rPr>
              <a:t>web,</a:t>
            </a:r>
            <a:r>
              <a:rPr sz="2000" spc="-15" dirty="0">
                <a:solidFill>
                  <a:srgbClr val="252525"/>
                </a:solidFill>
                <a:latin typeface="Calibri"/>
                <a:cs typeface="Calibri"/>
              </a:rPr>
              <a:t> </a:t>
            </a:r>
            <a:r>
              <a:rPr sz="2000" spc="-5" dirty="0">
                <a:solidFill>
                  <a:srgbClr val="252525"/>
                </a:solidFill>
                <a:latin typeface="Calibri"/>
                <a:cs typeface="Calibri"/>
              </a:rPr>
              <a:t>como</a:t>
            </a:r>
            <a:r>
              <a:rPr sz="2000" spc="-15" dirty="0">
                <a:solidFill>
                  <a:srgbClr val="252525"/>
                </a:solidFill>
                <a:latin typeface="Calibri"/>
                <a:cs typeface="Calibri"/>
              </a:rPr>
              <a:t> </a:t>
            </a:r>
            <a:r>
              <a:rPr sz="2000" dirty="0">
                <a:solidFill>
                  <a:srgbClr val="252525"/>
                </a:solidFill>
                <a:latin typeface="Calibri"/>
                <a:cs typeface="Calibri"/>
              </a:rPr>
              <a:t>la </a:t>
            </a:r>
            <a:r>
              <a:rPr sz="2000" spc="-10" dirty="0">
                <a:solidFill>
                  <a:srgbClr val="252525"/>
                </a:solidFill>
                <a:latin typeface="Calibri"/>
                <a:cs typeface="Calibri"/>
              </a:rPr>
              <a:t>extracción</a:t>
            </a:r>
            <a:r>
              <a:rPr sz="2000" dirty="0">
                <a:solidFill>
                  <a:srgbClr val="252525"/>
                </a:solidFill>
                <a:latin typeface="Calibri"/>
                <a:cs typeface="Calibri"/>
              </a:rPr>
              <a:t> </a:t>
            </a:r>
            <a:r>
              <a:rPr sz="2000" spc="-5" dirty="0">
                <a:solidFill>
                  <a:srgbClr val="252525"/>
                </a:solidFill>
                <a:latin typeface="Calibri"/>
                <a:cs typeface="Calibri"/>
              </a:rPr>
              <a:t>de los</a:t>
            </a:r>
            <a:r>
              <a:rPr sz="2000" spc="5" dirty="0">
                <a:solidFill>
                  <a:srgbClr val="252525"/>
                </a:solidFill>
                <a:latin typeface="Calibri"/>
                <a:cs typeface="Calibri"/>
              </a:rPr>
              <a:t> </a:t>
            </a:r>
            <a:r>
              <a:rPr sz="2000" spc="-15" dirty="0">
                <a:solidFill>
                  <a:srgbClr val="252525"/>
                </a:solidFill>
                <a:latin typeface="Calibri"/>
                <a:cs typeface="Calibri"/>
              </a:rPr>
              <a:t>datos</a:t>
            </a:r>
            <a:r>
              <a:rPr sz="2000" spc="-5" dirty="0">
                <a:solidFill>
                  <a:srgbClr val="252525"/>
                </a:solidFill>
                <a:latin typeface="Calibri"/>
                <a:cs typeface="Calibri"/>
              </a:rPr>
              <a:t> de</a:t>
            </a:r>
            <a:r>
              <a:rPr sz="2000" spc="-10" dirty="0">
                <a:solidFill>
                  <a:srgbClr val="252525"/>
                </a:solidFill>
                <a:latin typeface="Calibri"/>
                <a:cs typeface="Calibri"/>
              </a:rPr>
              <a:t> nuestro</a:t>
            </a:r>
            <a:r>
              <a:rPr sz="2000" spc="15" dirty="0">
                <a:solidFill>
                  <a:srgbClr val="252525"/>
                </a:solidFill>
                <a:latin typeface="Calibri"/>
                <a:cs typeface="Calibri"/>
              </a:rPr>
              <a:t> </a:t>
            </a:r>
            <a:r>
              <a:rPr sz="2000" spc="-5" dirty="0">
                <a:solidFill>
                  <a:srgbClr val="252525"/>
                </a:solidFill>
                <a:latin typeface="Calibri"/>
                <a:cs typeface="Calibri"/>
              </a:rPr>
              <a:t>Backend.</a:t>
            </a:r>
            <a:endParaRPr sz="20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5160" y="764197"/>
            <a:ext cx="2657475" cy="603885"/>
          </a:xfrm>
          <a:prstGeom prst="rect">
            <a:avLst/>
          </a:prstGeom>
        </p:spPr>
        <p:txBody>
          <a:bodyPr vert="horz" wrap="square" lIns="0" tIns="12065" rIns="0" bIns="0" rtlCol="0">
            <a:spAutoFit/>
          </a:bodyPr>
          <a:lstStyle/>
          <a:p>
            <a:pPr marL="12700">
              <a:lnSpc>
                <a:spcPct val="100000"/>
              </a:lnSpc>
              <a:spcBef>
                <a:spcPts val="95"/>
              </a:spcBef>
            </a:pPr>
            <a:r>
              <a:rPr sz="3800" i="1" spc="-285" dirty="0">
                <a:latin typeface="Georgia"/>
                <a:cs typeface="Georgia"/>
              </a:rPr>
              <a:t>Entidades…</a:t>
            </a:r>
            <a:endParaRPr sz="3800">
              <a:latin typeface="Georgia"/>
              <a:cs typeface="Georgia"/>
            </a:endParaRPr>
          </a:p>
        </p:txBody>
      </p:sp>
      <p:sp>
        <p:nvSpPr>
          <p:cNvPr id="3" name="object 3"/>
          <p:cNvSpPr txBox="1"/>
          <p:nvPr/>
        </p:nvSpPr>
        <p:spPr>
          <a:xfrm>
            <a:off x="8969756" y="2454876"/>
            <a:ext cx="2807335" cy="2476500"/>
          </a:xfrm>
          <a:prstGeom prst="rect">
            <a:avLst/>
          </a:prstGeom>
        </p:spPr>
        <p:txBody>
          <a:bodyPr vert="horz" wrap="square" lIns="0" tIns="140335" rIns="0" bIns="0" rtlCol="0">
            <a:spAutoFit/>
          </a:bodyPr>
          <a:lstStyle/>
          <a:p>
            <a:pPr marL="12700">
              <a:lnSpc>
                <a:spcPct val="100000"/>
              </a:lnSpc>
              <a:spcBef>
                <a:spcPts val="1105"/>
              </a:spcBef>
            </a:pPr>
            <a:r>
              <a:rPr sz="1800" b="1" dirty="0">
                <a:latin typeface="Calibri"/>
                <a:cs typeface="Calibri"/>
              </a:rPr>
              <a:t>Maquina</a:t>
            </a:r>
            <a:endParaRPr sz="1800" dirty="0">
              <a:latin typeface="Calibri"/>
              <a:cs typeface="Calibri"/>
            </a:endParaRPr>
          </a:p>
          <a:p>
            <a:pPr marL="12700" marR="5080">
              <a:lnSpc>
                <a:spcPct val="100000"/>
              </a:lnSpc>
              <a:spcBef>
                <a:spcPts val="1005"/>
              </a:spcBef>
            </a:pPr>
            <a:r>
              <a:rPr sz="1800" spc="-5" dirty="0">
                <a:latin typeface="Calibri"/>
                <a:cs typeface="Calibri"/>
              </a:rPr>
              <a:t>La</a:t>
            </a:r>
            <a:r>
              <a:rPr sz="1800" dirty="0">
                <a:latin typeface="Calibri"/>
                <a:cs typeface="Calibri"/>
              </a:rPr>
              <a:t> </a:t>
            </a:r>
            <a:r>
              <a:rPr sz="1800" spc="-5" dirty="0">
                <a:latin typeface="Calibri"/>
                <a:cs typeface="Calibri"/>
              </a:rPr>
              <a:t>entidad</a:t>
            </a:r>
            <a:r>
              <a:rPr sz="1800" spc="5" dirty="0">
                <a:latin typeface="Calibri"/>
                <a:cs typeface="Calibri"/>
              </a:rPr>
              <a:t> </a:t>
            </a:r>
            <a:r>
              <a:rPr sz="1800" spc="-5" dirty="0">
                <a:latin typeface="Calibri"/>
                <a:cs typeface="Calibri"/>
              </a:rPr>
              <a:t>de máquina </a:t>
            </a:r>
            <a:r>
              <a:rPr sz="1800" dirty="0">
                <a:latin typeface="Calibri"/>
                <a:cs typeface="Calibri"/>
              </a:rPr>
              <a:t> </a:t>
            </a:r>
            <a:r>
              <a:rPr sz="1800" spc="-5" dirty="0">
                <a:latin typeface="Calibri"/>
                <a:cs typeface="Calibri"/>
              </a:rPr>
              <a:t>almacenará</a:t>
            </a:r>
            <a:r>
              <a:rPr sz="1800" dirty="0">
                <a:latin typeface="Calibri"/>
                <a:cs typeface="Calibri"/>
              </a:rPr>
              <a:t> </a:t>
            </a:r>
            <a:r>
              <a:rPr sz="1800" spc="-10" dirty="0">
                <a:latin typeface="Calibri"/>
                <a:cs typeface="Calibri"/>
              </a:rPr>
              <a:t>información </a:t>
            </a:r>
            <a:r>
              <a:rPr sz="1800" spc="-5" dirty="0">
                <a:latin typeface="Calibri"/>
                <a:cs typeface="Calibri"/>
              </a:rPr>
              <a:t> esencial</a:t>
            </a:r>
            <a:r>
              <a:rPr sz="1800" dirty="0">
                <a:latin typeface="Calibri"/>
                <a:cs typeface="Calibri"/>
              </a:rPr>
              <a:t> </a:t>
            </a:r>
            <a:r>
              <a:rPr sz="1800" spc="-10" dirty="0">
                <a:latin typeface="Calibri"/>
                <a:cs typeface="Calibri"/>
              </a:rPr>
              <a:t>sobre</a:t>
            </a:r>
            <a:r>
              <a:rPr sz="1800" spc="-5" dirty="0">
                <a:latin typeface="Calibri"/>
                <a:cs typeface="Calibri"/>
              </a:rPr>
              <a:t> </a:t>
            </a:r>
            <a:r>
              <a:rPr sz="1800" dirty="0">
                <a:latin typeface="Calibri"/>
                <a:cs typeface="Calibri"/>
              </a:rPr>
              <a:t>las </a:t>
            </a:r>
            <a:r>
              <a:rPr sz="1800" spc="-5" dirty="0">
                <a:latin typeface="Calibri"/>
                <a:cs typeface="Calibri"/>
              </a:rPr>
              <a:t>máquinas </a:t>
            </a:r>
            <a:r>
              <a:rPr sz="1800" dirty="0">
                <a:latin typeface="Calibri"/>
                <a:cs typeface="Calibri"/>
              </a:rPr>
              <a:t> </a:t>
            </a:r>
            <a:r>
              <a:rPr sz="1800" spc="-10" dirty="0">
                <a:latin typeface="Calibri"/>
                <a:cs typeface="Calibri"/>
              </a:rPr>
              <a:t>expendedoras presentes</a:t>
            </a:r>
            <a:r>
              <a:rPr sz="1800" spc="-15" dirty="0">
                <a:latin typeface="Calibri"/>
                <a:cs typeface="Calibri"/>
              </a:rPr>
              <a:t> </a:t>
            </a:r>
            <a:r>
              <a:rPr sz="1800" dirty="0">
                <a:latin typeface="Calibri"/>
                <a:cs typeface="Calibri"/>
              </a:rPr>
              <a:t>en</a:t>
            </a:r>
            <a:r>
              <a:rPr sz="1800" spc="10" dirty="0">
                <a:latin typeface="Calibri"/>
                <a:cs typeface="Calibri"/>
              </a:rPr>
              <a:t> </a:t>
            </a:r>
            <a:r>
              <a:rPr sz="1800" dirty="0">
                <a:latin typeface="Calibri"/>
                <a:cs typeface="Calibri"/>
              </a:rPr>
              <a:t>el </a:t>
            </a:r>
            <a:r>
              <a:rPr sz="1800" spc="-395" dirty="0">
                <a:latin typeface="Calibri"/>
                <a:cs typeface="Calibri"/>
              </a:rPr>
              <a:t> </a:t>
            </a:r>
            <a:r>
              <a:rPr sz="1800" spc="-5" dirty="0">
                <a:latin typeface="Calibri"/>
                <a:cs typeface="Calibri"/>
              </a:rPr>
              <a:t>campus de</a:t>
            </a:r>
            <a:r>
              <a:rPr sz="1800" spc="10" dirty="0">
                <a:latin typeface="Calibri"/>
                <a:cs typeface="Calibri"/>
              </a:rPr>
              <a:t> </a:t>
            </a:r>
            <a:r>
              <a:rPr sz="1800" spc="-10" dirty="0">
                <a:latin typeface="Calibri"/>
                <a:cs typeface="Calibri"/>
              </a:rPr>
              <a:t>UTEC,</a:t>
            </a:r>
            <a:r>
              <a:rPr sz="1800" dirty="0">
                <a:latin typeface="Calibri"/>
                <a:cs typeface="Calibri"/>
              </a:rPr>
              <a:t> </a:t>
            </a:r>
            <a:r>
              <a:rPr sz="1800" spc="-5" dirty="0">
                <a:latin typeface="Calibri"/>
                <a:cs typeface="Calibri"/>
              </a:rPr>
              <a:t>lo</a:t>
            </a:r>
            <a:r>
              <a:rPr sz="1800" dirty="0">
                <a:latin typeface="Calibri"/>
                <a:cs typeface="Calibri"/>
              </a:rPr>
              <a:t> </a:t>
            </a:r>
            <a:r>
              <a:rPr sz="1800" spc="-5" dirty="0">
                <a:latin typeface="Calibri"/>
                <a:cs typeface="Calibri"/>
              </a:rPr>
              <a:t>que </a:t>
            </a:r>
            <a:r>
              <a:rPr sz="1800" dirty="0">
                <a:latin typeface="Calibri"/>
                <a:cs typeface="Calibri"/>
              </a:rPr>
              <a:t> </a:t>
            </a:r>
            <a:r>
              <a:rPr sz="1800" spc="-15" dirty="0">
                <a:latin typeface="Calibri"/>
                <a:cs typeface="Calibri"/>
              </a:rPr>
              <a:t>facilitará</a:t>
            </a:r>
            <a:r>
              <a:rPr sz="1800" spc="15" dirty="0">
                <a:latin typeface="Calibri"/>
                <a:cs typeface="Calibri"/>
              </a:rPr>
              <a:t> </a:t>
            </a:r>
            <a:r>
              <a:rPr sz="1800" spc="-5" dirty="0">
                <a:latin typeface="Calibri"/>
                <a:cs typeface="Calibri"/>
              </a:rPr>
              <a:t>la </a:t>
            </a:r>
            <a:r>
              <a:rPr sz="1800" spc="-10" dirty="0">
                <a:latin typeface="Calibri"/>
                <a:cs typeface="Calibri"/>
              </a:rPr>
              <a:t>gestión</a:t>
            </a:r>
            <a:r>
              <a:rPr sz="1800" spc="10" dirty="0">
                <a:latin typeface="Calibri"/>
                <a:cs typeface="Calibri"/>
              </a:rPr>
              <a:t> </a:t>
            </a:r>
            <a:r>
              <a:rPr sz="1800" dirty="0">
                <a:latin typeface="Calibri"/>
                <a:cs typeface="Calibri"/>
              </a:rPr>
              <a:t>y </a:t>
            </a:r>
            <a:r>
              <a:rPr sz="1800" spc="5" dirty="0">
                <a:latin typeface="Calibri"/>
                <a:cs typeface="Calibri"/>
              </a:rPr>
              <a:t> </a:t>
            </a:r>
            <a:r>
              <a:rPr sz="1800" spc="-5" dirty="0">
                <a:latin typeface="Calibri"/>
                <a:cs typeface="Calibri"/>
              </a:rPr>
              <a:t>supervisión</a:t>
            </a:r>
            <a:r>
              <a:rPr sz="1800" spc="5" dirty="0">
                <a:latin typeface="Calibri"/>
                <a:cs typeface="Calibri"/>
              </a:rPr>
              <a:t> </a:t>
            </a:r>
            <a:r>
              <a:rPr sz="1800" spc="-5" dirty="0">
                <a:latin typeface="Calibri"/>
                <a:cs typeface="Calibri"/>
              </a:rPr>
              <a:t>de estas.</a:t>
            </a:r>
            <a:r>
              <a:rPr sz="1800" spc="-5" dirty="0">
                <a:solidFill>
                  <a:srgbClr val="D1D4DB"/>
                </a:solidFill>
                <a:latin typeface="Calibri"/>
                <a:cs typeface="Calibri"/>
              </a:rPr>
              <a:t>.</a:t>
            </a:r>
            <a:endParaRPr sz="1800" dirty="0">
              <a:latin typeface="Calibri"/>
              <a:cs typeface="Calibri"/>
            </a:endParaRPr>
          </a:p>
        </p:txBody>
      </p:sp>
      <p:sp>
        <p:nvSpPr>
          <p:cNvPr id="4" name="object 4"/>
          <p:cNvSpPr txBox="1"/>
          <p:nvPr/>
        </p:nvSpPr>
        <p:spPr>
          <a:xfrm>
            <a:off x="245160" y="4423105"/>
            <a:ext cx="2500630" cy="222250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Cliente</a:t>
            </a:r>
            <a:endParaRPr sz="1800">
              <a:latin typeface="Calibri"/>
              <a:cs typeface="Calibri"/>
            </a:endParaRPr>
          </a:p>
          <a:p>
            <a:pPr marL="12700" marR="5080">
              <a:lnSpc>
                <a:spcPct val="100099"/>
              </a:lnSpc>
            </a:pPr>
            <a:r>
              <a:rPr sz="1800" spc="-15" dirty="0">
                <a:latin typeface="Calibri"/>
                <a:cs typeface="Calibri"/>
              </a:rPr>
              <a:t>Esta</a:t>
            </a:r>
            <a:r>
              <a:rPr sz="1800" spc="-20" dirty="0">
                <a:latin typeface="Calibri"/>
                <a:cs typeface="Calibri"/>
              </a:rPr>
              <a:t> </a:t>
            </a:r>
            <a:r>
              <a:rPr sz="1800" spc="-5" dirty="0">
                <a:latin typeface="Calibri"/>
                <a:cs typeface="Calibri"/>
              </a:rPr>
              <a:t>entidad</a:t>
            </a:r>
            <a:r>
              <a:rPr sz="1800" dirty="0">
                <a:latin typeface="Calibri"/>
                <a:cs typeface="Calibri"/>
              </a:rPr>
              <a:t> </a:t>
            </a:r>
            <a:r>
              <a:rPr sz="1800" spc="-5" dirty="0">
                <a:latin typeface="Calibri"/>
                <a:cs typeface="Calibri"/>
              </a:rPr>
              <a:t>almacenará </a:t>
            </a:r>
            <a:r>
              <a:rPr sz="1800" dirty="0">
                <a:latin typeface="Calibri"/>
                <a:cs typeface="Calibri"/>
              </a:rPr>
              <a:t> </a:t>
            </a:r>
            <a:r>
              <a:rPr sz="1800" spc="-5" dirty="0">
                <a:latin typeface="Calibri"/>
                <a:cs typeface="Calibri"/>
              </a:rPr>
              <a:t>los</a:t>
            </a:r>
            <a:r>
              <a:rPr sz="1800" spc="-15" dirty="0">
                <a:latin typeface="Calibri"/>
                <a:cs typeface="Calibri"/>
              </a:rPr>
              <a:t> </a:t>
            </a:r>
            <a:r>
              <a:rPr sz="1800" spc="-10" dirty="0">
                <a:latin typeface="Calibri"/>
                <a:cs typeface="Calibri"/>
              </a:rPr>
              <a:t>datos</a:t>
            </a:r>
            <a:r>
              <a:rPr sz="1800" spc="-15" dirty="0">
                <a:latin typeface="Calibri"/>
                <a:cs typeface="Calibri"/>
              </a:rPr>
              <a:t> </a:t>
            </a:r>
            <a:r>
              <a:rPr sz="1800" spc="-5" dirty="0">
                <a:latin typeface="Calibri"/>
                <a:cs typeface="Calibri"/>
              </a:rPr>
              <a:t>de</a:t>
            </a:r>
            <a:r>
              <a:rPr sz="1800" spc="5" dirty="0">
                <a:latin typeface="Calibri"/>
                <a:cs typeface="Calibri"/>
              </a:rPr>
              <a:t> </a:t>
            </a:r>
            <a:r>
              <a:rPr sz="1800" spc="-15" dirty="0">
                <a:latin typeface="Calibri"/>
                <a:cs typeface="Calibri"/>
              </a:rPr>
              <a:t>registro</a:t>
            </a:r>
            <a:r>
              <a:rPr sz="1800" spc="-10" dirty="0">
                <a:latin typeface="Calibri"/>
                <a:cs typeface="Calibri"/>
              </a:rPr>
              <a:t> </a:t>
            </a:r>
            <a:r>
              <a:rPr sz="1800" spc="-5" dirty="0">
                <a:latin typeface="Calibri"/>
                <a:cs typeface="Calibri"/>
              </a:rPr>
              <a:t>de</a:t>
            </a:r>
            <a:r>
              <a:rPr sz="1800" spc="10" dirty="0">
                <a:latin typeface="Calibri"/>
                <a:cs typeface="Calibri"/>
              </a:rPr>
              <a:t> </a:t>
            </a:r>
            <a:r>
              <a:rPr sz="1800" spc="-5" dirty="0">
                <a:latin typeface="Calibri"/>
                <a:cs typeface="Calibri"/>
              </a:rPr>
              <a:t>los </a:t>
            </a:r>
            <a:r>
              <a:rPr sz="1800" spc="-395" dirty="0">
                <a:latin typeface="Calibri"/>
                <a:cs typeface="Calibri"/>
              </a:rPr>
              <a:t> </a:t>
            </a:r>
            <a:r>
              <a:rPr sz="1800" spc="-10" dirty="0">
                <a:latin typeface="Calibri"/>
                <a:cs typeface="Calibri"/>
              </a:rPr>
              <a:t>clientes</a:t>
            </a:r>
            <a:r>
              <a:rPr sz="1800" spc="10" dirty="0">
                <a:latin typeface="Calibri"/>
                <a:cs typeface="Calibri"/>
              </a:rPr>
              <a:t> </a:t>
            </a:r>
            <a:r>
              <a:rPr sz="1800" dirty="0">
                <a:latin typeface="Calibri"/>
                <a:cs typeface="Calibri"/>
              </a:rPr>
              <a:t>en</a:t>
            </a:r>
            <a:r>
              <a:rPr sz="1800" spc="10" dirty="0">
                <a:latin typeface="Calibri"/>
                <a:cs typeface="Calibri"/>
              </a:rPr>
              <a:t> </a:t>
            </a:r>
            <a:r>
              <a:rPr sz="1800" spc="-10" dirty="0">
                <a:latin typeface="Calibri"/>
                <a:cs typeface="Calibri"/>
              </a:rPr>
              <a:t>nuestra </a:t>
            </a:r>
            <a:r>
              <a:rPr sz="1800" spc="-5" dirty="0">
                <a:latin typeface="Calibri"/>
                <a:cs typeface="Calibri"/>
              </a:rPr>
              <a:t> </a:t>
            </a:r>
            <a:r>
              <a:rPr sz="1800" spc="-15" dirty="0">
                <a:latin typeface="Calibri"/>
                <a:cs typeface="Calibri"/>
              </a:rPr>
              <a:t>plataforma,</a:t>
            </a:r>
            <a:r>
              <a:rPr sz="1800" spc="-5" dirty="0">
                <a:latin typeface="Calibri"/>
                <a:cs typeface="Calibri"/>
              </a:rPr>
              <a:t> lo</a:t>
            </a:r>
            <a:r>
              <a:rPr sz="1800" dirty="0">
                <a:latin typeface="Calibri"/>
                <a:cs typeface="Calibri"/>
              </a:rPr>
              <a:t> </a:t>
            </a:r>
            <a:r>
              <a:rPr sz="1800" spc="-5" dirty="0">
                <a:latin typeface="Calibri"/>
                <a:cs typeface="Calibri"/>
              </a:rPr>
              <a:t>que </a:t>
            </a:r>
            <a:r>
              <a:rPr sz="1800" spc="-10" dirty="0">
                <a:latin typeface="Calibri"/>
                <a:cs typeface="Calibri"/>
              </a:rPr>
              <a:t>incluye </a:t>
            </a:r>
            <a:r>
              <a:rPr sz="1800" spc="-5" dirty="0">
                <a:latin typeface="Calibri"/>
                <a:cs typeface="Calibri"/>
              </a:rPr>
              <a:t> </a:t>
            </a:r>
            <a:r>
              <a:rPr sz="1800" dirty="0">
                <a:latin typeface="Calibri"/>
                <a:cs typeface="Calibri"/>
              </a:rPr>
              <a:t>el </a:t>
            </a:r>
            <a:r>
              <a:rPr sz="1800" spc="-5" dirty="0">
                <a:latin typeface="Calibri"/>
                <a:cs typeface="Calibri"/>
              </a:rPr>
              <a:t>seguimiento de las </a:t>
            </a:r>
            <a:r>
              <a:rPr sz="1800" dirty="0">
                <a:latin typeface="Calibri"/>
                <a:cs typeface="Calibri"/>
              </a:rPr>
              <a:t> </a:t>
            </a:r>
            <a:r>
              <a:rPr sz="1800" spc="-15" dirty="0">
                <a:latin typeface="Calibri"/>
                <a:cs typeface="Calibri"/>
              </a:rPr>
              <a:t>compras</a:t>
            </a:r>
            <a:r>
              <a:rPr sz="1800" spc="-5" dirty="0">
                <a:latin typeface="Calibri"/>
                <a:cs typeface="Calibri"/>
              </a:rPr>
              <a:t> </a:t>
            </a:r>
            <a:r>
              <a:rPr sz="1800" spc="-10" dirty="0">
                <a:latin typeface="Calibri"/>
                <a:cs typeface="Calibri"/>
              </a:rPr>
              <a:t>realizadas</a:t>
            </a:r>
            <a:r>
              <a:rPr sz="1800" spc="-5" dirty="0">
                <a:latin typeface="Calibri"/>
                <a:cs typeface="Calibri"/>
              </a:rPr>
              <a:t> </a:t>
            </a:r>
            <a:r>
              <a:rPr sz="1800" dirty="0">
                <a:latin typeface="Calibri"/>
                <a:cs typeface="Calibri"/>
              </a:rPr>
              <a:t>a</a:t>
            </a:r>
            <a:r>
              <a:rPr sz="1800" spc="10" dirty="0">
                <a:latin typeface="Calibri"/>
                <a:cs typeface="Calibri"/>
              </a:rPr>
              <a:t> </a:t>
            </a:r>
            <a:r>
              <a:rPr sz="1800" spc="-5" dirty="0">
                <a:latin typeface="Calibri"/>
                <a:cs typeface="Calibri"/>
              </a:rPr>
              <a:t>lo </a:t>
            </a:r>
            <a:r>
              <a:rPr sz="1800" dirty="0">
                <a:latin typeface="Calibri"/>
                <a:cs typeface="Calibri"/>
              </a:rPr>
              <a:t> </a:t>
            </a:r>
            <a:r>
              <a:rPr sz="1800" spc="-10" dirty="0">
                <a:latin typeface="Calibri"/>
                <a:cs typeface="Calibri"/>
              </a:rPr>
              <a:t>largo</a:t>
            </a:r>
            <a:r>
              <a:rPr sz="1800" dirty="0">
                <a:latin typeface="Calibri"/>
                <a:cs typeface="Calibri"/>
              </a:rPr>
              <a:t> </a:t>
            </a:r>
            <a:r>
              <a:rPr sz="1800" spc="-5" dirty="0">
                <a:latin typeface="Calibri"/>
                <a:cs typeface="Calibri"/>
              </a:rPr>
              <a:t>del</a:t>
            </a:r>
            <a:r>
              <a:rPr sz="1800" dirty="0">
                <a:latin typeface="Calibri"/>
                <a:cs typeface="Calibri"/>
              </a:rPr>
              <a:t> </a:t>
            </a:r>
            <a:r>
              <a:rPr sz="1800" spc="-5" dirty="0">
                <a:latin typeface="Calibri"/>
                <a:cs typeface="Calibri"/>
              </a:rPr>
              <a:t>tiempo.</a:t>
            </a:r>
            <a:endParaRPr sz="1800">
              <a:latin typeface="Calibri"/>
              <a:cs typeface="Calibri"/>
            </a:endParaRPr>
          </a:p>
        </p:txBody>
      </p:sp>
      <p:sp>
        <p:nvSpPr>
          <p:cNvPr id="5" name="object 5"/>
          <p:cNvSpPr txBox="1"/>
          <p:nvPr/>
        </p:nvSpPr>
        <p:spPr>
          <a:xfrm>
            <a:off x="245160" y="1511553"/>
            <a:ext cx="1064895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En</a:t>
            </a:r>
            <a:r>
              <a:rPr sz="1800" dirty="0">
                <a:latin typeface="Calibri"/>
                <a:cs typeface="Calibri"/>
              </a:rPr>
              <a:t> </a:t>
            </a:r>
            <a:r>
              <a:rPr sz="1800" spc="-15" dirty="0">
                <a:latin typeface="Calibri"/>
                <a:cs typeface="Calibri"/>
              </a:rPr>
              <a:t>esta</a:t>
            </a:r>
            <a:r>
              <a:rPr sz="1800" spc="15" dirty="0">
                <a:latin typeface="Calibri"/>
                <a:cs typeface="Calibri"/>
              </a:rPr>
              <a:t> </a:t>
            </a:r>
            <a:r>
              <a:rPr sz="1800" spc="-10" dirty="0">
                <a:latin typeface="Calibri"/>
                <a:cs typeface="Calibri"/>
              </a:rPr>
              <a:t>primera</a:t>
            </a:r>
            <a:r>
              <a:rPr sz="1800" spc="5" dirty="0">
                <a:latin typeface="Calibri"/>
                <a:cs typeface="Calibri"/>
              </a:rPr>
              <a:t> </a:t>
            </a:r>
            <a:r>
              <a:rPr sz="1800" spc="-10" dirty="0">
                <a:latin typeface="Calibri"/>
                <a:cs typeface="Calibri"/>
              </a:rPr>
              <a:t>fase</a:t>
            </a:r>
            <a:r>
              <a:rPr sz="1800" spc="5" dirty="0">
                <a:latin typeface="Calibri"/>
                <a:cs typeface="Calibri"/>
              </a:rPr>
              <a:t> </a:t>
            </a:r>
            <a:r>
              <a:rPr sz="1800" dirty="0">
                <a:latin typeface="Calibri"/>
                <a:cs typeface="Calibri"/>
              </a:rPr>
              <a:t>del</a:t>
            </a:r>
            <a:r>
              <a:rPr sz="1800" spc="20" dirty="0">
                <a:latin typeface="Calibri"/>
                <a:cs typeface="Calibri"/>
              </a:rPr>
              <a:t> </a:t>
            </a:r>
            <a:r>
              <a:rPr sz="1800" spc="-15" dirty="0">
                <a:latin typeface="Calibri"/>
                <a:cs typeface="Calibri"/>
              </a:rPr>
              <a:t>proyecto,</a:t>
            </a:r>
            <a:r>
              <a:rPr sz="1800" spc="10" dirty="0">
                <a:latin typeface="Calibri"/>
                <a:cs typeface="Calibri"/>
              </a:rPr>
              <a:t> </a:t>
            </a:r>
            <a:r>
              <a:rPr sz="1800" spc="-5" dirty="0">
                <a:latin typeface="Calibri"/>
                <a:cs typeface="Calibri"/>
              </a:rPr>
              <a:t>hemos</a:t>
            </a:r>
            <a:r>
              <a:rPr sz="1800" spc="10" dirty="0">
                <a:latin typeface="Calibri"/>
                <a:cs typeface="Calibri"/>
              </a:rPr>
              <a:t> </a:t>
            </a:r>
            <a:r>
              <a:rPr sz="1800" spc="-10" dirty="0">
                <a:latin typeface="Calibri"/>
                <a:cs typeface="Calibri"/>
              </a:rPr>
              <a:t>identificado</a:t>
            </a:r>
            <a:r>
              <a:rPr sz="1800" spc="35" dirty="0">
                <a:latin typeface="Calibri"/>
                <a:cs typeface="Calibri"/>
              </a:rPr>
              <a:t> </a:t>
            </a:r>
            <a:r>
              <a:rPr sz="1800" spc="-5" dirty="0">
                <a:latin typeface="Calibri"/>
                <a:cs typeface="Calibri"/>
              </a:rPr>
              <a:t>la</a:t>
            </a:r>
            <a:r>
              <a:rPr sz="1800" dirty="0">
                <a:latin typeface="Calibri"/>
                <a:cs typeface="Calibri"/>
              </a:rPr>
              <a:t> </a:t>
            </a:r>
            <a:r>
              <a:rPr sz="1800" spc="-5" dirty="0">
                <a:latin typeface="Calibri"/>
                <a:cs typeface="Calibri"/>
              </a:rPr>
              <a:t>necesidad</a:t>
            </a:r>
            <a:r>
              <a:rPr sz="1800" spc="25" dirty="0">
                <a:latin typeface="Calibri"/>
                <a:cs typeface="Calibri"/>
              </a:rPr>
              <a:t> </a:t>
            </a:r>
            <a:r>
              <a:rPr sz="1800" spc="-5" dirty="0">
                <a:latin typeface="Calibri"/>
                <a:cs typeface="Calibri"/>
              </a:rPr>
              <a:t>de</a:t>
            </a:r>
            <a:r>
              <a:rPr sz="1800" spc="20" dirty="0">
                <a:latin typeface="Calibri"/>
                <a:cs typeface="Calibri"/>
              </a:rPr>
              <a:t> </a:t>
            </a:r>
            <a:r>
              <a:rPr sz="1800" spc="-10" dirty="0" err="1">
                <a:latin typeface="Calibri"/>
                <a:cs typeface="Calibri"/>
              </a:rPr>
              <a:t>incorporar</a:t>
            </a:r>
            <a:r>
              <a:rPr sz="1800" spc="30" dirty="0">
                <a:latin typeface="Calibri"/>
                <a:cs typeface="Calibri"/>
              </a:rPr>
              <a:t> </a:t>
            </a:r>
            <a:r>
              <a:rPr lang="es-PE" sz="1800" spc="30" dirty="0">
                <a:latin typeface="Calibri"/>
                <a:cs typeface="Calibri"/>
              </a:rPr>
              <a:t>7</a:t>
            </a:r>
            <a:r>
              <a:rPr sz="1800" dirty="0">
                <a:latin typeface="Calibri"/>
                <a:cs typeface="Calibri"/>
              </a:rPr>
              <a:t> </a:t>
            </a:r>
            <a:r>
              <a:rPr sz="1800" spc="-5" dirty="0" err="1">
                <a:latin typeface="Calibri"/>
                <a:cs typeface="Calibri"/>
              </a:rPr>
              <a:t>entidades</a:t>
            </a:r>
            <a:r>
              <a:rPr sz="1800" spc="10" dirty="0">
                <a:latin typeface="Calibri"/>
                <a:cs typeface="Calibri"/>
              </a:rPr>
              <a:t> </a:t>
            </a:r>
            <a:r>
              <a:rPr sz="1800" spc="-5" dirty="0" err="1">
                <a:latin typeface="Calibri"/>
                <a:cs typeface="Calibri"/>
              </a:rPr>
              <a:t>fundamentales</a:t>
            </a:r>
            <a:r>
              <a:rPr lang="es-PE" sz="1800" spc="-5" dirty="0">
                <a:latin typeface="Calibri"/>
                <a:cs typeface="Calibri"/>
              </a:rPr>
              <a:t>:</a:t>
            </a:r>
            <a:endParaRPr sz="1800" dirty="0">
              <a:latin typeface="Calibri"/>
              <a:cs typeface="Calibri"/>
            </a:endParaRPr>
          </a:p>
        </p:txBody>
      </p:sp>
      <p:sp>
        <p:nvSpPr>
          <p:cNvPr id="6" name="object 6"/>
          <p:cNvSpPr txBox="1"/>
          <p:nvPr/>
        </p:nvSpPr>
        <p:spPr>
          <a:xfrm>
            <a:off x="3080766" y="2582417"/>
            <a:ext cx="2804795" cy="2220595"/>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Compra</a:t>
            </a:r>
            <a:endParaRPr sz="1800" dirty="0">
              <a:latin typeface="Calibri"/>
              <a:cs typeface="Calibri"/>
            </a:endParaRPr>
          </a:p>
          <a:p>
            <a:pPr marL="12700" marR="5080">
              <a:lnSpc>
                <a:spcPct val="100000"/>
              </a:lnSpc>
            </a:pPr>
            <a:r>
              <a:rPr sz="1800" spc="-5" dirty="0">
                <a:latin typeface="Calibri"/>
                <a:cs typeface="Calibri"/>
              </a:rPr>
              <a:t>La</a:t>
            </a:r>
            <a:r>
              <a:rPr sz="1800" spc="5" dirty="0">
                <a:latin typeface="Calibri"/>
                <a:cs typeface="Calibri"/>
              </a:rPr>
              <a:t> </a:t>
            </a:r>
            <a:r>
              <a:rPr sz="1800" spc="-5" dirty="0">
                <a:latin typeface="Calibri"/>
                <a:cs typeface="Calibri"/>
              </a:rPr>
              <a:t>entidad</a:t>
            </a:r>
            <a:r>
              <a:rPr sz="1800" spc="10" dirty="0">
                <a:latin typeface="Calibri"/>
                <a:cs typeface="Calibri"/>
              </a:rPr>
              <a:t> </a:t>
            </a:r>
            <a:r>
              <a:rPr sz="1800" spc="-5" dirty="0">
                <a:latin typeface="Calibri"/>
                <a:cs typeface="Calibri"/>
              </a:rPr>
              <a:t>de </a:t>
            </a:r>
            <a:r>
              <a:rPr sz="1800" spc="-15" dirty="0">
                <a:latin typeface="Calibri"/>
                <a:cs typeface="Calibri"/>
              </a:rPr>
              <a:t>compra</a:t>
            </a:r>
            <a:r>
              <a:rPr sz="1800" spc="5" dirty="0">
                <a:latin typeface="Calibri"/>
                <a:cs typeface="Calibri"/>
              </a:rPr>
              <a:t> </a:t>
            </a:r>
            <a:r>
              <a:rPr sz="1800" spc="-5" dirty="0">
                <a:latin typeface="Calibri"/>
                <a:cs typeface="Calibri"/>
              </a:rPr>
              <a:t>se </a:t>
            </a:r>
            <a:r>
              <a:rPr sz="1800" dirty="0">
                <a:latin typeface="Calibri"/>
                <a:cs typeface="Calibri"/>
              </a:rPr>
              <a:t> </a:t>
            </a:r>
            <a:r>
              <a:rPr sz="1800" spc="-15" dirty="0">
                <a:latin typeface="Calibri"/>
                <a:cs typeface="Calibri"/>
              </a:rPr>
              <a:t>encargará</a:t>
            </a:r>
            <a:r>
              <a:rPr sz="1800" spc="5" dirty="0">
                <a:latin typeface="Calibri"/>
                <a:cs typeface="Calibri"/>
              </a:rPr>
              <a:t> </a:t>
            </a:r>
            <a:r>
              <a:rPr sz="1800" spc="-5" dirty="0">
                <a:latin typeface="Calibri"/>
                <a:cs typeface="Calibri"/>
              </a:rPr>
              <a:t>de </a:t>
            </a:r>
            <a:r>
              <a:rPr sz="1800" spc="-15" dirty="0">
                <a:latin typeface="Calibri"/>
                <a:cs typeface="Calibri"/>
              </a:rPr>
              <a:t>registrar</a:t>
            </a:r>
            <a:r>
              <a:rPr sz="1800" spc="-5" dirty="0">
                <a:latin typeface="Calibri"/>
                <a:cs typeface="Calibri"/>
              </a:rPr>
              <a:t> </a:t>
            </a:r>
            <a:r>
              <a:rPr sz="1800" dirty="0">
                <a:latin typeface="Calibri"/>
                <a:cs typeface="Calibri"/>
              </a:rPr>
              <a:t>y </a:t>
            </a:r>
            <a:r>
              <a:rPr sz="1800" spc="5" dirty="0">
                <a:latin typeface="Calibri"/>
                <a:cs typeface="Calibri"/>
              </a:rPr>
              <a:t> </a:t>
            </a:r>
            <a:r>
              <a:rPr sz="1800" spc="-5" dirty="0">
                <a:latin typeface="Calibri"/>
                <a:cs typeface="Calibri"/>
              </a:rPr>
              <a:t>mantener un </a:t>
            </a:r>
            <a:r>
              <a:rPr sz="1800" spc="-10" dirty="0">
                <a:latin typeface="Calibri"/>
                <a:cs typeface="Calibri"/>
              </a:rPr>
              <a:t>historial </a:t>
            </a:r>
            <a:r>
              <a:rPr sz="1800" spc="-5" dirty="0">
                <a:latin typeface="Calibri"/>
                <a:cs typeface="Calibri"/>
              </a:rPr>
              <a:t>de cada </a:t>
            </a:r>
            <a:r>
              <a:rPr sz="1800" spc="-395" dirty="0">
                <a:latin typeface="Calibri"/>
                <a:cs typeface="Calibri"/>
              </a:rPr>
              <a:t> </a:t>
            </a:r>
            <a:r>
              <a:rPr sz="1800" spc="-10" dirty="0">
                <a:latin typeface="Calibri"/>
                <a:cs typeface="Calibri"/>
              </a:rPr>
              <a:t>transacción</a:t>
            </a:r>
            <a:r>
              <a:rPr sz="1800" spc="5" dirty="0">
                <a:latin typeface="Calibri"/>
                <a:cs typeface="Calibri"/>
              </a:rPr>
              <a:t> </a:t>
            </a:r>
            <a:r>
              <a:rPr sz="1800" spc="-10" dirty="0">
                <a:latin typeface="Calibri"/>
                <a:cs typeface="Calibri"/>
              </a:rPr>
              <a:t>realizada</a:t>
            </a:r>
            <a:r>
              <a:rPr sz="1800" spc="10" dirty="0">
                <a:latin typeface="Calibri"/>
                <a:cs typeface="Calibri"/>
              </a:rPr>
              <a:t> </a:t>
            </a:r>
            <a:r>
              <a:rPr sz="1800" spc="-5" dirty="0">
                <a:latin typeface="Calibri"/>
                <a:cs typeface="Calibri"/>
              </a:rPr>
              <a:t>por</a:t>
            </a:r>
            <a:r>
              <a:rPr sz="1800" dirty="0">
                <a:latin typeface="Calibri"/>
                <a:cs typeface="Calibri"/>
              </a:rPr>
              <a:t> </a:t>
            </a:r>
            <a:r>
              <a:rPr sz="1800" spc="-5" dirty="0">
                <a:latin typeface="Calibri"/>
                <a:cs typeface="Calibri"/>
              </a:rPr>
              <a:t>los </a:t>
            </a:r>
            <a:r>
              <a:rPr sz="1800" dirty="0">
                <a:latin typeface="Calibri"/>
                <a:cs typeface="Calibri"/>
              </a:rPr>
              <a:t> </a:t>
            </a:r>
            <a:r>
              <a:rPr sz="1800" spc="-10" dirty="0">
                <a:latin typeface="Calibri"/>
                <a:cs typeface="Calibri"/>
              </a:rPr>
              <a:t>clientes</a:t>
            </a:r>
            <a:r>
              <a:rPr sz="1800" spc="5" dirty="0">
                <a:latin typeface="Calibri"/>
                <a:cs typeface="Calibri"/>
              </a:rPr>
              <a:t> </a:t>
            </a:r>
            <a:r>
              <a:rPr sz="1800" dirty="0">
                <a:latin typeface="Calibri"/>
                <a:cs typeface="Calibri"/>
              </a:rPr>
              <a:t>al</a:t>
            </a:r>
            <a:r>
              <a:rPr sz="1800" spc="-5" dirty="0">
                <a:latin typeface="Calibri"/>
                <a:cs typeface="Calibri"/>
              </a:rPr>
              <a:t> adquirir </a:t>
            </a:r>
            <a:r>
              <a:rPr sz="1800" spc="-10" dirty="0">
                <a:latin typeface="Calibri"/>
                <a:cs typeface="Calibri"/>
              </a:rPr>
              <a:t>productos </a:t>
            </a:r>
            <a:r>
              <a:rPr sz="1800" spc="-5" dirty="0">
                <a:latin typeface="Calibri"/>
                <a:cs typeface="Calibri"/>
              </a:rPr>
              <a:t> de</a:t>
            </a:r>
            <a:r>
              <a:rPr sz="1800" spc="10" dirty="0">
                <a:latin typeface="Calibri"/>
                <a:cs typeface="Calibri"/>
              </a:rPr>
              <a:t> </a:t>
            </a:r>
            <a:r>
              <a:rPr sz="1800" spc="-5" dirty="0">
                <a:latin typeface="Calibri"/>
                <a:cs typeface="Calibri"/>
              </a:rPr>
              <a:t>las</a:t>
            </a:r>
            <a:r>
              <a:rPr sz="1800" spc="-10" dirty="0">
                <a:latin typeface="Calibri"/>
                <a:cs typeface="Calibri"/>
              </a:rPr>
              <a:t> </a:t>
            </a:r>
            <a:r>
              <a:rPr sz="1800" spc="-5" dirty="0">
                <a:latin typeface="Calibri"/>
                <a:cs typeface="Calibri"/>
              </a:rPr>
              <a:t>máquinas </a:t>
            </a:r>
            <a:r>
              <a:rPr sz="1800" dirty="0">
                <a:latin typeface="Calibri"/>
                <a:cs typeface="Calibri"/>
              </a:rPr>
              <a:t> </a:t>
            </a:r>
            <a:r>
              <a:rPr sz="1800" spc="-10" dirty="0">
                <a:latin typeface="Calibri"/>
                <a:cs typeface="Calibri"/>
              </a:rPr>
              <a:t>expendedoras</a:t>
            </a:r>
            <a:endParaRPr sz="1800" dirty="0">
              <a:latin typeface="Calibri"/>
              <a:cs typeface="Calibri"/>
            </a:endParaRPr>
          </a:p>
        </p:txBody>
      </p:sp>
      <p:sp>
        <p:nvSpPr>
          <p:cNvPr id="7" name="object 7"/>
          <p:cNvSpPr txBox="1"/>
          <p:nvPr/>
        </p:nvSpPr>
        <p:spPr>
          <a:xfrm>
            <a:off x="6055867" y="4423105"/>
            <a:ext cx="2747010" cy="222123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Producto</a:t>
            </a:r>
            <a:endParaRPr sz="1800">
              <a:latin typeface="Calibri"/>
              <a:cs typeface="Calibri"/>
            </a:endParaRPr>
          </a:p>
          <a:p>
            <a:pPr marL="12700" marR="5080">
              <a:lnSpc>
                <a:spcPct val="100000"/>
              </a:lnSpc>
              <a:spcBef>
                <a:spcPts val="5"/>
              </a:spcBef>
            </a:pPr>
            <a:r>
              <a:rPr sz="1800" spc="-15" dirty="0">
                <a:latin typeface="Calibri"/>
                <a:cs typeface="Calibri"/>
              </a:rPr>
              <a:t>Esta</a:t>
            </a:r>
            <a:r>
              <a:rPr sz="1800" spc="-20" dirty="0">
                <a:latin typeface="Calibri"/>
                <a:cs typeface="Calibri"/>
              </a:rPr>
              <a:t> </a:t>
            </a:r>
            <a:r>
              <a:rPr sz="1800" spc="-5" dirty="0">
                <a:latin typeface="Calibri"/>
                <a:cs typeface="Calibri"/>
              </a:rPr>
              <a:t>entidad</a:t>
            </a:r>
            <a:r>
              <a:rPr sz="1800" dirty="0">
                <a:latin typeface="Calibri"/>
                <a:cs typeface="Calibri"/>
              </a:rPr>
              <a:t> </a:t>
            </a:r>
            <a:r>
              <a:rPr sz="1800" spc="-15" dirty="0">
                <a:latin typeface="Calibri"/>
                <a:cs typeface="Calibri"/>
              </a:rPr>
              <a:t>contendrá</a:t>
            </a:r>
            <a:r>
              <a:rPr sz="1800" spc="-5" dirty="0">
                <a:latin typeface="Calibri"/>
                <a:cs typeface="Calibri"/>
              </a:rPr>
              <a:t> </a:t>
            </a:r>
            <a:r>
              <a:rPr sz="1800" spc="-10" dirty="0">
                <a:latin typeface="Calibri"/>
                <a:cs typeface="Calibri"/>
              </a:rPr>
              <a:t>todos </a:t>
            </a:r>
            <a:r>
              <a:rPr sz="1800" spc="-390" dirty="0">
                <a:latin typeface="Calibri"/>
                <a:cs typeface="Calibri"/>
              </a:rPr>
              <a:t> </a:t>
            </a:r>
            <a:r>
              <a:rPr sz="1800" spc="-5" dirty="0">
                <a:latin typeface="Calibri"/>
                <a:cs typeface="Calibri"/>
              </a:rPr>
              <a:t>los</a:t>
            </a:r>
            <a:r>
              <a:rPr sz="1800" spc="-10" dirty="0">
                <a:latin typeface="Calibri"/>
                <a:cs typeface="Calibri"/>
              </a:rPr>
              <a:t> detalles</a:t>
            </a:r>
            <a:r>
              <a:rPr sz="1800" spc="10" dirty="0">
                <a:latin typeface="Calibri"/>
                <a:cs typeface="Calibri"/>
              </a:rPr>
              <a:t> </a:t>
            </a:r>
            <a:r>
              <a:rPr sz="1800" spc="-15" dirty="0">
                <a:latin typeface="Calibri"/>
                <a:cs typeface="Calibri"/>
              </a:rPr>
              <a:t>relevantes</a:t>
            </a:r>
            <a:r>
              <a:rPr sz="1800" dirty="0">
                <a:latin typeface="Calibri"/>
                <a:cs typeface="Calibri"/>
              </a:rPr>
              <a:t> </a:t>
            </a:r>
            <a:r>
              <a:rPr sz="1800" spc="-5" dirty="0">
                <a:latin typeface="Calibri"/>
                <a:cs typeface="Calibri"/>
              </a:rPr>
              <a:t>de</a:t>
            </a:r>
            <a:r>
              <a:rPr sz="1800" spc="15" dirty="0">
                <a:latin typeface="Calibri"/>
                <a:cs typeface="Calibri"/>
              </a:rPr>
              <a:t> </a:t>
            </a:r>
            <a:r>
              <a:rPr sz="1800" spc="-5" dirty="0">
                <a:latin typeface="Calibri"/>
                <a:cs typeface="Calibri"/>
              </a:rPr>
              <a:t>los </a:t>
            </a:r>
            <a:r>
              <a:rPr sz="1800" dirty="0">
                <a:latin typeface="Calibri"/>
                <a:cs typeface="Calibri"/>
              </a:rPr>
              <a:t> </a:t>
            </a:r>
            <a:r>
              <a:rPr sz="1800" spc="-10" dirty="0">
                <a:latin typeface="Calibri"/>
                <a:cs typeface="Calibri"/>
              </a:rPr>
              <a:t>productos</a:t>
            </a:r>
            <a:r>
              <a:rPr sz="1800" spc="-20" dirty="0">
                <a:latin typeface="Calibri"/>
                <a:cs typeface="Calibri"/>
              </a:rPr>
              <a:t> </a:t>
            </a:r>
            <a:r>
              <a:rPr sz="1800" spc="-5" dirty="0">
                <a:latin typeface="Calibri"/>
                <a:cs typeface="Calibri"/>
              </a:rPr>
              <a:t>disponibles</a:t>
            </a:r>
            <a:r>
              <a:rPr sz="1800" spc="5" dirty="0">
                <a:latin typeface="Calibri"/>
                <a:cs typeface="Calibri"/>
              </a:rPr>
              <a:t> </a:t>
            </a:r>
            <a:r>
              <a:rPr sz="1800" dirty="0">
                <a:latin typeface="Calibri"/>
                <a:cs typeface="Calibri"/>
              </a:rPr>
              <a:t>en</a:t>
            </a:r>
            <a:r>
              <a:rPr sz="1800" spc="5" dirty="0">
                <a:latin typeface="Calibri"/>
                <a:cs typeface="Calibri"/>
              </a:rPr>
              <a:t> </a:t>
            </a:r>
            <a:r>
              <a:rPr sz="1800" spc="-5" dirty="0">
                <a:latin typeface="Calibri"/>
                <a:cs typeface="Calibri"/>
              </a:rPr>
              <a:t>las </a:t>
            </a:r>
            <a:r>
              <a:rPr sz="1800" dirty="0">
                <a:latin typeface="Calibri"/>
                <a:cs typeface="Calibri"/>
              </a:rPr>
              <a:t> </a:t>
            </a:r>
            <a:r>
              <a:rPr sz="1800" spc="-5" dirty="0">
                <a:latin typeface="Calibri"/>
                <a:cs typeface="Calibri"/>
              </a:rPr>
              <a:t>máquinas</a:t>
            </a:r>
            <a:r>
              <a:rPr sz="1800" spc="-10" dirty="0">
                <a:latin typeface="Calibri"/>
                <a:cs typeface="Calibri"/>
              </a:rPr>
              <a:t> expendedoras</a:t>
            </a:r>
            <a:r>
              <a:rPr sz="1800" spc="-5" dirty="0">
                <a:latin typeface="Calibri"/>
                <a:cs typeface="Calibri"/>
              </a:rPr>
              <a:t> de </a:t>
            </a:r>
            <a:r>
              <a:rPr sz="1800" dirty="0">
                <a:latin typeface="Calibri"/>
                <a:cs typeface="Calibri"/>
              </a:rPr>
              <a:t> </a:t>
            </a:r>
            <a:r>
              <a:rPr sz="1800" spc="-10" dirty="0">
                <a:latin typeface="Calibri"/>
                <a:cs typeface="Calibri"/>
              </a:rPr>
              <a:t>UTEC, </a:t>
            </a:r>
            <a:r>
              <a:rPr sz="1800" spc="-5" dirty="0">
                <a:latin typeface="Calibri"/>
                <a:cs typeface="Calibri"/>
              </a:rPr>
              <a:t>lo</a:t>
            </a:r>
            <a:r>
              <a:rPr sz="1800" dirty="0">
                <a:latin typeface="Calibri"/>
                <a:cs typeface="Calibri"/>
              </a:rPr>
              <a:t> </a:t>
            </a:r>
            <a:r>
              <a:rPr sz="1800" spc="-5" dirty="0">
                <a:latin typeface="Calibri"/>
                <a:cs typeface="Calibri"/>
              </a:rPr>
              <a:t>que</a:t>
            </a:r>
            <a:r>
              <a:rPr sz="1800" dirty="0">
                <a:latin typeface="Calibri"/>
                <a:cs typeface="Calibri"/>
              </a:rPr>
              <a:t> </a:t>
            </a:r>
            <a:r>
              <a:rPr sz="1800" spc="-10" dirty="0">
                <a:latin typeface="Calibri"/>
                <a:cs typeface="Calibri"/>
              </a:rPr>
              <a:t>permitirá</a:t>
            </a:r>
            <a:r>
              <a:rPr sz="1800" spc="5" dirty="0">
                <a:latin typeface="Calibri"/>
                <a:cs typeface="Calibri"/>
              </a:rPr>
              <a:t> </a:t>
            </a:r>
            <a:r>
              <a:rPr sz="1800" spc="-5" dirty="0">
                <a:latin typeface="Calibri"/>
                <a:cs typeface="Calibri"/>
              </a:rPr>
              <a:t>un </a:t>
            </a:r>
            <a:r>
              <a:rPr sz="1800" dirty="0">
                <a:latin typeface="Calibri"/>
                <a:cs typeface="Calibri"/>
              </a:rPr>
              <a:t> </a:t>
            </a:r>
            <a:r>
              <a:rPr sz="1800" spc="-15" dirty="0">
                <a:latin typeface="Calibri"/>
                <a:cs typeface="Calibri"/>
              </a:rPr>
              <a:t>control</a:t>
            </a:r>
            <a:r>
              <a:rPr sz="1800" spc="-5" dirty="0">
                <a:latin typeface="Calibri"/>
                <a:cs typeface="Calibri"/>
              </a:rPr>
              <a:t> </a:t>
            </a:r>
            <a:r>
              <a:rPr sz="1800" spc="-10" dirty="0">
                <a:latin typeface="Calibri"/>
                <a:cs typeface="Calibri"/>
              </a:rPr>
              <a:t>efectivo </a:t>
            </a:r>
            <a:r>
              <a:rPr sz="1800" spc="-5" dirty="0">
                <a:latin typeface="Calibri"/>
                <a:cs typeface="Calibri"/>
              </a:rPr>
              <a:t>de</a:t>
            </a:r>
            <a:r>
              <a:rPr sz="1800" spc="10" dirty="0">
                <a:latin typeface="Calibri"/>
                <a:cs typeface="Calibri"/>
              </a:rPr>
              <a:t> </a:t>
            </a:r>
            <a:r>
              <a:rPr sz="1800" spc="-5" dirty="0">
                <a:latin typeface="Calibri"/>
                <a:cs typeface="Calibri"/>
              </a:rPr>
              <a:t>su </a:t>
            </a:r>
            <a:r>
              <a:rPr sz="1800" dirty="0">
                <a:latin typeface="Calibri"/>
                <a:cs typeface="Calibri"/>
              </a:rPr>
              <a:t> </a:t>
            </a:r>
            <a:r>
              <a:rPr sz="1800" spc="-10" dirty="0">
                <a:latin typeface="Calibri"/>
                <a:cs typeface="Calibri"/>
              </a:rPr>
              <a:t>inventario.</a:t>
            </a:r>
            <a:endParaRPr sz="180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183" y="410786"/>
            <a:ext cx="2657475" cy="603885"/>
          </a:xfrm>
          <a:prstGeom prst="rect">
            <a:avLst/>
          </a:prstGeom>
        </p:spPr>
        <p:txBody>
          <a:bodyPr vert="horz" wrap="square" lIns="0" tIns="12065" rIns="0" bIns="0" rtlCol="0">
            <a:spAutoFit/>
          </a:bodyPr>
          <a:lstStyle/>
          <a:p>
            <a:pPr marL="12700">
              <a:lnSpc>
                <a:spcPct val="100000"/>
              </a:lnSpc>
              <a:spcBef>
                <a:spcPts val="95"/>
              </a:spcBef>
            </a:pPr>
            <a:r>
              <a:rPr sz="3800" i="1" spc="-285" dirty="0">
                <a:latin typeface="Georgia"/>
                <a:cs typeface="Georgia"/>
              </a:rPr>
              <a:t>Entidades…</a:t>
            </a:r>
            <a:endParaRPr sz="3800" dirty="0">
              <a:latin typeface="Georgia"/>
              <a:cs typeface="Georgia"/>
            </a:endParaRPr>
          </a:p>
        </p:txBody>
      </p:sp>
      <p:sp>
        <p:nvSpPr>
          <p:cNvPr id="3" name="object 3"/>
          <p:cNvSpPr txBox="1"/>
          <p:nvPr/>
        </p:nvSpPr>
        <p:spPr>
          <a:xfrm>
            <a:off x="8291052" y="2919736"/>
            <a:ext cx="3352800" cy="2080698"/>
          </a:xfrm>
          <a:prstGeom prst="rect">
            <a:avLst/>
          </a:prstGeom>
        </p:spPr>
        <p:txBody>
          <a:bodyPr vert="horz" wrap="square" lIns="0" tIns="140335" rIns="0" bIns="0" rtlCol="0">
            <a:spAutoFit/>
          </a:bodyPr>
          <a:lstStyle/>
          <a:p>
            <a:pPr marL="12700">
              <a:lnSpc>
                <a:spcPct val="100000"/>
              </a:lnSpc>
              <a:spcBef>
                <a:spcPts val="1105"/>
              </a:spcBef>
            </a:pPr>
            <a:r>
              <a:rPr lang="es-PE" sz="1800" b="1" dirty="0">
                <a:latin typeface="Calibri"/>
                <a:cs typeface="Calibri"/>
              </a:rPr>
              <a:t>Bebida</a:t>
            </a:r>
            <a:endParaRPr sz="1800" dirty="0">
              <a:latin typeface="Calibri"/>
              <a:cs typeface="Calibri"/>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800" b="0" i="0" u="none" strike="noStrike" cap="none" normalizeH="0" baseline="0" dirty="0">
                <a:ln>
                  <a:noFill/>
                </a:ln>
                <a:effectLst/>
                <a:latin typeface="Söhne"/>
              </a:rPr>
              <a:t>Esta entidad alberga los productos clasificados como bebidas, incluyendo gaseosas, bebidas energéticas, aguas minerales, entre otros, que están disponibles en las máquinas expendedoras de UTEC.</a:t>
            </a:r>
          </a:p>
        </p:txBody>
      </p:sp>
      <p:sp>
        <p:nvSpPr>
          <p:cNvPr id="4" name="object 4"/>
          <p:cNvSpPr txBox="1"/>
          <p:nvPr/>
        </p:nvSpPr>
        <p:spPr>
          <a:xfrm>
            <a:off x="288354" y="3048297"/>
            <a:ext cx="2983563" cy="1674817"/>
          </a:xfrm>
          <a:prstGeom prst="rect">
            <a:avLst/>
          </a:prstGeom>
        </p:spPr>
        <p:txBody>
          <a:bodyPr vert="horz" wrap="square" lIns="0" tIns="12700" rIns="0" bIns="0" rtlCol="0">
            <a:spAutoFit/>
          </a:bodyPr>
          <a:lstStyle/>
          <a:p>
            <a:pPr marL="12700">
              <a:lnSpc>
                <a:spcPct val="100000"/>
              </a:lnSpc>
              <a:spcBef>
                <a:spcPts val="100"/>
              </a:spcBef>
            </a:pPr>
            <a:r>
              <a:rPr lang="es-PE" sz="1800" b="1" spc="-5" dirty="0">
                <a:latin typeface="Calibri"/>
                <a:cs typeface="Calibri"/>
              </a:rPr>
              <a:t>Café</a:t>
            </a:r>
            <a:endParaRPr sz="1800" dirty="0">
              <a:latin typeface="Calibri"/>
              <a:cs typeface="Calibri"/>
            </a:endParaRPr>
          </a:p>
          <a:p>
            <a:pPr marL="12700" marR="5080">
              <a:lnSpc>
                <a:spcPct val="100099"/>
              </a:lnSpc>
            </a:pPr>
            <a:r>
              <a:rPr sz="1800" spc="-15" dirty="0">
                <a:latin typeface="Calibri"/>
                <a:cs typeface="Calibri"/>
              </a:rPr>
              <a:t>Esta</a:t>
            </a:r>
            <a:r>
              <a:rPr sz="1800" spc="-20" dirty="0">
                <a:latin typeface="Calibri"/>
                <a:cs typeface="Calibri"/>
              </a:rPr>
              <a:t> </a:t>
            </a:r>
            <a:r>
              <a:rPr lang="es-PE" sz="1800" spc="-5" dirty="0">
                <a:latin typeface="Calibri"/>
                <a:cs typeface="Calibri"/>
              </a:rPr>
              <a:t>entidad</a:t>
            </a:r>
            <a:r>
              <a:rPr sz="1800" dirty="0">
                <a:latin typeface="Calibri"/>
                <a:cs typeface="Calibri"/>
              </a:rPr>
              <a:t> </a:t>
            </a:r>
            <a:r>
              <a:rPr lang="es-PE" spc="-5" dirty="0">
                <a:latin typeface="Calibri"/>
                <a:cs typeface="Calibri"/>
              </a:rPr>
              <a:t>almacenará todos los productos relacionados con los cafés presentes en las máquinas expendedoras en UTEC.</a:t>
            </a:r>
            <a:endParaRPr sz="1800" dirty="0">
              <a:latin typeface="Calibri"/>
              <a:cs typeface="Calibri"/>
            </a:endParaRPr>
          </a:p>
        </p:txBody>
      </p:sp>
      <p:sp>
        <p:nvSpPr>
          <p:cNvPr id="5" name="object 5"/>
          <p:cNvSpPr txBox="1"/>
          <p:nvPr/>
        </p:nvSpPr>
        <p:spPr>
          <a:xfrm>
            <a:off x="273606" y="1143000"/>
            <a:ext cx="10648950" cy="843821"/>
          </a:xfrm>
          <a:prstGeom prst="rect">
            <a:avLst/>
          </a:prstGeom>
        </p:spPr>
        <p:txBody>
          <a:bodyPr vert="horz" wrap="square" lIns="0" tIns="12700" rIns="0" b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800" b="0" i="0" u="none" strike="noStrike" cap="none" normalizeH="0" baseline="0" dirty="0">
                <a:ln>
                  <a:noFill/>
                </a:ln>
                <a:effectLst/>
                <a:latin typeface="Söhne"/>
              </a:rPr>
              <a:t>De las 7 entidades mencionadas, tres de ellas comparten una relación de herencia con una entidad principal denominada "Producto". En otras palabras, estas tres entidades derivan o heredan atributos y características de la entidad padre "Producto“, estas son:</a:t>
            </a:r>
          </a:p>
        </p:txBody>
      </p:sp>
      <p:sp>
        <p:nvSpPr>
          <p:cNvPr id="6" name="object 6"/>
          <p:cNvSpPr txBox="1"/>
          <p:nvPr/>
        </p:nvSpPr>
        <p:spPr>
          <a:xfrm>
            <a:off x="4191000" y="3048297"/>
            <a:ext cx="3195717" cy="1674817"/>
          </a:xfrm>
          <a:prstGeom prst="rect">
            <a:avLst/>
          </a:prstGeom>
        </p:spPr>
        <p:txBody>
          <a:bodyPr vert="horz" wrap="square" lIns="0" tIns="12700" rIns="0" bIns="0" rtlCol="0">
            <a:spAutoFit/>
          </a:bodyPr>
          <a:lstStyle/>
          <a:p>
            <a:pPr marL="12700">
              <a:lnSpc>
                <a:spcPct val="100000"/>
              </a:lnSpc>
              <a:spcBef>
                <a:spcPts val="100"/>
              </a:spcBef>
            </a:pPr>
            <a:r>
              <a:rPr lang="es-PE" b="1" spc="-10" dirty="0">
                <a:latin typeface="Calibri"/>
                <a:cs typeface="Calibri"/>
              </a:rPr>
              <a:t>Snack</a:t>
            </a:r>
            <a:endParaRPr sz="1800" dirty="0">
              <a:latin typeface="Calibri"/>
              <a:cs typeface="Calibri"/>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800" b="0" i="0" u="none" strike="noStrike" cap="none" normalizeH="0" baseline="0" dirty="0">
                <a:ln>
                  <a:noFill/>
                </a:ln>
                <a:effectLst/>
                <a:latin typeface="Söhne"/>
              </a:rPr>
              <a:t>Esta entidad abarcará todos los productos asociados con los snacks, galletas y chocolates disponibles en las máquinas expendedoras de UTEC.</a:t>
            </a:r>
          </a:p>
        </p:txBody>
      </p:sp>
    </p:spTree>
    <p:extLst>
      <p:ext uri="{BB962C8B-B14F-4D97-AF65-F5344CB8AC3E}">
        <p14:creationId xmlns:p14="http://schemas.microsoft.com/office/powerpoint/2010/main" val="2547067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3202" y="442887"/>
            <a:ext cx="6666230" cy="603885"/>
          </a:xfrm>
          <a:prstGeom prst="rect">
            <a:avLst/>
          </a:prstGeom>
        </p:spPr>
        <p:txBody>
          <a:bodyPr vert="horz" wrap="square" lIns="0" tIns="12065" rIns="0" bIns="0" rtlCol="0">
            <a:spAutoFit/>
          </a:bodyPr>
          <a:lstStyle/>
          <a:p>
            <a:pPr marL="12700">
              <a:lnSpc>
                <a:spcPct val="100000"/>
              </a:lnSpc>
              <a:spcBef>
                <a:spcPts val="95"/>
              </a:spcBef>
            </a:pPr>
            <a:r>
              <a:rPr sz="3800" i="1" spc="-280" dirty="0">
                <a:latin typeface="Georgia"/>
                <a:cs typeface="Georgia"/>
              </a:rPr>
              <a:t>Rela</a:t>
            </a:r>
            <a:r>
              <a:rPr sz="3800" i="1" spc="-240" dirty="0">
                <a:latin typeface="Georgia"/>
                <a:cs typeface="Georgia"/>
              </a:rPr>
              <a:t>c</a:t>
            </a:r>
            <a:r>
              <a:rPr sz="3800" i="1" spc="-250" dirty="0">
                <a:latin typeface="Georgia"/>
                <a:cs typeface="Georgia"/>
              </a:rPr>
              <a:t>ió</a:t>
            </a:r>
            <a:r>
              <a:rPr sz="3800" i="1" spc="-340" dirty="0">
                <a:latin typeface="Georgia"/>
                <a:cs typeface="Georgia"/>
              </a:rPr>
              <a:t>n</a:t>
            </a:r>
            <a:r>
              <a:rPr sz="3800" i="1" spc="-95" dirty="0">
                <a:latin typeface="Georgia"/>
                <a:cs typeface="Georgia"/>
              </a:rPr>
              <a:t> </a:t>
            </a:r>
            <a:r>
              <a:rPr sz="3800" i="1" spc="-265" dirty="0">
                <a:latin typeface="Georgia"/>
                <a:cs typeface="Georgia"/>
              </a:rPr>
              <a:t>entre</a:t>
            </a:r>
            <a:r>
              <a:rPr sz="3800" i="1" spc="-95" dirty="0">
                <a:latin typeface="Georgia"/>
                <a:cs typeface="Georgia"/>
              </a:rPr>
              <a:t> </a:t>
            </a:r>
            <a:r>
              <a:rPr sz="3800" i="1" spc="-250" dirty="0">
                <a:latin typeface="Georgia"/>
                <a:cs typeface="Georgia"/>
              </a:rPr>
              <a:t>las</a:t>
            </a:r>
            <a:r>
              <a:rPr sz="3800" i="1" spc="-75" dirty="0">
                <a:latin typeface="Georgia"/>
                <a:cs typeface="Georgia"/>
              </a:rPr>
              <a:t> </a:t>
            </a:r>
            <a:r>
              <a:rPr sz="3800" i="1" spc="-290" dirty="0">
                <a:latin typeface="Georgia"/>
                <a:cs typeface="Georgia"/>
              </a:rPr>
              <a:t>entidades…</a:t>
            </a:r>
            <a:endParaRPr sz="3800">
              <a:latin typeface="Georgia"/>
              <a:cs typeface="Georgia"/>
            </a:endParaRPr>
          </a:p>
        </p:txBody>
      </p:sp>
      <p:grpSp>
        <p:nvGrpSpPr>
          <p:cNvPr id="3" name="object 3"/>
          <p:cNvGrpSpPr/>
          <p:nvPr/>
        </p:nvGrpSpPr>
        <p:grpSpPr>
          <a:xfrm>
            <a:off x="219456" y="2444495"/>
            <a:ext cx="5943600" cy="1450975"/>
            <a:chOff x="219456" y="2444495"/>
            <a:chExt cx="5943600" cy="1450975"/>
          </a:xfrm>
        </p:grpSpPr>
        <p:pic>
          <p:nvPicPr>
            <p:cNvPr id="4" name="object 4"/>
            <p:cNvPicPr/>
            <p:nvPr/>
          </p:nvPicPr>
          <p:blipFill>
            <a:blip r:embed="rId2" cstate="print"/>
            <a:stretch>
              <a:fillRect/>
            </a:stretch>
          </p:blipFill>
          <p:spPr>
            <a:xfrm>
              <a:off x="219456" y="2938271"/>
              <a:ext cx="5943600" cy="957071"/>
            </a:xfrm>
            <a:prstGeom prst="rect">
              <a:avLst/>
            </a:prstGeom>
          </p:spPr>
        </p:pic>
        <p:pic>
          <p:nvPicPr>
            <p:cNvPr id="5" name="object 5"/>
            <p:cNvPicPr/>
            <p:nvPr/>
          </p:nvPicPr>
          <p:blipFill>
            <a:blip r:embed="rId3" cstate="print"/>
            <a:stretch>
              <a:fillRect/>
            </a:stretch>
          </p:blipFill>
          <p:spPr>
            <a:xfrm>
              <a:off x="219456" y="2444495"/>
              <a:ext cx="2836164" cy="632460"/>
            </a:xfrm>
            <a:prstGeom prst="rect">
              <a:avLst/>
            </a:prstGeom>
          </p:spPr>
        </p:pic>
      </p:grpSp>
      <p:sp>
        <p:nvSpPr>
          <p:cNvPr id="6" name="object 6"/>
          <p:cNvSpPr txBox="1"/>
          <p:nvPr/>
        </p:nvSpPr>
        <p:spPr>
          <a:xfrm>
            <a:off x="298195" y="1436370"/>
            <a:ext cx="5055235" cy="671830"/>
          </a:xfrm>
          <a:prstGeom prst="rect">
            <a:avLst/>
          </a:prstGeom>
        </p:spPr>
        <p:txBody>
          <a:bodyPr vert="horz" wrap="square" lIns="0" tIns="12700" rIns="0" bIns="0" rtlCol="0">
            <a:spAutoFit/>
          </a:bodyPr>
          <a:lstStyle/>
          <a:p>
            <a:pPr marL="12700">
              <a:lnSpc>
                <a:spcPct val="100000"/>
              </a:lnSpc>
              <a:spcBef>
                <a:spcPts val="100"/>
              </a:spcBef>
              <a:tabLst>
                <a:tab pos="2696210" algn="l"/>
              </a:tabLst>
            </a:pPr>
            <a:r>
              <a:rPr sz="2400" b="1" dirty="0">
                <a:latin typeface="Calibri"/>
                <a:cs typeface="Calibri"/>
              </a:rPr>
              <a:t>1.</a:t>
            </a:r>
            <a:r>
              <a:rPr sz="2400" b="1" spc="-5" dirty="0">
                <a:latin typeface="Calibri"/>
                <a:cs typeface="Calibri"/>
              </a:rPr>
              <a:t> </a:t>
            </a:r>
            <a:r>
              <a:rPr sz="2400" b="1" spc="-15" dirty="0">
                <a:latin typeface="Calibri"/>
                <a:cs typeface="Calibri"/>
              </a:rPr>
              <a:t>Cliente</a:t>
            </a:r>
            <a:r>
              <a:rPr sz="2400" b="1" spc="20" dirty="0">
                <a:latin typeface="Calibri"/>
                <a:cs typeface="Calibri"/>
              </a:rPr>
              <a:t> </a:t>
            </a:r>
            <a:r>
              <a:rPr sz="2400" b="1" dirty="0">
                <a:latin typeface="Calibri"/>
                <a:cs typeface="Calibri"/>
              </a:rPr>
              <a:t>–</a:t>
            </a:r>
            <a:r>
              <a:rPr sz="2400" b="1" spc="5" dirty="0">
                <a:latin typeface="Calibri"/>
                <a:cs typeface="Calibri"/>
              </a:rPr>
              <a:t> </a:t>
            </a:r>
            <a:r>
              <a:rPr sz="2400" b="1" spc="-10" dirty="0">
                <a:latin typeface="Calibri"/>
                <a:cs typeface="Calibri"/>
              </a:rPr>
              <a:t>Compra:	</a:t>
            </a:r>
            <a:r>
              <a:rPr sz="1800" spc="-15" dirty="0">
                <a:latin typeface="Calibri"/>
                <a:cs typeface="Calibri"/>
              </a:rPr>
              <a:t>Esta</a:t>
            </a:r>
            <a:r>
              <a:rPr sz="1800" spc="-25" dirty="0">
                <a:latin typeface="Calibri"/>
                <a:cs typeface="Calibri"/>
              </a:rPr>
              <a:t> </a:t>
            </a:r>
            <a:r>
              <a:rPr sz="1800" spc="-5" dirty="0">
                <a:latin typeface="Calibri"/>
                <a:cs typeface="Calibri"/>
              </a:rPr>
              <a:t>relación</a:t>
            </a:r>
            <a:r>
              <a:rPr sz="1800" dirty="0">
                <a:latin typeface="Calibri"/>
                <a:cs typeface="Calibri"/>
              </a:rPr>
              <a:t> </a:t>
            </a:r>
            <a:r>
              <a:rPr sz="1800" spc="-5" dirty="0">
                <a:latin typeface="Calibri"/>
                <a:cs typeface="Calibri"/>
              </a:rPr>
              <a:t>nos</a:t>
            </a:r>
            <a:r>
              <a:rPr sz="1800" spc="-20" dirty="0">
                <a:latin typeface="Calibri"/>
                <a:cs typeface="Calibri"/>
              </a:rPr>
              <a:t> </a:t>
            </a:r>
            <a:r>
              <a:rPr sz="1800" spc="-10" dirty="0">
                <a:latin typeface="Calibri"/>
                <a:cs typeface="Calibri"/>
              </a:rPr>
              <a:t>permite</a:t>
            </a:r>
            <a:endParaRPr sz="1800">
              <a:latin typeface="Calibri"/>
              <a:cs typeface="Calibri"/>
            </a:endParaRPr>
          </a:p>
          <a:p>
            <a:pPr marL="12700">
              <a:lnSpc>
                <a:spcPct val="100000"/>
              </a:lnSpc>
              <a:spcBef>
                <a:spcPts val="45"/>
              </a:spcBef>
            </a:pPr>
            <a:r>
              <a:rPr sz="1800" spc="-5" dirty="0">
                <a:latin typeface="Calibri"/>
                <a:cs typeface="Calibri"/>
              </a:rPr>
              <a:t>almacenar</a:t>
            </a:r>
            <a:r>
              <a:rPr sz="1800" spc="10" dirty="0">
                <a:latin typeface="Calibri"/>
                <a:cs typeface="Calibri"/>
              </a:rPr>
              <a:t> </a:t>
            </a:r>
            <a:r>
              <a:rPr sz="1800" spc="-5" dirty="0">
                <a:latin typeface="Calibri"/>
                <a:cs typeface="Calibri"/>
              </a:rPr>
              <a:t>las</a:t>
            </a:r>
            <a:r>
              <a:rPr sz="1800" dirty="0">
                <a:latin typeface="Calibri"/>
                <a:cs typeface="Calibri"/>
              </a:rPr>
              <a:t> </a:t>
            </a:r>
            <a:r>
              <a:rPr sz="1800" spc="-10" dirty="0">
                <a:latin typeface="Calibri"/>
                <a:cs typeface="Calibri"/>
              </a:rPr>
              <a:t>compras</a:t>
            </a:r>
            <a:r>
              <a:rPr sz="1800" dirty="0">
                <a:latin typeface="Calibri"/>
                <a:cs typeface="Calibri"/>
              </a:rPr>
              <a:t> de </a:t>
            </a:r>
            <a:r>
              <a:rPr sz="1800" spc="-5" dirty="0">
                <a:latin typeface="Calibri"/>
                <a:cs typeface="Calibri"/>
              </a:rPr>
              <a:t>un</a:t>
            </a:r>
            <a:r>
              <a:rPr sz="1800" spc="15" dirty="0">
                <a:latin typeface="Calibri"/>
                <a:cs typeface="Calibri"/>
              </a:rPr>
              <a:t> </a:t>
            </a:r>
            <a:r>
              <a:rPr sz="1800" spc="-10" dirty="0">
                <a:latin typeface="Calibri"/>
                <a:cs typeface="Calibri"/>
              </a:rPr>
              <a:t>cliente</a:t>
            </a:r>
            <a:r>
              <a:rPr sz="1800" spc="25" dirty="0">
                <a:latin typeface="Calibri"/>
                <a:cs typeface="Calibri"/>
              </a:rPr>
              <a:t> </a:t>
            </a:r>
            <a:r>
              <a:rPr sz="1800" dirty="0">
                <a:latin typeface="Calibri"/>
                <a:cs typeface="Calibri"/>
              </a:rPr>
              <a:t>en</a:t>
            </a:r>
            <a:r>
              <a:rPr sz="1800" spc="15" dirty="0">
                <a:latin typeface="Calibri"/>
                <a:cs typeface="Calibri"/>
              </a:rPr>
              <a:t> </a:t>
            </a:r>
            <a:r>
              <a:rPr sz="1800" spc="-5" dirty="0">
                <a:latin typeface="Calibri"/>
                <a:cs typeface="Calibri"/>
              </a:rPr>
              <a:t>una </a:t>
            </a:r>
            <a:r>
              <a:rPr sz="1800" spc="-15" dirty="0">
                <a:latin typeface="Calibri"/>
                <a:cs typeface="Calibri"/>
              </a:rPr>
              <a:t>lista.</a:t>
            </a:r>
            <a:endParaRPr sz="1800">
              <a:latin typeface="Calibri"/>
              <a:cs typeface="Calibri"/>
            </a:endParaRPr>
          </a:p>
        </p:txBody>
      </p:sp>
      <p:sp>
        <p:nvSpPr>
          <p:cNvPr id="7" name="object 7"/>
          <p:cNvSpPr txBox="1"/>
          <p:nvPr/>
        </p:nvSpPr>
        <p:spPr>
          <a:xfrm>
            <a:off x="8003793" y="1440941"/>
            <a:ext cx="117856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Importancia</a:t>
            </a:r>
            <a:endParaRPr sz="1800">
              <a:latin typeface="Calibri"/>
              <a:cs typeface="Calibri"/>
            </a:endParaRPr>
          </a:p>
        </p:txBody>
      </p:sp>
      <p:sp>
        <p:nvSpPr>
          <p:cNvPr id="8" name="object 8"/>
          <p:cNvSpPr txBox="1"/>
          <p:nvPr/>
        </p:nvSpPr>
        <p:spPr>
          <a:xfrm>
            <a:off x="8003793" y="1989835"/>
            <a:ext cx="3787775" cy="1947545"/>
          </a:xfrm>
          <a:prstGeom prst="rect">
            <a:avLst/>
          </a:prstGeom>
        </p:spPr>
        <p:txBody>
          <a:bodyPr vert="horz" wrap="square" lIns="0" tIns="12065" rIns="0" bIns="0" rtlCol="0">
            <a:spAutoFit/>
          </a:bodyPr>
          <a:lstStyle/>
          <a:p>
            <a:pPr marL="12700" marR="5080">
              <a:lnSpc>
                <a:spcPct val="100099"/>
              </a:lnSpc>
              <a:spcBef>
                <a:spcPts val="95"/>
              </a:spcBef>
            </a:pPr>
            <a:r>
              <a:rPr sz="1800" spc="-15" dirty="0">
                <a:latin typeface="Calibri"/>
                <a:cs typeface="Calibri"/>
              </a:rPr>
              <a:t>Esta</a:t>
            </a:r>
            <a:r>
              <a:rPr sz="1800" spc="-20" dirty="0">
                <a:latin typeface="Calibri"/>
                <a:cs typeface="Calibri"/>
              </a:rPr>
              <a:t> </a:t>
            </a:r>
            <a:r>
              <a:rPr sz="1800" spc="-5" dirty="0">
                <a:latin typeface="Calibri"/>
                <a:cs typeface="Calibri"/>
              </a:rPr>
              <a:t>relación</a:t>
            </a:r>
            <a:r>
              <a:rPr sz="1800" spc="10" dirty="0">
                <a:latin typeface="Calibri"/>
                <a:cs typeface="Calibri"/>
              </a:rPr>
              <a:t> </a:t>
            </a:r>
            <a:r>
              <a:rPr sz="1800" dirty="0">
                <a:latin typeface="Calibri"/>
                <a:cs typeface="Calibri"/>
              </a:rPr>
              <a:t>es</a:t>
            </a:r>
            <a:r>
              <a:rPr sz="1800" spc="-5" dirty="0">
                <a:latin typeface="Calibri"/>
                <a:cs typeface="Calibri"/>
              </a:rPr>
              <a:t> crucial</a:t>
            </a:r>
            <a:r>
              <a:rPr sz="1800" spc="5" dirty="0">
                <a:latin typeface="Calibri"/>
                <a:cs typeface="Calibri"/>
              </a:rPr>
              <a:t> </a:t>
            </a:r>
            <a:r>
              <a:rPr sz="1800" spc="-15" dirty="0">
                <a:latin typeface="Calibri"/>
                <a:cs typeface="Calibri"/>
              </a:rPr>
              <a:t>para </a:t>
            </a:r>
            <a:r>
              <a:rPr sz="1800" spc="-10" dirty="0">
                <a:latin typeface="Calibri"/>
                <a:cs typeface="Calibri"/>
              </a:rPr>
              <a:t>registrar</a:t>
            </a:r>
            <a:r>
              <a:rPr sz="1800" spc="-5" dirty="0">
                <a:latin typeface="Calibri"/>
                <a:cs typeface="Calibri"/>
              </a:rPr>
              <a:t> de </a:t>
            </a:r>
            <a:r>
              <a:rPr sz="1800" dirty="0">
                <a:latin typeface="Calibri"/>
                <a:cs typeface="Calibri"/>
              </a:rPr>
              <a:t> </a:t>
            </a:r>
            <a:r>
              <a:rPr sz="1800" spc="-10" dirty="0">
                <a:latin typeface="Calibri"/>
                <a:cs typeface="Calibri"/>
              </a:rPr>
              <a:t>manera</a:t>
            </a:r>
            <a:r>
              <a:rPr sz="1800" spc="-15" dirty="0">
                <a:latin typeface="Calibri"/>
                <a:cs typeface="Calibri"/>
              </a:rPr>
              <a:t> </a:t>
            </a:r>
            <a:r>
              <a:rPr sz="1800" spc="-10" dirty="0">
                <a:latin typeface="Calibri"/>
                <a:cs typeface="Calibri"/>
              </a:rPr>
              <a:t>completa</a:t>
            </a:r>
            <a:r>
              <a:rPr sz="1800" spc="15" dirty="0">
                <a:latin typeface="Calibri"/>
                <a:cs typeface="Calibri"/>
              </a:rPr>
              <a:t> </a:t>
            </a:r>
            <a:r>
              <a:rPr sz="1800" spc="-5" dirty="0">
                <a:latin typeface="Calibri"/>
                <a:cs typeface="Calibri"/>
              </a:rPr>
              <a:t>cada </a:t>
            </a:r>
            <a:r>
              <a:rPr sz="1800" spc="-15" dirty="0">
                <a:latin typeface="Calibri"/>
                <a:cs typeface="Calibri"/>
              </a:rPr>
              <a:t>compra</a:t>
            </a:r>
            <a:r>
              <a:rPr sz="1800" dirty="0">
                <a:latin typeface="Calibri"/>
                <a:cs typeface="Calibri"/>
              </a:rPr>
              <a:t> </a:t>
            </a:r>
            <a:r>
              <a:rPr sz="1800" spc="-10" dirty="0">
                <a:latin typeface="Calibri"/>
                <a:cs typeface="Calibri"/>
              </a:rPr>
              <a:t>realizada </a:t>
            </a:r>
            <a:r>
              <a:rPr sz="1800" spc="-390" dirty="0">
                <a:latin typeface="Calibri"/>
                <a:cs typeface="Calibri"/>
              </a:rPr>
              <a:t> </a:t>
            </a:r>
            <a:r>
              <a:rPr sz="1800" spc="-5" dirty="0">
                <a:latin typeface="Calibri"/>
                <a:cs typeface="Calibri"/>
              </a:rPr>
              <a:t>por</a:t>
            </a:r>
            <a:r>
              <a:rPr sz="1800" spc="20" dirty="0">
                <a:latin typeface="Calibri"/>
                <a:cs typeface="Calibri"/>
              </a:rPr>
              <a:t> </a:t>
            </a:r>
            <a:r>
              <a:rPr sz="1800" spc="-5" dirty="0">
                <a:latin typeface="Calibri"/>
                <a:cs typeface="Calibri"/>
              </a:rPr>
              <a:t>un</a:t>
            </a:r>
            <a:r>
              <a:rPr sz="1800" spc="20" dirty="0">
                <a:latin typeface="Calibri"/>
                <a:cs typeface="Calibri"/>
              </a:rPr>
              <a:t> </a:t>
            </a:r>
            <a:r>
              <a:rPr sz="1800" spc="-10" dirty="0">
                <a:latin typeface="Calibri"/>
                <a:cs typeface="Calibri"/>
              </a:rPr>
              <a:t>cliente</a:t>
            </a:r>
            <a:r>
              <a:rPr sz="1800" spc="45" dirty="0">
                <a:latin typeface="Calibri"/>
                <a:cs typeface="Calibri"/>
              </a:rPr>
              <a:t> </a:t>
            </a:r>
            <a:r>
              <a:rPr sz="1800" dirty="0">
                <a:latin typeface="Calibri"/>
                <a:cs typeface="Calibri"/>
              </a:rPr>
              <a:t>en</a:t>
            </a:r>
            <a:r>
              <a:rPr sz="1800" spc="35" dirty="0">
                <a:latin typeface="Calibri"/>
                <a:cs typeface="Calibri"/>
              </a:rPr>
              <a:t> </a:t>
            </a:r>
            <a:r>
              <a:rPr sz="1800" spc="-10" dirty="0">
                <a:latin typeface="Calibri"/>
                <a:cs typeface="Calibri"/>
              </a:rPr>
              <a:t>nuestra</a:t>
            </a:r>
            <a:r>
              <a:rPr sz="1800" spc="15" dirty="0">
                <a:latin typeface="Calibri"/>
                <a:cs typeface="Calibri"/>
              </a:rPr>
              <a:t> </a:t>
            </a:r>
            <a:r>
              <a:rPr sz="1800" spc="-5" dirty="0">
                <a:latin typeface="Calibri"/>
                <a:cs typeface="Calibri"/>
              </a:rPr>
              <a:t>tienda</a:t>
            </a:r>
            <a:r>
              <a:rPr sz="1800" spc="30" dirty="0">
                <a:latin typeface="Calibri"/>
                <a:cs typeface="Calibri"/>
              </a:rPr>
              <a:t> </a:t>
            </a:r>
            <a:r>
              <a:rPr sz="1800" dirty="0">
                <a:latin typeface="Calibri"/>
                <a:cs typeface="Calibri"/>
              </a:rPr>
              <a:t>en </a:t>
            </a:r>
            <a:r>
              <a:rPr sz="1800" spc="5" dirty="0">
                <a:latin typeface="Calibri"/>
                <a:cs typeface="Calibri"/>
              </a:rPr>
              <a:t> </a:t>
            </a:r>
            <a:r>
              <a:rPr sz="1800" spc="-5" dirty="0">
                <a:latin typeface="Calibri"/>
                <a:cs typeface="Calibri"/>
              </a:rPr>
              <a:t>línea,</a:t>
            </a:r>
            <a:r>
              <a:rPr sz="1800" spc="10" dirty="0">
                <a:latin typeface="Calibri"/>
                <a:cs typeface="Calibri"/>
              </a:rPr>
              <a:t> </a:t>
            </a:r>
            <a:r>
              <a:rPr sz="1800" spc="-5" dirty="0">
                <a:latin typeface="Calibri"/>
                <a:cs typeface="Calibri"/>
              </a:rPr>
              <a:t>lo</a:t>
            </a:r>
            <a:r>
              <a:rPr sz="1800" spc="5" dirty="0">
                <a:latin typeface="Calibri"/>
                <a:cs typeface="Calibri"/>
              </a:rPr>
              <a:t> </a:t>
            </a:r>
            <a:r>
              <a:rPr sz="1800" spc="-5" dirty="0">
                <a:latin typeface="Calibri"/>
                <a:cs typeface="Calibri"/>
              </a:rPr>
              <a:t>que nos permite</a:t>
            </a:r>
            <a:r>
              <a:rPr sz="1800" spc="25" dirty="0">
                <a:latin typeface="Calibri"/>
                <a:cs typeface="Calibri"/>
              </a:rPr>
              <a:t> </a:t>
            </a:r>
            <a:r>
              <a:rPr sz="1800" spc="-15" dirty="0">
                <a:latin typeface="Calibri"/>
                <a:cs typeface="Calibri"/>
              </a:rPr>
              <a:t>rastrear </a:t>
            </a:r>
            <a:r>
              <a:rPr sz="1800" spc="-10" dirty="0">
                <a:latin typeface="Calibri"/>
                <a:cs typeface="Calibri"/>
              </a:rPr>
              <a:t> transacciones,</a:t>
            </a:r>
            <a:r>
              <a:rPr sz="1800" spc="-5" dirty="0">
                <a:latin typeface="Calibri"/>
                <a:cs typeface="Calibri"/>
              </a:rPr>
              <a:t> analizar</a:t>
            </a:r>
            <a:r>
              <a:rPr sz="1800" spc="5" dirty="0">
                <a:latin typeface="Calibri"/>
                <a:cs typeface="Calibri"/>
              </a:rPr>
              <a:t> </a:t>
            </a:r>
            <a:r>
              <a:rPr sz="1800" dirty="0">
                <a:latin typeface="Calibri"/>
                <a:cs typeface="Calibri"/>
              </a:rPr>
              <a:t>el </a:t>
            </a:r>
            <a:r>
              <a:rPr sz="1800" spc="5" dirty="0">
                <a:latin typeface="Calibri"/>
                <a:cs typeface="Calibri"/>
              </a:rPr>
              <a:t> </a:t>
            </a:r>
            <a:r>
              <a:rPr sz="1800" spc="-10" dirty="0">
                <a:latin typeface="Calibri"/>
                <a:cs typeface="Calibri"/>
              </a:rPr>
              <a:t>comportamiento</a:t>
            </a:r>
            <a:r>
              <a:rPr sz="1800" dirty="0">
                <a:latin typeface="Calibri"/>
                <a:cs typeface="Calibri"/>
              </a:rPr>
              <a:t> </a:t>
            </a:r>
            <a:r>
              <a:rPr sz="1800" spc="-5" dirty="0">
                <a:latin typeface="Calibri"/>
                <a:cs typeface="Calibri"/>
              </a:rPr>
              <a:t>de </a:t>
            </a:r>
            <a:r>
              <a:rPr sz="1800" spc="-15" dirty="0">
                <a:latin typeface="Calibri"/>
                <a:cs typeface="Calibri"/>
              </a:rPr>
              <a:t>compra</a:t>
            </a:r>
            <a:r>
              <a:rPr sz="1800" spc="5" dirty="0">
                <a:latin typeface="Calibri"/>
                <a:cs typeface="Calibri"/>
              </a:rPr>
              <a:t> </a:t>
            </a:r>
            <a:r>
              <a:rPr sz="1800" dirty="0">
                <a:latin typeface="Calibri"/>
                <a:cs typeface="Calibri"/>
              </a:rPr>
              <a:t>y</a:t>
            </a:r>
            <a:r>
              <a:rPr sz="1800" spc="-5" dirty="0">
                <a:latin typeface="Calibri"/>
                <a:cs typeface="Calibri"/>
              </a:rPr>
              <a:t> </a:t>
            </a:r>
            <a:r>
              <a:rPr sz="1800" spc="-10" dirty="0">
                <a:latin typeface="Calibri"/>
                <a:cs typeface="Calibri"/>
              </a:rPr>
              <a:t>mejorar</a:t>
            </a:r>
            <a:r>
              <a:rPr sz="1800" spc="-5" dirty="0">
                <a:latin typeface="Calibri"/>
                <a:cs typeface="Calibri"/>
              </a:rPr>
              <a:t> la </a:t>
            </a:r>
            <a:r>
              <a:rPr sz="1800" spc="-395" dirty="0">
                <a:latin typeface="Calibri"/>
                <a:cs typeface="Calibri"/>
              </a:rPr>
              <a:t> </a:t>
            </a:r>
            <a:r>
              <a:rPr sz="1800" spc="-5" dirty="0">
                <a:latin typeface="Calibri"/>
                <a:cs typeface="Calibri"/>
              </a:rPr>
              <a:t>experiencia</a:t>
            </a:r>
            <a:r>
              <a:rPr sz="1800" spc="5" dirty="0">
                <a:latin typeface="Calibri"/>
                <a:cs typeface="Calibri"/>
              </a:rPr>
              <a:t> </a:t>
            </a:r>
            <a:r>
              <a:rPr sz="1800" spc="-5" dirty="0">
                <a:latin typeface="Calibri"/>
                <a:cs typeface="Calibri"/>
              </a:rPr>
              <a:t>del</a:t>
            </a:r>
            <a:r>
              <a:rPr sz="1800" spc="5" dirty="0">
                <a:latin typeface="Calibri"/>
                <a:cs typeface="Calibri"/>
              </a:rPr>
              <a:t> </a:t>
            </a:r>
            <a:r>
              <a:rPr sz="1800" spc="-10" dirty="0">
                <a:latin typeface="Calibri"/>
                <a:cs typeface="Calibri"/>
              </a:rPr>
              <a:t>cliente.</a:t>
            </a:r>
            <a:endParaRPr sz="1800">
              <a:latin typeface="Calibri"/>
              <a:cs typeface="Calibri"/>
            </a:endParaRPr>
          </a:p>
        </p:txBody>
      </p:sp>
      <p:sp>
        <p:nvSpPr>
          <p:cNvPr id="9" name="object 9"/>
          <p:cNvSpPr/>
          <p:nvPr/>
        </p:nvSpPr>
        <p:spPr>
          <a:xfrm>
            <a:off x="5729351" y="1559020"/>
            <a:ext cx="1782445" cy="171450"/>
          </a:xfrm>
          <a:custGeom>
            <a:avLst/>
            <a:gdLst/>
            <a:ahLst/>
            <a:cxnLst/>
            <a:rect l="l" t="t" r="r" b="b"/>
            <a:pathLst>
              <a:path w="1782445" h="171450">
                <a:moveTo>
                  <a:pt x="1749606" y="65817"/>
                </a:moveTo>
                <a:lnTo>
                  <a:pt x="1744472" y="65817"/>
                </a:lnTo>
                <a:lnTo>
                  <a:pt x="1744726" y="103917"/>
                </a:lnTo>
                <a:lnTo>
                  <a:pt x="1674269" y="104369"/>
                </a:lnTo>
                <a:lnTo>
                  <a:pt x="1621027" y="135921"/>
                </a:lnTo>
                <a:lnTo>
                  <a:pt x="1615368" y="140971"/>
                </a:lnTo>
                <a:lnTo>
                  <a:pt x="1612233" y="147558"/>
                </a:lnTo>
                <a:lnTo>
                  <a:pt x="1611812" y="154834"/>
                </a:lnTo>
                <a:lnTo>
                  <a:pt x="1614297" y="161956"/>
                </a:lnTo>
                <a:lnTo>
                  <a:pt x="1619347" y="167562"/>
                </a:lnTo>
                <a:lnTo>
                  <a:pt x="1625933" y="170703"/>
                </a:lnTo>
                <a:lnTo>
                  <a:pt x="1633210" y="171154"/>
                </a:lnTo>
                <a:lnTo>
                  <a:pt x="1640331" y="168687"/>
                </a:lnTo>
                <a:lnTo>
                  <a:pt x="1782318" y="84613"/>
                </a:lnTo>
                <a:lnTo>
                  <a:pt x="1749606" y="65817"/>
                </a:lnTo>
                <a:close/>
              </a:path>
              <a:path w="1782445" h="171450">
                <a:moveTo>
                  <a:pt x="1673989" y="66269"/>
                </a:moveTo>
                <a:lnTo>
                  <a:pt x="0" y="76993"/>
                </a:lnTo>
                <a:lnTo>
                  <a:pt x="253" y="115093"/>
                </a:lnTo>
                <a:lnTo>
                  <a:pt x="1674269" y="104369"/>
                </a:lnTo>
                <a:lnTo>
                  <a:pt x="1706768" y="85109"/>
                </a:lnTo>
                <a:lnTo>
                  <a:pt x="1673989" y="66269"/>
                </a:lnTo>
                <a:close/>
              </a:path>
              <a:path w="1782445" h="171450">
                <a:moveTo>
                  <a:pt x="1706768" y="85109"/>
                </a:moveTo>
                <a:lnTo>
                  <a:pt x="1674269" y="104369"/>
                </a:lnTo>
                <a:lnTo>
                  <a:pt x="1744726" y="103917"/>
                </a:lnTo>
                <a:lnTo>
                  <a:pt x="1744709" y="101377"/>
                </a:lnTo>
                <a:lnTo>
                  <a:pt x="1735074" y="101377"/>
                </a:lnTo>
                <a:lnTo>
                  <a:pt x="1706768" y="85109"/>
                </a:lnTo>
                <a:close/>
              </a:path>
              <a:path w="1782445" h="171450">
                <a:moveTo>
                  <a:pt x="1734820" y="68484"/>
                </a:moveTo>
                <a:lnTo>
                  <a:pt x="1706768" y="85109"/>
                </a:lnTo>
                <a:lnTo>
                  <a:pt x="1735074" y="101377"/>
                </a:lnTo>
                <a:lnTo>
                  <a:pt x="1734820" y="68484"/>
                </a:lnTo>
                <a:close/>
              </a:path>
              <a:path w="1782445" h="171450">
                <a:moveTo>
                  <a:pt x="1744489" y="68484"/>
                </a:moveTo>
                <a:lnTo>
                  <a:pt x="1734820" y="68484"/>
                </a:lnTo>
                <a:lnTo>
                  <a:pt x="1735074" y="101377"/>
                </a:lnTo>
                <a:lnTo>
                  <a:pt x="1744709" y="101377"/>
                </a:lnTo>
                <a:lnTo>
                  <a:pt x="1744489" y="68484"/>
                </a:lnTo>
                <a:close/>
              </a:path>
              <a:path w="1782445" h="171450">
                <a:moveTo>
                  <a:pt x="1744472" y="65817"/>
                </a:moveTo>
                <a:lnTo>
                  <a:pt x="1673989" y="66269"/>
                </a:lnTo>
                <a:lnTo>
                  <a:pt x="1706768" y="85109"/>
                </a:lnTo>
                <a:lnTo>
                  <a:pt x="1734820" y="68484"/>
                </a:lnTo>
                <a:lnTo>
                  <a:pt x="1744489" y="68484"/>
                </a:lnTo>
                <a:lnTo>
                  <a:pt x="1744472" y="65817"/>
                </a:lnTo>
                <a:close/>
              </a:path>
              <a:path w="1782445" h="171450">
                <a:moveTo>
                  <a:pt x="1632140" y="0"/>
                </a:moveTo>
                <a:lnTo>
                  <a:pt x="1624869" y="508"/>
                </a:lnTo>
                <a:lnTo>
                  <a:pt x="1618313" y="3730"/>
                </a:lnTo>
                <a:lnTo>
                  <a:pt x="1613280" y="9429"/>
                </a:lnTo>
                <a:lnTo>
                  <a:pt x="1610909" y="16605"/>
                </a:lnTo>
                <a:lnTo>
                  <a:pt x="1611455" y="23875"/>
                </a:lnTo>
                <a:lnTo>
                  <a:pt x="1614691" y="30432"/>
                </a:lnTo>
                <a:lnTo>
                  <a:pt x="1620393" y="35464"/>
                </a:lnTo>
                <a:lnTo>
                  <a:pt x="1673989" y="66269"/>
                </a:lnTo>
                <a:lnTo>
                  <a:pt x="1749606" y="65817"/>
                </a:lnTo>
                <a:lnTo>
                  <a:pt x="1639316" y="2444"/>
                </a:lnTo>
                <a:lnTo>
                  <a:pt x="1632140" y="0"/>
                </a:lnTo>
                <a:close/>
              </a:path>
            </a:pathLst>
          </a:custGeom>
          <a:solidFill>
            <a:srgbClr val="D35E5E"/>
          </a:solidFill>
        </p:spPr>
        <p:txBody>
          <a:bodyPr wrap="square" lIns="0" tIns="0" rIns="0" bIns="0" rtlCol="0"/>
          <a:lstStyle/>
          <a:p>
            <a:endParaRPr/>
          </a:p>
        </p:txBody>
      </p:sp>
      <p:sp>
        <p:nvSpPr>
          <p:cNvPr id="10" name="object 10"/>
          <p:cNvSpPr txBox="1"/>
          <p:nvPr/>
        </p:nvSpPr>
        <p:spPr>
          <a:xfrm>
            <a:off x="298195" y="4736338"/>
            <a:ext cx="10005060" cy="1034415"/>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Uso</a:t>
            </a:r>
            <a:r>
              <a:rPr sz="1800" b="1" spc="-30" dirty="0">
                <a:latin typeface="Calibri"/>
                <a:cs typeface="Calibri"/>
              </a:rPr>
              <a:t> </a:t>
            </a:r>
            <a:r>
              <a:rPr sz="1800" b="1" dirty="0">
                <a:latin typeface="Calibri"/>
                <a:cs typeface="Calibri"/>
              </a:rPr>
              <a:t>de</a:t>
            </a:r>
            <a:r>
              <a:rPr sz="1800" b="1" spc="-40" dirty="0">
                <a:latin typeface="Calibri"/>
                <a:cs typeface="Calibri"/>
              </a:rPr>
              <a:t> </a:t>
            </a:r>
            <a:r>
              <a:rPr sz="1800" b="1" dirty="0">
                <a:latin typeface="Calibri"/>
                <a:cs typeface="Calibri"/>
              </a:rPr>
              <a:t>la</a:t>
            </a:r>
            <a:r>
              <a:rPr sz="1800" b="1" spc="-20" dirty="0">
                <a:latin typeface="Calibri"/>
                <a:cs typeface="Calibri"/>
              </a:rPr>
              <a:t> </a:t>
            </a:r>
            <a:r>
              <a:rPr sz="1800" b="1" spc="-5" dirty="0">
                <a:latin typeface="Calibri"/>
                <a:cs typeface="Calibri"/>
              </a:rPr>
              <a:t>relación</a:t>
            </a:r>
            <a:endParaRPr sz="1800">
              <a:latin typeface="Calibri"/>
              <a:cs typeface="Calibri"/>
            </a:endParaRPr>
          </a:p>
          <a:p>
            <a:pPr marL="12700" marR="5080">
              <a:lnSpc>
                <a:spcPct val="100000"/>
              </a:lnSpc>
              <a:spcBef>
                <a:spcPts val="20"/>
              </a:spcBef>
            </a:pPr>
            <a:r>
              <a:rPr sz="1600" spc="-10" dirty="0">
                <a:latin typeface="Calibri"/>
                <a:cs typeface="Calibri"/>
              </a:rPr>
              <a:t>Hemos</a:t>
            </a:r>
            <a:r>
              <a:rPr sz="1600" spc="25" dirty="0">
                <a:latin typeface="Calibri"/>
                <a:cs typeface="Calibri"/>
              </a:rPr>
              <a:t> </a:t>
            </a:r>
            <a:r>
              <a:rPr sz="1600" spc="-10" dirty="0">
                <a:latin typeface="Calibri"/>
                <a:cs typeface="Calibri"/>
              </a:rPr>
              <a:t>desarrollado</a:t>
            </a:r>
            <a:r>
              <a:rPr sz="1600" spc="25" dirty="0">
                <a:latin typeface="Calibri"/>
                <a:cs typeface="Calibri"/>
              </a:rPr>
              <a:t> </a:t>
            </a:r>
            <a:r>
              <a:rPr sz="1600" spc="-5" dirty="0">
                <a:latin typeface="Calibri"/>
                <a:cs typeface="Calibri"/>
              </a:rPr>
              <a:t>un </a:t>
            </a:r>
            <a:r>
              <a:rPr sz="1600" spc="-10" dirty="0">
                <a:latin typeface="Calibri"/>
                <a:cs typeface="Calibri"/>
              </a:rPr>
              <a:t>método</a:t>
            </a:r>
            <a:r>
              <a:rPr sz="1600" spc="35" dirty="0">
                <a:latin typeface="Calibri"/>
                <a:cs typeface="Calibri"/>
              </a:rPr>
              <a:t> </a:t>
            </a:r>
            <a:r>
              <a:rPr sz="1600" spc="-5" dirty="0">
                <a:latin typeface="Calibri"/>
                <a:cs typeface="Calibri"/>
              </a:rPr>
              <a:t>en</a:t>
            </a:r>
            <a:r>
              <a:rPr sz="1600" spc="20" dirty="0">
                <a:latin typeface="Calibri"/>
                <a:cs typeface="Calibri"/>
              </a:rPr>
              <a:t> </a:t>
            </a:r>
            <a:r>
              <a:rPr sz="1600" spc="-5" dirty="0">
                <a:latin typeface="Calibri"/>
                <a:cs typeface="Calibri"/>
              </a:rPr>
              <a:t>la</a:t>
            </a:r>
            <a:r>
              <a:rPr sz="1600" spc="-15" dirty="0">
                <a:latin typeface="Calibri"/>
                <a:cs typeface="Calibri"/>
              </a:rPr>
              <a:t> </a:t>
            </a:r>
            <a:r>
              <a:rPr sz="1600" spc="-5" dirty="0">
                <a:latin typeface="Calibri"/>
                <a:cs typeface="Calibri"/>
              </a:rPr>
              <a:t>clase</a:t>
            </a:r>
            <a:r>
              <a:rPr sz="1600" dirty="0">
                <a:latin typeface="Calibri"/>
                <a:cs typeface="Calibri"/>
              </a:rPr>
              <a:t> </a:t>
            </a:r>
            <a:r>
              <a:rPr sz="1600" spc="-5" dirty="0">
                <a:latin typeface="Calibri"/>
                <a:cs typeface="Calibri"/>
              </a:rPr>
              <a:t>"ClienteService"</a:t>
            </a:r>
            <a:r>
              <a:rPr sz="1600" spc="25" dirty="0">
                <a:latin typeface="Calibri"/>
                <a:cs typeface="Calibri"/>
              </a:rPr>
              <a:t> </a:t>
            </a:r>
            <a:r>
              <a:rPr sz="1600" spc="-10" dirty="0">
                <a:latin typeface="Calibri"/>
                <a:cs typeface="Calibri"/>
              </a:rPr>
              <a:t>que</a:t>
            </a:r>
            <a:r>
              <a:rPr sz="1600" spc="15" dirty="0">
                <a:latin typeface="Calibri"/>
                <a:cs typeface="Calibri"/>
              </a:rPr>
              <a:t> </a:t>
            </a:r>
            <a:r>
              <a:rPr sz="1600" spc="-15" dirty="0">
                <a:latin typeface="Calibri"/>
                <a:cs typeface="Calibri"/>
              </a:rPr>
              <a:t>efectúa</a:t>
            </a:r>
            <a:r>
              <a:rPr sz="1600" spc="5" dirty="0">
                <a:latin typeface="Calibri"/>
                <a:cs typeface="Calibri"/>
              </a:rPr>
              <a:t> </a:t>
            </a:r>
            <a:r>
              <a:rPr sz="1600" spc="-10" dirty="0">
                <a:latin typeface="Calibri"/>
                <a:cs typeface="Calibri"/>
              </a:rPr>
              <a:t>una</a:t>
            </a:r>
            <a:r>
              <a:rPr sz="1600" dirty="0">
                <a:latin typeface="Calibri"/>
                <a:cs typeface="Calibri"/>
              </a:rPr>
              <a:t> </a:t>
            </a:r>
            <a:r>
              <a:rPr sz="1600" spc="-5" dirty="0">
                <a:latin typeface="Calibri"/>
                <a:cs typeface="Calibri"/>
              </a:rPr>
              <a:t>solicitud</a:t>
            </a:r>
            <a:r>
              <a:rPr sz="1600" spc="-15" dirty="0">
                <a:latin typeface="Calibri"/>
                <a:cs typeface="Calibri"/>
              </a:rPr>
              <a:t> </a:t>
            </a:r>
            <a:r>
              <a:rPr sz="1600" spc="-5" dirty="0">
                <a:latin typeface="Calibri"/>
                <a:cs typeface="Calibri"/>
              </a:rPr>
              <a:t>POST</a:t>
            </a:r>
            <a:r>
              <a:rPr sz="1600" spc="15" dirty="0">
                <a:latin typeface="Calibri"/>
                <a:cs typeface="Calibri"/>
              </a:rPr>
              <a:t> </a:t>
            </a:r>
            <a:r>
              <a:rPr sz="1600" spc="-5" dirty="0">
                <a:latin typeface="Calibri"/>
                <a:cs typeface="Calibri"/>
              </a:rPr>
              <a:t>a</a:t>
            </a:r>
            <a:r>
              <a:rPr sz="1600" spc="5" dirty="0">
                <a:latin typeface="Calibri"/>
                <a:cs typeface="Calibri"/>
              </a:rPr>
              <a:t> </a:t>
            </a:r>
            <a:r>
              <a:rPr sz="1600" dirty="0">
                <a:latin typeface="Calibri"/>
                <a:cs typeface="Calibri"/>
              </a:rPr>
              <a:t>la</a:t>
            </a:r>
            <a:r>
              <a:rPr sz="1600" spc="-5" dirty="0">
                <a:latin typeface="Calibri"/>
                <a:cs typeface="Calibri"/>
              </a:rPr>
              <a:t> entidad</a:t>
            </a:r>
            <a:r>
              <a:rPr sz="1600" spc="-20" dirty="0">
                <a:latin typeface="Calibri"/>
                <a:cs typeface="Calibri"/>
              </a:rPr>
              <a:t> </a:t>
            </a:r>
            <a:r>
              <a:rPr sz="1600" spc="-10" dirty="0">
                <a:latin typeface="Calibri"/>
                <a:cs typeface="Calibri"/>
              </a:rPr>
              <a:t>"Compra".</a:t>
            </a:r>
            <a:r>
              <a:rPr sz="1600" spc="20" dirty="0">
                <a:latin typeface="Calibri"/>
                <a:cs typeface="Calibri"/>
              </a:rPr>
              <a:t> </a:t>
            </a:r>
            <a:r>
              <a:rPr sz="1600" spc="-15" dirty="0">
                <a:latin typeface="Calibri"/>
                <a:cs typeface="Calibri"/>
              </a:rPr>
              <a:t>Luego, </a:t>
            </a:r>
            <a:r>
              <a:rPr sz="1600" spc="-345" dirty="0">
                <a:latin typeface="Calibri"/>
                <a:cs typeface="Calibri"/>
              </a:rPr>
              <a:t> </a:t>
            </a:r>
            <a:r>
              <a:rPr sz="1600" spc="-5" dirty="0">
                <a:latin typeface="Calibri"/>
                <a:cs typeface="Calibri"/>
              </a:rPr>
              <a:t>en</a:t>
            </a:r>
            <a:r>
              <a:rPr sz="1600" spc="15" dirty="0">
                <a:latin typeface="Calibri"/>
                <a:cs typeface="Calibri"/>
              </a:rPr>
              <a:t> </a:t>
            </a:r>
            <a:r>
              <a:rPr sz="1600" spc="-10" dirty="0">
                <a:latin typeface="Calibri"/>
                <a:cs typeface="Calibri"/>
              </a:rPr>
              <a:t>"ClienteController",</a:t>
            </a:r>
            <a:r>
              <a:rPr sz="1600" spc="-5" dirty="0">
                <a:latin typeface="Calibri"/>
                <a:cs typeface="Calibri"/>
              </a:rPr>
              <a:t> </a:t>
            </a:r>
            <a:r>
              <a:rPr sz="1600" spc="-10" dirty="0">
                <a:latin typeface="Calibri"/>
                <a:cs typeface="Calibri"/>
              </a:rPr>
              <a:t>ejecutamos</a:t>
            </a:r>
            <a:r>
              <a:rPr sz="1600" spc="40" dirty="0">
                <a:latin typeface="Calibri"/>
                <a:cs typeface="Calibri"/>
              </a:rPr>
              <a:t> </a:t>
            </a:r>
            <a:r>
              <a:rPr sz="1600" spc="-10" dirty="0">
                <a:latin typeface="Calibri"/>
                <a:cs typeface="Calibri"/>
              </a:rPr>
              <a:t>este</a:t>
            </a:r>
            <a:r>
              <a:rPr sz="1600" spc="10" dirty="0">
                <a:latin typeface="Calibri"/>
                <a:cs typeface="Calibri"/>
              </a:rPr>
              <a:t> </a:t>
            </a:r>
            <a:r>
              <a:rPr sz="1600" spc="-10" dirty="0">
                <a:latin typeface="Calibri"/>
                <a:cs typeface="Calibri"/>
              </a:rPr>
              <a:t>método</a:t>
            </a:r>
            <a:r>
              <a:rPr sz="1600" spc="30" dirty="0">
                <a:latin typeface="Calibri"/>
                <a:cs typeface="Calibri"/>
              </a:rPr>
              <a:t> </a:t>
            </a:r>
            <a:r>
              <a:rPr sz="1600" spc="-60" dirty="0">
                <a:latin typeface="Calibri"/>
                <a:cs typeface="Calibri"/>
              </a:rPr>
              <a:t>y,</a:t>
            </a:r>
            <a:r>
              <a:rPr sz="1600" spc="10" dirty="0">
                <a:latin typeface="Calibri"/>
                <a:cs typeface="Calibri"/>
              </a:rPr>
              <a:t> </a:t>
            </a:r>
            <a:r>
              <a:rPr sz="1600" spc="-10" dirty="0">
                <a:latin typeface="Calibri"/>
                <a:cs typeface="Calibri"/>
              </a:rPr>
              <a:t>mediante </a:t>
            </a:r>
            <a:r>
              <a:rPr sz="1600" spc="-5" dirty="0">
                <a:latin typeface="Calibri"/>
                <a:cs typeface="Calibri"/>
              </a:rPr>
              <a:t>la</a:t>
            </a:r>
            <a:r>
              <a:rPr sz="1600" spc="-10" dirty="0">
                <a:latin typeface="Calibri"/>
                <a:cs typeface="Calibri"/>
              </a:rPr>
              <a:t> identificación</a:t>
            </a:r>
            <a:r>
              <a:rPr sz="1600" spc="-20" dirty="0">
                <a:latin typeface="Calibri"/>
                <a:cs typeface="Calibri"/>
              </a:rPr>
              <a:t> </a:t>
            </a:r>
            <a:r>
              <a:rPr sz="1600" spc="-5" dirty="0">
                <a:latin typeface="Calibri"/>
                <a:cs typeface="Calibri"/>
              </a:rPr>
              <a:t>del</a:t>
            </a:r>
            <a:r>
              <a:rPr sz="1600" spc="5" dirty="0">
                <a:latin typeface="Calibri"/>
                <a:cs typeface="Calibri"/>
              </a:rPr>
              <a:t> </a:t>
            </a:r>
            <a:r>
              <a:rPr sz="1600" spc="-10" dirty="0">
                <a:latin typeface="Calibri"/>
                <a:cs typeface="Calibri"/>
              </a:rPr>
              <a:t>cliente</a:t>
            </a:r>
            <a:r>
              <a:rPr sz="1600" spc="-15" dirty="0">
                <a:latin typeface="Calibri"/>
                <a:cs typeface="Calibri"/>
              </a:rPr>
              <a:t> </a:t>
            </a:r>
            <a:r>
              <a:rPr sz="1600" spc="-5" dirty="0">
                <a:latin typeface="Calibri"/>
                <a:cs typeface="Calibri"/>
              </a:rPr>
              <a:t>a</a:t>
            </a:r>
            <a:r>
              <a:rPr sz="1600" spc="5" dirty="0">
                <a:latin typeface="Calibri"/>
                <a:cs typeface="Calibri"/>
              </a:rPr>
              <a:t> </a:t>
            </a:r>
            <a:r>
              <a:rPr sz="1600" spc="-15" dirty="0">
                <a:latin typeface="Calibri"/>
                <a:cs typeface="Calibri"/>
              </a:rPr>
              <a:t>través</a:t>
            </a:r>
            <a:r>
              <a:rPr sz="1600" spc="10" dirty="0">
                <a:latin typeface="Calibri"/>
                <a:cs typeface="Calibri"/>
              </a:rPr>
              <a:t> </a:t>
            </a:r>
            <a:r>
              <a:rPr sz="1600" spc="-5" dirty="0">
                <a:latin typeface="Calibri"/>
                <a:cs typeface="Calibri"/>
              </a:rPr>
              <a:t>de</a:t>
            </a:r>
            <a:r>
              <a:rPr sz="1600" spc="15" dirty="0">
                <a:latin typeface="Calibri"/>
                <a:cs typeface="Calibri"/>
              </a:rPr>
              <a:t> </a:t>
            </a:r>
            <a:r>
              <a:rPr sz="1600" spc="-5" dirty="0">
                <a:latin typeface="Calibri"/>
                <a:cs typeface="Calibri"/>
              </a:rPr>
              <a:t>su</a:t>
            </a:r>
            <a:r>
              <a:rPr sz="1600" dirty="0">
                <a:latin typeface="Calibri"/>
                <a:cs typeface="Calibri"/>
              </a:rPr>
              <a:t> </a:t>
            </a:r>
            <a:r>
              <a:rPr sz="1600" spc="-20" dirty="0">
                <a:latin typeface="Calibri"/>
                <a:cs typeface="Calibri"/>
              </a:rPr>
              <a:t>ID,</a:t>
            </a:r>
            <a:r>
              <a:rPr sz="1600" spc="5" dirty="0">
                <a:latin typeface="Calibri"/>
                <a:cs typeface="Calibri"/>
              </a:rPr>
              <a:t> </a:t>
            </a:r>
            <a:r>
              <a:rPr sz="1600" spc="-5" dirty="0">
                <a:latin typeface="Calibri"/>
                <a:cs typeface="Calibri"/>
              </a:rPr>
              <a:t>se</a:t>
            </a:r>
            <a:r>
              <a:rPr sz="1600" spc="10" dirty="0">
                <a:latin typeface="Calibri"/>
                <a:cs typeface="Calibri"/>
              </a:rPr>
              <a:t> </a:t>
            </a:r>
            <a:r>
              <a:rPr sz="1600" spc="-5" dirty="0">
                <a:latin typeface="Calibri"/>
                <a:cs typeface="Calibri"/>
              </a:rPr>
              <a:t>añade </a:t>
            </a:r>
            <a:r>
              <a:rPr sz="1600" dirty="0">
                <a:latin typeface="Calibri"/>
                <a:cs typeface="Calibri"/>
              </a:rPr>
              <a:t> </a:t>
            </a:r>
            <a:r>
              <a:rPr sz="1600" spc="-10" dirty="0">
                <a:latin typeface="Calibri"/>
                <a:cs typeface="Calibri"/>
              </a:rPr>
              <a:t>exitosamente</a:t>
            </a:r>
            <a:r>
              <a:rPr sz="1600" spc="-5" dirty="0">
                <a:latin typeface="Calibri"/>
                <a:cs typeface="Calibri"/>
              </a:rPr>
              <a:t> la</a:t>
            </a:r>
            <a:r>
              <a:rPr sz="1600" spc="-10" dirty="0">
                <a:latin typeface="Calibri"/>
                <a:cs typeface="Calibri"/>
              </a:rPr>
              <a:t> </a:t>
            </a:r>
            <a:r>
              <a:rPr sz="1600" spc="-15" dirty="0">
                <a:latin typeface="Calibri"/>
                <a:cs typeface="Calibri"/>
              </a:rPr>
              <a:t>compra</a:t>
            </a:r>
            <a:r>
              <a:rPr sz="1600" spc="20" dirty="0">
                <a:latin typeface="Calibri"/>
                <a:cs typeface="Calibri"/>
              </a:rPr>
              <a:t> </a:t>
            </a:r>
            <a:r>
              <a:rPr sz="1600" spc="-5" dirty="0">
                <a:latin typeface="Calibri"/>
                <a:cs typeface="Calibri"/>
              </a:rPr>
              <a:t>a</a:t>
            </a:r>
            <a:r>
              <a:rPr sz="1600" spc="-15" dirty="0">
                <a:latin typeface="Calibri"/>
                <a:cs typeface="Calibri"/>
              </a:rPr>
              <a:t> </a:t>
            </a:r>
            <a:r>
              <a:rPr sz="1600" spc="-5" dirty="0">
                <a:latin typeface="Calibri"/>
                <a:cs typeface="Calibri"/>
              </a:rPr>
              <a:t>la</a:t>
            </a:r>
            <a:r>
              <a:rPr sz="1600" spc="-15" dirty="0">
                <a:latin typeface="Calibri"/>
                <a:cs typeface="Calibri"/>
              </a:rPr>
              <a:t> </a:t>
            </a:r>
            <a:r>
              <a:rPr sz="1600" spc="-10" dirty="0">
                <a:latin typeface="Calibri"/>
                <a:cs typeface="Calibri"/>
              </a:rPr>
              <a:t>lista</a:t>
            </a:r>
            <a:r>
              <a:rPr sz="1600" spc="-25" dirty="0">
                <a:latin typeface="Calibri"/>
                <a:cs typeface="Calibri"/>
              </a:rPr>
              <a:t> </a:t>
            </a:r>
            <a:r>
              <a:rPr sz="1600" spc="-5" dirty="0">
                <a:latin typeface="Calibri"/>
                <a:cs typeface="Calibri"/>
              </a:rPr>
              <a:t>de</a:t>
            </a:r>
            <a:r>
              <a:rPr sz="1600" spc="5" dirty="0">
                <a:latin typeface="Calibri"/>
                <a:cs typeface="Calibri"/>
              </a:rPr>
              <a:t> </a:t>
            </a:r>
            <a:r>
              <a:rPr sz="1600" spc="-15" dirty="0">
                <a:latin typeface="Calibri"/>
                <a:cs typeface="Calibri"/>
              </a:rPr>
              <a:t>compras</a:t>
            </a:r>
            <a:r>
              <a:rPr sz="1600" spc="20" dirty="0">
                <a:latin typeface="Calibri"/>
                <a:cs typeface="Calibri"/>
              </a:rPr>
              <a:t> </a:t>
            </a:r>
            <a:r>
              <a:rPr sz="1600" spc="-5" dirty="0">
                <a:latin typeface="Calibri"/>
                <a:cs typeface="Calibri"/>
              </a:rPr>
              <a:t>del cliente.</a:t>
            </a:r>
            <a:endParaRPr sz="160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3202" y="442887"/>
            <a:ext cx="6666230" cy="603885"/>
          </a:xfrm>
          <a:prstGeom prst="rect">
            <a:avLst/>
          </a:prstGeom>
        </p:spPr>
        <p:txBody>
          <a:bodyPr vert="horz" wrap="square" lIns="0" tIns="12065" rIns="0" bIns="0" rtlCol="0">
            <a:spAutoFit/>
          </a:bodyPr>
          <a:lstStyle/>
          <a:p>
            <a:pPr marL="12700">
              <a:lnSpc>
                <a:spcPct val="100000"/>
              </a:lnSpc>
              <a:spcBef>
                <a:spcPts val="95"/>
              </a:spcBef>
            </a:pPr>
            <a:r>
              <a:rPr sz="3800" i="1" spc="-280" dirty="0">
                <a:latin typeface="Georgia"/>
                <a:cs typeface="Georgia"/>
              </a:rPr>
              <a:t>Rela</a:t>
            </a:r>
            <a:r>
              <a:rPr sz="3800" i="1" spc="-240" dirty="0">
                <a:latin typeface="Georgia"/>
                <a:cs typeface="Georgia"/>
              </a:rPr>
              <a:t>c</a:t>
            </a:r>
            <a:r>
              <a:rPr sz="3800" i="1" spc="-250" dirty="0">
                <a:latin typeface="Georgia"/>
                <a:cs typeface="Georgia"/>
              </a:rPr>
              <a:t>ió</a:t>
            </a:r>
            <a:r>
              <a:rPr sz="3800" i="1" spc="-340" dirty="0">
                <a:latin typeface="Georgia"/>
                <a:cs typeface="Georgia"/>
              </a:rPr>
              <a:t>n</a:t>
            </a:r>
            <a:r>
              <a:rPr sz="3800" i="1" spc="-95" dirty="0">
                <a:latin typeface="Georgia"/>
                <a:cs typeface="Georgia"/>
              </a:rPr>
              <a:t> </a:t>
            </a:r>
            <a:r>
              <a:rPr sz="3800" i="1" spc="-265" dirty="0">
                <a:latin typeface="Georgia"/>
                <a:cs typeface="Georgia"/>
              </a:rPr>
              <a:t>entre</a:t>
            </a:r>
            <a:r>
              <a:rPr sz="3800" i="1" spc="-95" dirty="0">
                <a:latin typeface="Georgia"/>
                <a:cs typeface="Georgia"/>
              </a:rPr>
              <a:t> </a:t>
            </a:r>
            <a:r>
              <a:rPr sz="3800" i="1" spc="-250" dirty="0">
                <a:latin typeface="Georgia"/>
                <a:cs typeface="Georgia"/>
              </a:rPr>
              <a:t>las</a:t>
            </a:r>
            <a:r>
              <a:rPr sz="3800" i="1" spc="-75" dirty="0">
                <a:latin typeface="Georgia"/>
                <a:cs typeface="Georgia"/>
              </a:rPr>
              <a:t> </a:t>
            </a:r>
            <a:r>
              <a:rPr sz="3800" i="1" spc="-290" dirty="0">
                <a:latin typeface="Georgia"/>
                <a:cs typeface="Georgia"/>
              </a:rPr>
              <a:t>entidades…</a:t>
            </a:r>
            <a:endParaRPr sz="3800">
              <a:latin typeface="Georgia"/>
              <a:cs typeface="Georgia"/>
            </a:endParaRPr>
          </a:p>
        </p:txBody>
      </p:sp>
      <p:sp>
        <p:nvSpPr>
          <p:cNvPr id="3" name="object 3"/>
          <p:cNvSpPr txBox="1"/>
          <p:nvPr/>
        </p:nvSpPr>
        <p:spPr>
          <a:xfrm>
            <a:off x="425602" y="3840937"/>
            <a:ext cx="3399790" cy="574675"/>
          </a:xfrm>
          <a:prstGeom prst="rect">
            <a:avLst/>
          </a:prstGeom>
        </p:spPr>
        <p:txBody>
          <a:bodyPr vert="horz" wrap="square" lIns="0" tIns="12700" rIns="0" bIns="0" rtlCol="0">
            <a:spAutoFit/>
          </a:bodyPr>
          <a:lstStyle/>
          <a:p>
            <a:pPr marL="12700">
              <a:lnSpc>
                <a:spcPct val="100000"/>
              </a:lnSpc>
              <a:spcBef>
                <a:spcPts val="100"/>
              </a:spcBef>
            </a:pPr>
            <a:r>
              <a:rPr sz="3600" b="1" dirty="0">
                <a:latin typeface="Calibri"/>
                <a:cs typeface="Calibri"/>
              </a:rPr>
              <a:t>Uso</a:t>
            </a:r>
            <a:r>
              <a:rPr sz="3600" b="1" spc="-25" dirty="0">
                <a:latin typeface="Calibri"/>
                <a:cs typeface="Calibri"/>
              </a:rPr>
              <a:t> </a:t>
            </a:r>
            <a:r>
              <a:rPr sz="3600" b="1" dirty="0">
                <a:latin typeface="Calibri"/>
                <a:cs typeface="Calibri"/>
              </a:rPr>
              <a:t>de</a:t>
            </a:r>
            <a:r>
              <a:rPr sz="3600" b="1" spc="-25" dirty="0">
                <a:latin typeface="Calibri"/>
                <a:cs typeface="Calibri"/>
              </a:rPr>
              <a:t> </a:t>
            </a:r>
            <a:r>
              <a:rPr sz="3600" b="1" dirty="0">
                <a:latin typeface="Calibri"/>
                <a:cs typeface="Calibri"/>
              </a:rPr>
              <a:t>la</a:t>
            </a:r>
            <a:r>
              <a:rPr sz="3600" b="1" spc="-20" dirty="0">
                <a:latin typeface="Calibri"/>
                <a:cs typeface="Calibri"/>
              </a:rPr>
              <a:t> </a:t>
            </a:r>
            <a:r>
              <a:rPr sz="3600" b="1" spc="-10" dirty="0">
                <a:latin typeface="Calibri"/>
                <a:cs typeface="Calibri"/>
              </a:rPr>
              <a:t>relación</a:t>
            </a:r>
            <a:endParaRPr sz="3600">
              <a:latin typeface="Calibri"/>
              <a:cs typeface="Calibri"/>
            </a:endParaRPr>
          </a:p>
        </p:txBody>
      </p:sp>
      <p:grpSp>
        <p:nvGrpSpPr>
          <p:cNvPr id="4" name="object 4"/>
          <p:cNvGrpSpPr/>
          <p:nvPr/>
        </p:nvGrpSpPr>
        <p:grpSpPr>
          <a:xfrm>
            <a:off x="4922520" y="1844039"/>
            <a:ext cx="5843270" cy="2606040"/>
            <a:chOff x="4922520" y="1844039"/>
            <a:chExt cx="5843270" cy="2606040"/>
          </a:xfrm>
        </p:grpSpPr>
        <p:pic>
          <p:nvPicPr>
            <p:cNvPr id="5" name="object 5"/>
            <p:cNvPicPr/>
            <p:nvPr/>
          </p:nvPicPr>
          <p:blipFill>
            <a:blip r:embed="rId2" cstate="print"/>
            <a:stretch>
              <a:fillRect/>
            </a:stretch>
          </p:blipFill>
          <p:spPr>
            <a:xfrm>
              <a:off x="4922520" y="1844039"/>
              <a:ext cx="5843016" cy="2606039"/>
            </a:xfrm>
            <a:prstGeom prst="rect">
              <a:avLst/>
            </a:prstGeom>
          </p:spPr>
        </p:pic>
        <p:pic>
          <p:nvPicPr>
            <p:cNvPr id="6" name="object 6"/>
            <p:cNvPicPr/>
            <p:nvPr/>
          </p:nvPicPr>
          <p:blipFill>
            <a:blip r:embed="rId3" cstate="print"/>
            <a:stretch>
              <a:fillRect/>
            </a:stretch>
          </p:blipFill>
          <p:spPr>
            <a:xfrm>
              <a:off x="5117592" y="2039111"/>
              <a:ext cx="5273040" cy="2036064"/>
            </a:xfrm>
            <a:prstGeom prst="rect">
              <a:avLst/>
            </a:prstGeom>
          </p:spPr>
        </p:pic>
      </p:grpSp>
      <p:pic>
        <p:nvPicPr>
          <p:cNvPr id="7" name="object 7"/>
          <p:cNvPicPr/>
          <p:nvPr/>
        </p:nvPicPr>
        <p:blipFill>
          <a:blip r:embed="rId4" cstate="print"/>
          <a:stretch>
            <a:fillRect/>
          </a:stretch>
        </p:blipFill>
        <p:spPr>
          <a:xfrm>
            <a:off x="5117591" y="4937759"/>
            <a:ext cx="6763511" cy="1190244"/>
          </a:xfrm>
          <a:prstGeom prst="rect">
            <a:avLst/>
          </a:prstGeom>
        </p:spPr>
      </p:pic>
      <p:sp>
        <p:nvSpPr>
          <p:cNvPr id="8" name="object 8"/>
          <p:cNvSpPr txBox="1"/>
          <p:nvPr/>
        </p:nvSpPr>
        <p:spPr>
          <a:xfrm>
            <a:off x="298195" y="1442669"/>
            <a:ext cx="6595745" cy="391795"/>
          </a:xfrm>
          <a:prstGeom prst="rect">
            <a:avLst/>
          </a:prstGeom>
        </p:spPr>
        <p:txBody>
          <a:bodyPr vert="horz" wrap="square" lIns="0" tIns="12700" rIns="0" bIns="0" rtlCol="0">
            <a:spAutoFit/>
          </a:bodyPr>
          <a:lstStyle/>
          <a:p>
            <a:pPr marL="12700">
              <a:lnSpc>
                <a:spcPct val="100000"/>
              </a:lnSpc>
              <a:spcBef>
                <a:spcPts val="100"/>
              </a:spcBef>
              <a:tabLst>
                <a:tab pos="4792345" algn="l"/>
              </a:tabLst>
            </a:pPr>
            <a:r>
              <a:rPr sz="3600" b="1" baseline="1157" dirty="0">
                <a:latin typeface="Calibri"/>
                <a:cs typeface="Calibri"/>
              </a:rPr>
              <a:t>1.</a:t>
            </a:r>
            <a:r>
              <a:rPr sz="3600" b="1" spc="-7" baseline="1157" dirty="0">
                <a:latin typeface="Calibri"/>
                <a:cs typeface="Calibri"/>
              </a:rPr>
              <a:t> </a:t>
            </a:r>
            <a:r>
              <a:rPr sz="3600" b="1" spc="-22" baseline="1157" dirty="0">
                <a:latin typeface="Calibri"/>
                <a:cs typeface="Calibri"/>
              </a:rPr>
              <a:t>Cliente</a:t>
            </a:r>
            <a:r>
              <a:rPr sz="3600" b="1" spc="37" baseline="1157" dirty="0">
                <a:latin typeface="Calibri"/>
                <a:cs typeface="Calibri"/>
              </a:rPr>
              <a:t> </a:t>
            </a:r>
            <a:r>
              <a:rPr sz="3600" b="1" baseline="1157" dirty="0">
                <a:latin typeface="Calibri"/>
                <a:cs typeface="Calibri"/>
              </a:rPr>
              <a:t>–</a:t>
            </a:r>
            <a:r>
              <a:rPr sz="3600" b="1" spc="15" baseline="1157" dirty="0">
                <a:latin typeface="Calibri"/>
                <a:cs typeface="Calibri"/>
              </a:rPr>
              <a:t> </a:t>
            </a:r>
            <a:r>
              <a:rPr sz="3600" b="1" spc="-22" baseline="1157" dirty="0">
                <a:latin typeface="Calibri"/>
                <a:cs typeface="Calibri"/>
              </a:rPr>
              <a:t>Compra	</a:t>
            </a:r>
            <a:r>
              <a:rPr sz="2400" b="1" spc="-10" dirty="0">
                <a:latin typeface="Calibri"/>
                <a:cs typeface="Calibri"/>
              </a:rPr>
              <a:t>ClienteService</a:t>
            </a:r>
            <a:endParaRPr sz="2400">
              <a:latin typeface="Calibri"/>
              <a:cs typeface="Calibri"/>
            </a:endParaRPr>
          </a:p>
        </p:txBody>
      </p:sp>
      <p:sp>
        <p:nvSpPr>
          <p:cNvPr id="9" name="object 9"/>
          <p:cNvSpPr txBox="1"/>
          <p:nvPr/>
        </p:nvSpPr>
        <p:spPr>
          <a:xfrm>
            <a:off x="5078348" y="4413884"/>
            <a:ext cx="2178050" cy="391160"/>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Calibri"/>
                <a:cs typeface="Calibri"/>
              </a:rPr>
              <a:t>ClienteController</a:t>
            </a:r>
            <a:endParaRPr sz="240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3202" y="442887"/>
            <a:ext cx="6666230" cy="603885"/>
          </a:xfrm>
          <a:prstGeom prst="rect">
            <a:avLst/>
          </a:prstGeom>
        </p:spPr>
        <p:txBody>
          <a:bodyPr vert="horz" wrap="square" lIns="0" tIns="12065" rIns="0" bIns="0" rtlCol="0">
            <a:spAutoFit/>
          </a:bodyPr>
          <a:lstStyle/>
          <a:p>
            <a:pPr marL="12700">
              <a:lnSpc>
                <a:spcPct val="100000"/>
              </a:lnSpc>
              <a:spcBef>
                <a:spcPts val="95"/>
              </a:spcBef>
            </a:pPr>
            <a:r>
              <a:rPr sz="3800" i="1" spc="-280" dirty="0">
                <a:latin typeface="Georgia"/>
                <a:cs typeface="Georgia"/>
              </a:rPr>
              <a:t>Rela</a:t>
            </a:r>
            <a:r>
              <a:rPr sz="3800" i="1" spc="-240" dirty="0">
                <a:latin typeface="Georgia"/>
                <a:cs typeface="Georgia"/>
              </a:rPr>
              <a:t>c</a:t>
            </a:r>
            <a:r>
              <a:rPr sz="3800" i="1" spc="-250" dirty="0">
                <a:latin typeface="Georgia"/>
                <a:cs typeface="Georgia"/>
              </a:rPr>
              <a:t>ió</a:t>
            </a:r>
            <a:r>
              <a:rPr sz="3800" i="1" spc="-340" dirty="0">
                <a:latin typeface="Georgia"/>
                <a:cs typeface="Georgia"/>
              </a:rPr>
              <a:t>n</a:t>
            </a:r>
            <a:r>
              <a:rPr sz="3800" i="1" spc="-95" dirty="0">
                <a:latin typeface="Georgia"/>
                <a:cs typeface="Georgia"/>
              </a:rPr>
              <a:t> </a:t>
            </a:r>
            <a:r>
              <a:rPr sz="3800" i="1" spc="-265" dirty="0">
                <a:latin typeface="Georgia"/>
                <a:cs typeface="Georgia"/>
              </a:rPr>
              <a:t>entre</a:t>
            </a:r>
            <a:r>
              <a:rPr sz="3800" i="1" spc="-95" dirty="0">
                <a:latin typeface="Georgia"/>
                <a:cs typeface="Georgia"/>
              </a:rPr>
              <a:t> </a:t>
            </a:r>
            <a:r>
              <a:rPr sz="3800" i="1" spc="-250" dirty="0">
                <a:latin typeface="Georgia"/>
                <a:cs typeface="Georgia"/>
              </a:rPr>
              <a:t>las</a:t>
            </a:r>
            <a:r>
              <a:rPr sz="3800" i="1" spc="-75" dirty="0">
                <a:latin typeface="Georgia"/>
                <a:cs typeface="Georgia"/>
              </a:rPr>
              <a:t> </a:t>
            </a:r>
            <a:r>
              <a:rPr sz="3800" i="1" spc="-290" dirty="0">
                <a:latin typeface="Georgia"/>
                <a:cs typeface="Georgia"/>
              </a:rPr>
              <a:t>entidades…</a:t>
            </a:r>
            <a:endParaRPr sz="3800">
              <a:latin typeface="Georgia"/>
              <a:cs typeface="Georgia"/>
            </a:endParaRPr>
          </a:p>
        </p:txBody>
      </p:sp>
      <p:sp>
        <p:nvSpPr>
          <p:cNvPr id="3" name="object 3"/>
          <p:cNvSpPr txBox="1"/>
          <p:nvPr/>
        </p:nvSpPr>
        <p:spPr>
          <a:xfrm>
            <a:off x="391769" y="1206753"/>
            <a:ext cx="5653405" cy="670560"/>
          </a:xfrm>
          <a:prstGeom prst="rect">
            <a:avLst/>
          </a:prstGeom>
        </p:spPr>
        <p:txBody>
          <a:bodyPr vert="horz" wrap="square" lIns="0" tIns="12700" rIns="0" bIns="0" rtlCol="0">
            <a:spAutoFit/>
          </a:bodyPr>
          <a:lstStyle/>
          <a:p>
            <a:pPr marL="12700">
              <a:lnSpc>
                <a:spcPct val="100000"/>
              </a:lnSpc>
              <a:spcBef>
                <a:spcPts val="100"/>
              </a:spcBef>
              <a:tabLst>
                <a:tab pos="3051175" algn="l"/>
              </a:tabLst>
            </a:pPr>
            <a:r>
              <a:rPr sz="2400" b="1" dirty="0">
                <a:latin typeface="Calibri"/>
                <a:cs typeface="Calibri"/>
              </a:rPr>
              <a:t>2.</a:t>
            </a:r>
            <a:r>
              <a:rPr sz="2400" b="1" spc="-10" dirty="0">
                <a:latin typeface="Calibri"/>
                <a:cs typeface="Calibri"/>
              </a:rPr>
              <a:t> </a:t>
            </a:r>
            <a:r>
              <a:rPr sz="2400" b="1" spc="-5" dirty="0">
                <a:latin typeface="Calibri"/>
                <a:cs typeface="Calibri"/>
              </a:rPr>
              <a:t>Maquina</a:t>
            </a:r>
            <a:r>
              <a:rPr sz="2400" b="1" spc="10" dirty="0">
                <a:latin typeface="Calibri"/>
                <a:cs typeface="Calibri"/>
              </a:rPr>
              <a:t> </a:t>
            </a:r>
            <a:r>
              <a:rPr sz="2400" b="1" dirty="0">
                <a:latin typeface="Calibri"/>
                <a:cs typeface="Calibri"/>
              </a:rPr>
              <a:t>-</a:t>
            </a:r>
            <a:r>
              <a:rPr sz="2400" b="1" spc="15" dirty="0">
                <a:latin typeface="Calibri"/>
                <a:cs typeface="Calibri"/>
              </a:rPr>
              <a:t> </a:t>
            </a:r>
            <a:r>
              <a:rPr sz="2400" b="1" spc="-10" dirty="0">
                <a:latin typeface="Calibri"/>
                <a:cs typeface="Calibri"/>
              </a:rPr>
              <a:t>Producto:	</a:t>
            </a:r>
            <a:r>
              <a:rPr sz="1800" spc="-15" dirty="0">
                <a:latin typeface="Calibri"/>
                <a:cs typeface="Calibri"/>
              </a:rPr>
              <a:t>Esto</a:t>
            </a:r>
            <a:r>
              <a:rPr sz="1800" spc="-20" dirty="0">
                <a:latin typeface="Calibri"/>
                <a:cs typeface="Calibri"/>
              </a:rPr>
              <a:t> </a:t>
            </a:r>
            <a:r>
              <a:rPr sz="1800" spc="-5" dirty="0">
                <a:latin typeface="Calibri"/>
                <a:cs typeface="Calibri"/>
              </a:rPr>
              <a:t>nos </a:t>
            </a:r>
            <a:r>
              <a:rPr sz="1800" spc="-10" dirty="0">
                <a:latin typeface="Calibri"/>
                <a:cs typeface="Calibri"/>
              </a:rPr>
              <a:t>permite</a:t>
            </a:r>
            <a:r>
              <a:rPr sz="1800" spc="10" dirty="0">
                <a:latin typeface="Calibri"/>
                <a:cs typeface="Calibri"/>
              </a:rPr>
              <a:t> </a:t>
            </a:r>
            <a:r>
              <a:rPr sz="1800" spc="-5" dirty="0">
                <a:latin typeface="Calibri"/>
                <a:cs typeface="Calibri"/>
              </a:rPr>
              <a:t>almacenar</a:t>
            </a:r>
            <a:endParaRPr sz="1800">
              <a:latin typeface="Calibri"/>
              <a:cs typeface="Calibri"/>
            </a:endParaRPr>
          </a:p>
          <a:p>
            <a:pPr marL="12700">
              <a:lnSpc>
                <a:spcPct val="100000"/>
              </a:lnSpc>
              <a:spcBef>
                <a:spcPts val="35"/>
              </a:spcBef>
            </a:pPr>
            <a:r>
              <a:rPr sz="1800" spc="-5" dirty="0">
                <a:latin typeface="Calibri"/>
                <a:cs typeface="Calibri"/>
              </a:rPr>
              <a:t>los</a:t>
            </a:r>
            <a:r>
              <a:rPr sz="1800" spc="-10" dirty="0">
                <a:latin typeface="Calibri"/>
                <a:cs typeface="Calibri"/>
              </a:rPr>
              <a:t> productos</a:t>
            </a:r>
            <a:r>
              <a:rPr sz="1800" spc="10" dirty="0">
                <a:latin typeface="Calibri"/>
                <a:cs typeface="Calibri"/>
              </a:rPr>
              <a:t> </a:t>
            </a:r>
            <a:r>
              <a:rPr sz="1800" spc="-5" dirty="0">
                <a:latin typeface="Calibri"/>
                <a:cs typeface="Calibri"/>
              </a:rPr>
              <a:t>disponibles</a:t>
            </a:r>
            <a:r>
              <a:rPr sz="1800" dirty="0">
                <a:latin typeface="Calibri"/>
                <a:cs typeface="Calibri"/>
              </a:rPr>
              <a:t> en </a:t>
            </a:r>
            <a:r>
              <a:rPr sz="1800" spc="-5" dirty="0">
                <a:latin typeface="Calibri"/>
                <a:cs typeface="Calibri"/>
              </a:rPr>
              <a:t>una</a:t>
            </a:r>
            <a:r>
              <a:rPr sz="1800" spc="10" dirty="0">
                <a:latin typeface="Calibri"/>
                <a:cs typeface="Calibri"/>
              </a:rPr>
              <a:t> </a:t>
            </a:r>
            <a:r>
              <a:rPr sz="1800" dirty="0">
                <a:latin typeface="Calibri"/>
                <a:cs typeface="Calibri"/>
              </a:rPr>
              <a:t>máquina</a:t>
            </a:r>
            <a:r>
              <a:rPr sz="1800" spc="-5" dirty="0">
                <a:latin typeface="Calibri"/>
                <a:cs typeface="Calibri"/>
              </a:rPr>
              <a:t> </a:t>
            </a:r>
            <a:r>
              <a:rPr sz="1800" dirty="0">
                <a:latin typeface="Calibri"/>
                <a:cs typeface="Calibri"/>
              </a:rPr>
              <a:t>en</a:t>
            </a:r>
            <a:r>
              <a:rPr sz="1800" spc="15" dirty="0">
                <a:latin typeface="Calibri"/>
                <a:cs typeface="Calibri"/>
              </a:rPr>
              <a:t> </a:t>
            </a:r>
            <a:r>
              <a:rPr sz="1800" spc="-5" dirty="0">
                <a:latin typeface="Calibri"/>
                <a:cs typeface="Calibri"/>
              </a:rPr>
              <a:t>una</a:t>
            </a:r>
            <a:r>
              <a:rPr sz="1800" spc="10" dirty="0">
                <a:latin typeface="Calibri"/>
                <a:cs typeface="Calibri"/>
              </a:rPr>
              <a:t> </a:t>
            </a:r>
            <a:r>
              <a:rPr sz="1800" spc="-15" dirty="0">
                <a:latin typeface="Calibri"/>
                <a:cs typeface="Calibri"/>
              </a:rPr>
              <a:t>lista.</a:t>
            </a:r>
            <a:endParaRPr sz="1800">
              <a:latin typeface="Calibri"/>
              <a:cs typeface="Calibri"/>
            </a:endParaRPr>
          </a:p>
        </p:txBody>
      </p:sp>
      <p:sp>
        <p:nvSpPr>
          <p:cNvPr id="4" name="object 4"/>
          <p:cNvSpPr txBox="1"/>
          <p:nvPr/>
        </p:nvSpPr>
        <p:spPr>
          <a:xfrm>
            <a:off x="7951469" y="934339"/>
            <a:ext cx="117856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Importancia</a:t>
            </a:r>
            <a:endParaRPr sz="1800">
              <a:latin typeface="Calibri"/>
              <a:cs typeface="Calibri"/>
            </a:endParaRPr>
          </a:p>
        </p:txBody>
      </p:sp>
      <p:sp>
        <p:nvSpPr>
          <p:cNvPr id="5" name="object 5"/>
          <p:cNvSpPr txBox="1"/>
          <p:nvPr/>
        </p:nvSpPr>
        <p:spPr>
          <a:xfrm>
            <a:off x="7951469" y="1483233"/>
            <a:ext cx="3642360" cy="1397635"/>
          </a:xfrm>
          <a:prstGeom prst="rect">
            <a:avLst/>
          </a:prstGeom>
        </p:spPr>
        <p:txBody>
          <a:bodyPr vert="horz" wrap="square" lIns="0" tIns="12700" rIns="0" bIns="0" rtlCol="0">
            <a:spAutoFit/>
          </a:bodyPr>
          <a:lstStyle/>
          <a:p>
            <a:pPr marL="12700" marR="5080">
              <a:lnSpc>
                <a:spcPct val="100000"/>
              </a:lnSpc>
              <a:spcBef>
                <a:spcPts val="100"/>
              </a:spcBef>
            </a:pPr>
            <a:r>
              <a:rPr sz="1800" spc="-15" dirty="0">
                <a:latin typeface="Calibri"/>
                <a:cs typeface="Calibri"/>
              </a:rPr>
              <a:t>Esta</a:t>
            </a:r>
            <a:r>
              <a:rPr sz="1800" spc="-10" dirty="0">
                <a:latin typeface="Calibri"/>
                <a:cs typeface="Calibri"/>
              </a:rPr>
              <a:t> </a:t>
            </a:r>
            <a:r>
              <a:rPr sz="1800" spc="-5" dirty="0">
                <a:latin typeface="Calibri"/>
                <a:cs typeface="Calibri"/>
              </a:rPr>
              <a:t>relación</a:t>
            </a:r>
            <a:r>
              <a:rPr sz="1800" spc="15" dirty="0">
                <a:latin typeface="Calibri"/>
                <a:cs typeface="Calibri"/>
              </a:rPr>
              <a:t> </a:t>
            </a:r>
            <a:r>
              <a:rPr sz="1800" dirty="0">
                <a:latin typeface="Calibri"/>
                <a:cs typeface="Calibri"/>
              </a:rPr>
              <a:t>es </a:t>
            </a:r>
            <a:r>
              <a:rPr sz="1800" spc="-5" dirty="0">
                <a:latin typeface="Calibri"/>
                <a:cs typeface="Calibri"/>
              </a:rPr>
              <a:t>esencial</a:t>
            </a:r>
            <a:r>
              <a:rPr sz="1800" dirty="0">
                <a:latin typeface="Calibri"/>
                <a:cs typeface="Calibri"/>
              </a:rPr>
              <a:t> </a:t>
            </a:r>
            <a:r>
              <a:rPr sz="1800" spc="-15" dirty="0">
                <a:latin typeface="Calibri"/>
                <a:cs typeface="Calibri"/>
              </a:rPr>
              <a:t>para</a:t>
            </a:r>
            <a:r>
              <a:rPr sz="1800" spc="-5" dirty="0">
                <a:latin typeface="Calibri"/>
                <a:cs typeface="Calibri"/>
              </a:rPr>
              <a:t> </a:t>
            </a:r>
            <a:r>
              <a:rPr sz="1800" spc="-10" dirty="0">
                <a:latin typeface="Calibri"/>
                <a:cs typeface="Calibri"/>
              </a:rPr>
              <a:t>gestionar </a:t>
            </a:r>
            <a:r>
              <a:rPr sz="1800" spc="-395" dirty="0">
                <a:latin typeface="Calibri"/>
                <a:cs typeface="Calibri"/>
              </a:rPr>
              <a:t> </a:t>
            </a:r>
            <a:r>
              <a:rPr sz="1800" dirty="0">
                <a:latin typeface="Calibri"/>
                <a:cs typeface="Calibri"/>
              </a:rPr>
              <a:t>el</a:t>
            </a:r>
            <a:r>
              <a:rPr sz="1800" spc="5" dirty="0">
                <a:latin typeface="Calibri"/>
                <a:cs typeface="Calibri"/>
              </a:rPr>
              <a:t> </a:t>
            </a:r>
            <a:r>
              <a:rPr sz="1800" spc="-10" dirty="0">
                <a:latin typeface="Calibri"/>
                <a:cs typeface="Calibri"/>
              </a:rPr>
              <a:t>inventario </a:t>
            </a:r>
            <a:r>
              <a:rPr sz="1800" spc="-5" dirty="0">
                <a:latin typeface="Calibri"/>
                <a:cs typeface="Calibri"/>
              </a:rPr>
              <a:t>de </a:t>
            </a:r>
            <a:r>
              <a:rPr sz="1800" spc="-10" dirty="0">
                <a:latin typeface="Calibri"/>
                <a:cs typeface="Calibri"/>
              </a:rPr>
              <a:t>productos</a:t>
            </a:r>
            <a:r>
              <a:rPr sz="1800" spc="10" dirty="0">
                <a:latin typeface="Calibri"/>
                <a:cs typeface="Calibri"/>
              </a:rPr>
              <a:t> </a:t>
            </a:r>
            <a:r>
              <a:rPr sz="1800" dirty="0">
                <a:latin typeface="Calibri"/>
                <a:cs typeface="Calibri"/>
              </a:rPr>
              <a:t>en las </a:t>
            </a:r>
            <a:r>
              <a:rPr sz="1800" spc="5" dirty="0">
                <a:latin typeface="Calibri"/>
                <a:cs typeface="Calibri"/>
              </a:rPr>
              <a:t> </a:t>
            </a:r>
            <a:r>
              <a:rPr sz="1800" spc="-5" dirty="0">
                <a:latin typeface="Calibri"/>
                <a:cs typeface="Calibri"/>
              </a:rPr>
              <a:t>máquinas de</a:t>
            </a:r>
            <a:r>
              <a:rPr sz="1800" spc="10" dirty="0">
                <a:latin typeface="Calibri"/>
                <a:cs typeface="Calibri"/>
              </a:rPr>
              <a:t> </a:t>
            </a:r>
            <a:r>
              <a:rPr sz="1800" spc="-10" dirty="0">
                <a:latin typeface="Calibri"/>
                <a:cs typeface="Calibri"/>
              </a:rPr>
              <a:t>UTEC,</a:t>
            </a:r>
            <a:r>
              <a:rPr sz="1800" spc="5" dirty="0">
                <a:latin typeface="Calibri"/>
                <a:cs typeface="Calibri"/>
              </a:rPr>
              <a:t> </a:t>
            </a:r>
            <a:r>
              <a:rPr sz="1800" spc="-5" dirty="0">
                <a:latin typeface="Calibri"/>
                <a:cs typeface="Calibri"/>
              </a:rPr>
              <a:t>permitiendo</a:t>
            </a:r>
            <a:r>
              <a:rPr sz="1800" spc="15" dirty="0">
                <a:latin typeface="Calibri"/>
                <a:cs typeface="Calibri"/>
              </a:rPr>
              <a:t> </a:t>
            </a:r>
            <a:r>
              <a:rPr sz="1800" spc="-5" dirty="0">
                <a:latin typeface="Calibri"/>
                <a:cs typeface="Calibri"/>
              </a:rPr>
              <a:t>que </a:t>
            </a:r>
            <a:r>
              <a:rPr sz="1800" dirty="0">
                <a:latin typeface="Calibri"/>
                <a:cs typeface="Calibri"/>
              </a:rPr>
              <a:t> </a:t>
            </a:r>
            <a:r>
              <a:rPr sz="1800" spc="-5" dirty="0">
                <a:latin typeface="Calibri"/>
                <a:cs typeface="Calibri"/>
              </a:rPr>
              <a:t>múltiples</a:t>
            </a:r>
            <a:r>
              <a:rPr sz="1800" spc="5" dirty="0">
                <a:latin typeface="Calibri"/>
                <a:cs typeface="Calibri"/>
              </a:rPr>
              <a:t> </a:t>
            </a:r>
            <a:r>
              <a:rPr sz="1800" spc="-5" dirty="0">
                <a:latin typeface="Calibri"/>
                <a:cs typeface="Calibri"/>
              </a:rPr>
              <a:t>máquinas </a:t>
            </a:r>
            <a:r>
              <a:rPr sz="1800" spc="-10" dirty="0">
                <a:latin typeface="Calibri"/>
                <a:cs typeface="Calibri"/>
              </a:rPr>
              <a:t>compartan</a:t>
            </a:r>
            <a:r>
              <a:rPr sz="1800" spc="15" dirty="0">
                <a:latin typeface="Calibri"/>
                <a:cs typeface="Calibri"/>
              </a:rPr>
              <a:t> </a:t>
            </a:r>
            <a:r>
              <a:rPr sz="1800" spc="-5" dirty="0">
                <a:latin typeface="Calibri"/>
                <a:cs typeface="Calibri"/>
              </a:rPr>
              <a:t>los </a:t>
            </a:r>
            <a:r>
              <a:rPr sz="1800" dirty="0">
                <a:latin typeface="Calibri"/>
                <a:cs typeface="Calibri"/>
              </a:rPr>
              <a:t> </a:t>
            </a:r>
            <a:r>
              <a:rPr sz="1800" spc="-5" dirty="0">
                <a:latin typeface="Calibri"/>
                <a:cs typeface="Calibri"/>
              </a:rPr>
              <a:t>mismos</a:t>
            </a:r>
            <a:r>
              <a:rPr sz="1800" spc="-15" dirty="0">
                <a:latin typeface="Calibri"/>
                <a:cs typeface="Calibri"/>
              </a:rPr>
              <a:t> </a:t>
            </a:r>
            <a:r>
              <a:rPr sz="1800" spc="-10" dirty="0">
                <a:latin typeface="Calibri"/>
                <a:cs typeface="Calibri"/>
              </a:rPr>
              <a:t>productos.</a:t>
            </a:r>
            <a:endParaRPr sz="1800">
              <a:latin typeface="Calibri"/>
              <a:cs typeface="Calibri"/>
            </a:endParaRPr>
          </a:p>
        </p:txBody>
      </p:sp>
      <p:sp>
        <p:nvSpPr>
          <p:cNvPr id="6" name="object 6"/>
          <p:cNvSpPr/>
          <p:nvPr/>
        </p:nvSpPr>
        <p:spPr>
          <a:xfrm>
            <a:off x="6197219" y="1244645"/>
            <a:ext cx="1417320" cy="210185"/>
          </a:xfrm>
          <a:custGeom>
            <a:avLst/>
            <a:gdLst/>
            <a:ahLst/>
            <a:cxnLst/>
            <a:rect l="l" t="t" r="r" b="b"/>
            <a:pathLst>
              <a:path w="1417320" h="210184">
                <a:moveTo>
                  <a:pt x="1307341" y="62849"/>
                </a:moveTo>
                <a:lnTo>
                  <a:pt x="0" y="172166"/>
                </a:lnTo>
                <a:lnTo>
                  <a:pt x="3175" y="210139"/>
                </a:lnTo>
                <a:lnTo>
                  <a:pt x="1310588" y="100816"/>
                </a:lnTo>
                <a:lnTo>
                  <a:pt x="1341535" y="79146"/>
                </a:lnTo>
                <a:lnTo>
                  <a:pt x="1307341" y="62849"/>
                </a:lnTo>
                <a:close/>
              </a:path>
              <a:path w="1417320" h="210184">
                <a:moveTo>
                  <a:pt x="1383528" y="56977"/>
                </a:moveTo>
                <a:lnTo>
                  <a:pt x="1377569" y="56977"/>
                </a:lnTo>
                <a:lnTo>
                  <a:pt x="1380744" y="94950"/>
                </a:lnTo>
                <a:lnTo>
                  <a:pt x="1310588" y="100816"/>
                </a:lnTo>
                <a:lnTo>
                  <a:pt x="1259839" y="136352"/>
                </a:lnTo>
                <a:lnTo>
                  <a:pt x="1254678" y="141857"/>
                </a:lnTo>
                <a:lnTo>
                  <a:pt x="1252077" y="148671"/>
                </a:lnTo>
                <a:lnTo>
                  <a:pt x="1252214" y="155961"/>
                </a:lnTo>
                <a:lnTo>
                  <a:pt x="1255267" y="162895"/>
                </a:lnTo>
                <a:lnTo>
                  <a:pt x="1260719" y="168112"/>
                </a:lnTo>
                <a:lnTo>
                  <a:pt x="1267539" y="170721"/>
                </a:lnTo>
                <a:lnTo>
                  <a:pt x="1274859" y="170592"/>
                </a:lnTo>
                <a:lnTo>
                  <a:pt x="1281810" y="167594"/>
                </a:lnTo>
                <a:lnTo>
                  <a:pt x="1416811" y="72852"/>
                </a:lnTo>
                <a:lnTo>
                  <a:pt x="1383528" y="56977"/>
                </a:lnTo>
                <a:close/>
              </a:path>
              <a:path w="1417320" h="210184">
                <a:moveTo>
                  <a:pt x="1341535" y="79146"/>
                </a:moveTo>
                <a:lnTo>
                  <a:pt x="1310588" y="100816"/>
                </a:lnTo>
                <a:lnTo>
                  <a:pt x="1380744" y="94950"/>
                </a:lnTo>
                <a:lnTo>
                  <a:pt x="1380595" y="93172"/>
                </a:lnTo>
                <a:lnTo>
                  <a:pt x="1370964" y="93172"/>
                </a:lnTo>
                <a:lnTo>
                  <a:pt x="1341535" y="79146"/>
                </a:lnTo>
                <a:close/>
              </a:path>
              <a:path w="1417320" h="210184">
                <a:moveTo>
                  <a:pt x="1368298" y="60406"/>
                </a:moveTo>
                <a:lnTo>
                  <a:pt x="1341535" y="79146"/>
                </a:lnTo>
                <a:lnTo>
                  <a:pt x="1370964" y="93172"/>
                </a:lnTo>
                <a:lnTo>
                  <a:pt x="1368298" y="60406"/>
                </a:lnTo>
                <a:close/>
              </a:path>
              <a:path w="1417320" h="210184">
                <a:moveTo>
                  <a:pt x="1377855" y="60406"/>
                </a:moveTo>
                <a:lnTo>
                  <a:pt x="1368298" y="60406"/>
                </a:lnTo>
                <a:lnTo>
                  <a:pt x="1370964" y="93172"/>
                </a:lnTo>
                <a:lnTo>
                  <a:pt x="1380595" y="93172"/>
                </a:lnTo>
                <a:lnTo>
                  <a:pt x="1377855" y="60406"/>
                </a:lnTo>
                <a:close/>
              </a:path>
              <a:path w="1417320" h="210184">
                <a:moveTo>
                  <a:pt x="1377569" y="56977"/>
                </a:moveTo>
                <a:lnTo>
                  <a:pt x="1307341" y="62849"/>
                </a:lnTo>
                <a:lnTo>
                  <a:pt x="1341535" y="79146"/>
                </a:lnTo>
                <a:lnTo>
                  <a:pt x="1368298" y="60406"/>
                </a:lnTo>
                <a:lnTo>
                  <a:pt x="1377855" y="60406"/>
                </a:lnTo>
                <a:lnTo>
                  <a:pt x="1377569" y="56977"/>
                </a:lnTo>
                <a:close/>
              </a:path>
              <a:path w="1417320" h="210184">
                <a:moveTo>
                  <a:pt x="1260605" y="0"/>
                </a:moveTo>
                <a:lnTo>
                  <a:pt x="1253362" y="1081"/>
                </a:lnTo>
                <a:lnTo>
                  <a:pt x="1247072" y="4806"/>
                </a:lnTo>
                <a:lnTo>
                  <a:pt x="1242567" y="10876"/>
                </a:lnTo>
                <a:lnTo>
                  <a:pt x="1240708" y="18220"/>
                </a:lnTo>
                <a:lnTo>
                  <a:pt x="1241790" y="25433"/>
                </a:lnTo>
                <a:lnTo>
                  <a:pt x="1245514" y="31718"/>
                </a:lnTo>
                <a:lnTo>
                  <a:pt x="1251584" y="36276"/>
                </a:lnTo>
                <a:lnTo>
                  <a:pt x="1307341" y="62849"/>
                </a:lnTo>
                <a:lnTo>
                  <a:pt x="1377569" y="56977"/>
                </a:lnTo>
                <a:lnTo>
                  <a:pt x="1383528" y="56977"/>
                </a:lnTo>
                <a:lnTo>
                  <a:pt x="1267967" y="1859"/>
                </a:lnTo>
                <a:lnTo>
                  <a:pt x="1260605" y="0"/>
                </a:lnTo>
                <a:close/>
              </a:path>
            </a:pathLst>
          </a:custGeom>
          <a:solidFill>
            <a:srgbClr val="D35E5E"/>
          </a:solidFill>
        </p:spPr>
        <p:txBody>
          <a:bodyPr wrap="square" lIns="0" tIns="0" rIns="0" bIns="0" rtlCol="0"/>
          <a:lstStyle/>
          <a:p>
            <a:endParaRPr/>
          </a:p>
        </p:txBody>
      </p:sp>
      <p:sp>
        <p:nvSpPr>
          <p:cNvPr id="7" name="object 7"/>
          <p:cNvSpPr txBox="1"/>
          <p:nvPr/>
        </p:nvSpPr>
        <p:spPr>
          <a:xfrm>
            <a:off x="263448" y="4535804"/>
            <a:ext cx="9685020" cy="1522095"/>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Uso</a:t>
            </a:r>
            <a:r>
              <a:rPr sz="1800" b="1" spc="-30" dirty="0">
                <a:latin typeface="Calibri"/>
                <a:cs typeface="Calibri"/>
              </a:rPr>
              <a:t> </a:t>
            </a:r>
            <a:r>
              <a:rPr sz="1800" b="1" dirty="0">
                <a:latin typeface="Calibri"/>
                <a:cs typeface="Calibri"/>
              </a:rPr>
              <a:t>de</a:t>
            </a:r>
            <a:r>
              <a:rPr sz="1800" b="1" spc="-40" dirty="0">
                <a:latin typeface="Calibri"/>
                <a:cs typeface="Calibri"/>
              </a:rPr>
              <a:t> </a:t>
            </a:r>
            <a:r>
              <a:rPr sz="1800" b="1" dirty="0">
                <a:latin typeface="Calibri"/>
                <a:cs typeface="Calibri"/>
              </a:rPr>
              <a:t>la</a:t>
            </a:r>
            <a:r>
              <a:rPr sz="1800" b="1" spc="-20" dirty="0">
                <a:latin typeface="Calibri"/>
                <a:cs typeface="Calibri"/>
              </a:rPr>
              <a:t> </a:t>
            </a:r>
            <a:r>
              <a:rPr sz="1800" b="1" spc="-5" dirty="0">
                <a:latin typeface="Calibri"/>
                <a:cs typeface="Calibri"/>
              </a:rPr>
              <a:t>relación</a:t>
            </a:r>
            <a:endParaRPr sz="1800">
              <a:latin typeface="Calibri"/>
              <a:cs typeface="Calibri"/>
            </a:endParaRPr>
          </a:p>
          <a:p>
            <a:pPr marL="12700">
              <a:lnSpc>
                <a:spcPct val="100000"/>
              </a:lnSpc>
              <a:spcBef>
                <a:spcPts val="20"/>
              </a:spcBef>
            </a:pPr>
            <a:r>
              <a:rPr sz="1600" spc="-25" dirty="0">
                <a:latin typeface="Calibri"/>
                <a:cs typeface="Calibri"/>
              </a:rPr>
              <a:t>Para</a:t>
            </a:r>
            <a:r>
              <a:rPr sz="1600" dirty="0">
                <a:latin typeface="Calibri"/>
                <a:cs typeface="Calibri"/>
              </a:rPr>
              <a:t> </a:t>
            </a:r>
            <a:r>
              <a:rPr sz="1600" spc="-25" dirty="0">
                <a:latin typeface="Calibri"/>
                <a:cs typeface="Calibri"/>
              </a:rPr>
              <a:t>comenzar,</a:t>
            </a:r>
            <a:r>
              <a:rPr sz="1600" spc="20" dirty="0">
                <a:latin typeface="Calibri"/>
                <a:cs typeface="Calibri"/>
              </a:rPr>
              <a:t> </a:t>
            </a:r>
            <a:r>
              <a:rPr sz="1600" spc="-10" dirty="0">
                <a:latin typeface="Calibri"/>
                <a:cs typeface="Calibri"/>
              </a:rPr>
              <a:t>hemos</a:t>
            </a:r>
            <a:r>
              <a:rPr sz="1600" spc="25" dirty="0">
                <a:latin typeface="Calibri"/>
                <a:cs typeface="Calibri"/>
              </a:rPr>
              <a:t> </a:t>
            </a:r>
            <a:r>
              <a:rPr sz="1600" spc="-10" dirty="0">
                <a:latin typeface="Calibri"/>
                <a:cs typeface="Calibri"/>
              </a:rPr>
              <a:t>creado</a:t>
            </a:r>
            <a:r>
              <a:rPr sz="1600" spc="45" dirty="0">
                <a:latin typeface="Calibri"/>
                <a:cs typeface="Calibri"/>
              </a:rPr>
              <a:t> </a:t>
            </a:r>
            <a:r>
              <a:rPr sz="1600" spc="-10" dirty="0">
                <a:latin typeface="Calibri"/>
                <a:cs typeface="Calibri"/>
              </a:rPr>
              <a:t>una</a:t>
            </a:r>
            <a:r>
              <a:rPr sz="1600" spc="-5" dirty="0">
                <a:latin typeface="Calibri"/>
                <a:cs typeface="Calibri"/>
              </a:rPr>
              <a:t> </a:t>
            </a:r>
            <a:r>
              <a:rPr sz="1600" spc="-10" dirty="0">
                <a:latin typeface="Calibri"/>
                <a:cs typeface="Calibri"/>
              </a:rPr>
              <a:t>lista</a:t>
            </a:r>
            <a:r>
              <a:rPr sz="1600" spc="-20" dirty="0">
                <a:latin typeface="Calibri"/>
                <a:cs typeface="Calibri"/>
              </a:rPr>
              <a:t> </a:t>
            </a:r>
            <a:r>
              <a:rPr sz="1600" spc="-5" dirty="0">
                <a:latin typeface="Calibri"/>
                <a:cs typeface="Calibri"/>
              </a:rPr>
              <a:t>de</a:t>
            </a:r>
            <a:r>
              <a:rPr sz="1600" spc="15" dirty="0">
                <a:latin typeface="Calibri"/>
                <a:cs typeface="Calibri"/>
              </a:rPr>
              <a:t> </a:t>
            </a:r>
            <a:r>
              <a:rPr sz="1600" spc="-10" dirty="0">
                <a:latin typeface="Calibri"/>
                <a:cs typeface="Calibri"/>
              </a:rPr>
              <a:t>todos</a:t>
            </a:r>
            <a:r>
              <a:rPr sz="1600" spc="10" dirty="0">
                <a:latin typeface="Calibri"/>
                <a:cs typeface="Calibri"/>
              </a:rPr>
              <a:t> </a:t>
            </a:r>
            <a:r>
              <a:rPr sz="1600" spc="-5" dirty="0">
                <a:latin typeface="Calibri"/>
                <a:cs typeface="Calibri"/>
              </a:rPr>
              <a:t>los</a:t>
            </a:r>
            <a:r>
              <a:rPr sz="1600" dirty="0">
                <a:latin typeface="Calibri"/>
                <a:cs typeface="Calibri"/>
              </a:rPr>
              <a:t> </a:t>
            </a:r>
            <a:r>
              <a:rPr sz="1600" spc="-10" dirty="0">
                <a:latin typeface="Calibri"/>
                <a:cs typeface="Calibri"/>
              </a:rPr>
              <a:t>productos</a:t>
            </a:r>
            <a:r>
              <a:rPr sz="1600" spc="20" dirty="0">
                <a:latin typeface="Calibri"/>
                <a:cs typeface="Calibri"/>
              </a:rPr>
              <a:t> </a:t>
            </a:r>
            <a:r>
              <a:rPr sz="1600" spc="-5" dirty="0">
                <a:latin typeface="Calibri"/>
                <a:cs typeface="Calibri"/>
              </a:rPr>
              <a:t>disponibles</a:t>
            </a:r>
            <a:r>
              <a:rPr sz="1600" spc="-10" dirty="0">
                <a:latin typeface="Calibri"/>
                <a:cs typeface="Calibri"/>
              </a:rPr>
              <a:t> </a:t>
            </a:r>
            <a:r>
              <a:rPr sz="1600" spc="-5" dirty="0">
                <a:latin typeface="Calibri"/>
                <a:cs typeface="Calibri"/>
              </a:rPr>
              <a:t>en</a:t>
            </a:r>
            <a:r>
              <a:rPr sz="1600" spc="5" dirty="0">
                <a:latin typeface="Calibri"/>
                <a:cs typeface="Calibri"/>
              </a:rPr>
              <a:t> </a:t>
            </a:r>
            <a:r>
              <a:rPr sz="1600" dirty="0">
                <a:latin typeface="Calibri"/>
                <a:cs typeface="Calibri"/>
              </a:rPr>
              <a:t>las</a:t>
            </a:r>
            <a:r>
              <a:rPr sz="1600" spc="-10" dirty="0">
                <a:latin typeface="Calibri"/>
                <a:cs typeface="Calibri"/>
              </a:rPr>
              <a:t> </a:t>
            </a:r>
            <a:r>
              <a:rPr sz="1600" spc="-5" dirty="0">
                <a:latin typeface="Calibri"/>
                <a:cs typeface="Calibri"/>
              </a:rPr>
              <a:t>máquinas</a:t>
            </a:r>
            <a:r>
              <a:rPr sz="1600" spc="-10" dirty="0">
                <a:latin typeface="Calibri"/>
                <a:cs typeface="Calibri"/>
              </a:rPr>
              <a:t> </a:t>
            </a:r>
            <a:r>
              <a:rPr sz="1600" spc="-15" dirty="0">
                <a:latin typeface="Calibri"/>
                <a:cs typeface="Calibri"/>
              </a:rPr>
              <a:t>expendedoras</a:t>
            </a:r>
            <a:r>
              <a:rPr sz="1600" spc="30" dirty="0">
                <a:latin typeface="Calibri"/>
                <a:cs typeface="Calibri"/>
              </a:rPr>
              <a:t> </a:t>
            </a:r>
            <a:r>
              <a:rPr sz="1600" spc="-5" dirty="0">
                <a:latin typeface="Calibri"/>
                <a:cs typeface="Calibri"/>
              </a:rPr>
              <a:t>de</a:t>
            </a:r>
            <a:r>
              <a:rPr sz="1600" dirty="0">
                <a:latin typeface="Calibri"/>
                <a:cs typeface="Calibri"/>
              </a:rPr>
              <a:t> </a:t>
            </a:r>
            <a:r>
              <a:rPr sz="1600" spc="-15" dirty="0">
                <a:latin typeface="Calibri"/>
                <a:cs typeface="Calibri"/>
              </a:rPr>
              <a:t>UTEC.</a:t>
            </a:r>
            <a:endParaRPr sz="1600">
              <a:latin typeface="Calibri"/>
              <a:cs typeface="Calibri"/>
            </a:endParaRPr>
          </a:p>
          <a:p>
            <a:pPr marL="12700" marR="5080">
              <a:lnSpc>
                <a:spcPct val="100000"/>
              </a:lnSpc>
            </a:pPr>
            <a:r>
              <a:rPr sz="1600" spc="-5" dirty="0">
                <a:latin typeface="Calibri"/>
                <a:cs typeface="Calibri"/>
              </a:rPr>
              <a:t>Además,</a:t>
            </a:r>
            <a:r>
              <a:rPr sz="1600" spc="10" dirty="0">
                <a:latin typeface="Calibri"/>
                <a:cs typeface="Calibri"/>
              </a:rPr>
              <a:t> </a:t>
            </a:r>
            <a:r>
              <a:rPr sz="1600" spc="-10" dirty="0">
                <a:latin typeface="Calibri"/>
                <a:cs typeface="Calibri"/>
              </a:rPr>
              <a:t>desarrollamos</a:t>
            </a:r>
            <a:r>
              <a:rPr sz="1600" spc="25" dirty="0">
                <a:latin typeface="Calibri"/>
                <a:cs typeface="Calibri"/>
              </a:rPr>
              <a:t> </a:t>
            </a:r>
            <a:r>
              <a:rPr sz="1600" spc="-10" dirty="0">
                <a:latin typeface="Calibri"/>
                <a:cs typeface="Calibri"/>
              </a:rPr>
              <a:t>dos</a:t>
            </a:r>
            <a:r>
              <a:rPr sz="1600" spc="10" dirty="0">
                <a:latin typeface="Calibri"/>
                <a:cs typeface="Calibri"/>
              </a:rPr>
              <a:t> </a:t>
            </a:r>
            <a:r>
              <a:rPr sz="1600" spc="-10" dirty="0">
                <a:latin typeface="Calibri"/>
                <a:cs typeface="Calibri"/>
              </a:rPr>
              <a:t>métodos</a:t>
            </a:r>
            <a:r>
              <a:rPr sz="1600" spc="30" dirty="0">
                <a:latin typeface="Calibri"/>
                <a:cs typeface="Calibri"/>
              </a:rPr>
              <a:t> </a:t>
            </a:r>
            <a:r>
              <a:rPr sz="1600" spc="-5" dirty="0">
                <a:latin typeface="Calibri"/>
                <a:cs typeface="Calibri"/>
              </a:rPr>
              <a:t>esenciales</a:t>
            </a:r>
            <a:r>
              <a:rPr sz="1600" spc="15" dirty="0">
                <a:latin typeface="Calibri"/>
                <a:cs typeface="Calibri"/>
              </a:rPr>
              <a:t> </a:t>
            </a:r>
            <a:r>
              <a:rPr sz="1600" spc="-5" dirty="0">
                <a:latin typeface="Calibri"/>
                <a:cs typeface="Calibri"/>
              </a:rPr>
              <a:t>en</a:t>
            </a:r>
            <a:r>
              <a:rPr sz="1600" spc="5" dirty="0">
                <a:latin typeface="Calibri"/>
                <a:cs typeface="Calibri"/>
              </a:rPr>
              <a:t> </a:t>
            </a:r>
            <a:r>
              <a:rPr sz="1600" spc="-5" dirty="0">
                <a:latin typeface="Calibri"/>
                <a:cs typeface="Calibri"/>
              </a:rPr>
              <a:t>“MaquinaService”:</a:t>
            </a:r>
            <a:r>
              <a:rPr sz="1600" spc="10" dirty="0">
                <a:latin typeface="Calibri"/>
                <a:cs typeface="Calibri"/>
              </a:rPr>
              <a:t> </a:t>
            </a:r>
            <a:r>
              <a:rPr sz="1600" spc="-5" dirty="0">
                <a:latin typeface="Calibri"/>
                <a:cs typeface="Calibri"/>
              </a:rPr>
              <a:t>uno</a:t>
            </a:r>
            <a:r>
              <a:rPr sz="1600" spc="15" dirty="0">
                <a:latin typeface="Calibri"/>
                <a:cs typeface="Calibri"/>
              </a:rPr>
              <a:t> </a:t>
            </a:r>
            <a:r>
              <a:rPr sz="1600" spc="-15" dirty="0">
                <a:latin typeface="Calibri"/>
                <a:cs typeface="Calibri"/>
              </a:rPr>
              <a:t>para</a:t>
            </a:r>
            <a:r>
              <a:rPr sz="1600" spc="10" dirty="0">
                <a:latin typeface="Calibri"/>
                <a:cs typeface="Calibri"/>
              </a:rPr>
              <a:t> </a:t>
            </a:r>
            <a:r>
              <a:rPr sz="1600" spc="-10" dirty="0">
                <a:latin typeface="Calibri"/>
                <a:cs typeface="Calibri"/>
              </a:rPr>
              <a:t>agregar</a:t>
            </a:r>
            <a:r>
              <a:rPr sz="1600" spc="5" dirty="0">
                <a:latin typeface="Calibri"/>
                <a:cs typeface="Calibri"/>
              </a:rPr>
              <a:t> </a:t>
            </a:r>
            <a:r>
              <a:rPr sz="1600" spc="-10" dirty="0">
                <a:latin typeface="Calibri"/>
                <a:cs typeface="Calibri"/>
              </a:rPr>
              <a:t>productos</a:t>
            </a:r>
            <a:r>
              <a:rPr sz="1600" spc="15" dirty="0">
                <a:latin typeface="Calibri"/>
                <a:cs typeface="Calibri"/>
              </a:rPr>
              <a:t> </a:t>
            </a:r>
            <a:r>
              <a:rPr sz="1600" spc="-5" dirty="0">
                <a:latin typeface="Calibri"/>
                <a:cs typeface="Calibri"/>
              </a:rPr>
              <a:t>a</a:t>
            </a:r>
            <a:r>
              <a:rPr sz="1600" spc="10" dirty="0">
                <a:latin typeface="Calibri"/>
                <a:cs typeface="Calibri"/>
              </a:rPr>
              <a:t> </a:t>
            </a:r>
            <a:r>
              <a:rPr sz="1600" dirty="0">
                <a:latin typeface="Calibri"/>
                <a:cs typeface="Calibri"/>
              </a:rPr>
              <a:t>las</a:t>
            </a:r>
            <a:r>
              <a:rPr sz="1600" spc="-10" dirty="0">
                <a:latin typeface="Calibri"/>
                <a:cs typeface="Calibri"/>
              </a:rPr>
              <a:t> </a:t>
            </a:r>
            <a:r>
              <a:rPr sz="1600" spc="-5" dirty="0">
                <a:latin typeface="Calibri"/>
                <a:cs typeface="Calibri"/>
              </a:rPr>
              <a:t>máquinas</a:t>
            </a:r>
            <a:r>
              <a:rPr sz="1600" spc="-20" dirty="0">
                <a:latin typeface="Calibri"/>
                <a:cs typeface="Calibri"/>
              </a:rPr>
              <a:t> </a:t>
            </a:r>
            <a:r>
              <a:rPr sz="1600" spc="-5" dirty="0">
                <a:latin typeface="Calibri"/>
                <a:cs typeface="Calibri"/>
              </a:rPr>
              <a:t>y </a:t>
            </a:r>
            <a:r>
              <a:rPr sz="1600" dirty="0">
                <a:latin typeface="Calibri"/>
                <a:cs typeface="Calibri"/>
              </a:rPr>
              <a:t> </a:t>
            </a:r>
            <a:r>
              <a:rPr sz="1600" spc="-15" dirty="0">
                <a:latin typeface="Calibri"/>
                <a:cs typeface="Calibri"/>
              </a:rPr>
              <a:t>otro</a:t>
            </a:r>
            <a:r>
              <a:rPr sz="1600" spc="20" dirty="0">
                <a:latin typeface="Calibri"/>
                <a:cs typeface="Calibri"/>
              </a:rPr>
              <a:t> </a:t>
            </a:r>
            <a:r>
              <a:rPr sz="1600" spc="-15" dirty="0">
                <a:latin typeface="Calibri"/>
                <a:cs typeface="Calibri"/>
              </a:rPr>
              <a:t>para</a:t>
            </a:r>
            <a:r>
              <a:rPr sz="1600" spc="20" dirty="0">
                <a:latin typeface="Calibri"/>
                <a:cs typeface="Calibri"/>
              </a:rPr>
              <a:t> </a:t>
            </a:r>
            <a:r>
              <a:rPr sz="1600" spc="-5" dirty="0">
                <a:latin typeface="Calibri"/>
                <a:cs typeface="Calibri"/>
              </a:rPr>
              <a:t>eliminarlos.</a:t>
            </a:r>
            <a:r>
              <a:rPr sz="1600" spc="-15" dirty="0">
                <a:latin typeface="Calibri"/>
                <a:cs typeface="Calibri"/>
              </a:rPr>
              <a:t> </a:t>
            </a:r>
            <a:r>
              <a:rPr sz="1600" spc="-10" dirty="0">
                <a:latin typeface="Calibri"/>
                <a:cs typeface="Calibri"/>
              </a:rPr>
              <a:t>Estos</a:t>
            </a:r>
            <a:r>
              <a:rPr sz="1600" spc="15" dirty="0">
                <a:latin typeface="Calibri"/>
                <a:cs typeface="Calibri"/>
              </a:rPr>
              <a:t> </a:t>
            </a:r>
            <a:r>
              <a:rPr sz="1600" spc="-10" dirty="0">
                <a:latin typeface="Calibri"/>
                <a:cs typeface="Calibri"/>
              </a:rPr>
              <a:t>métodos</a:t>
            </a:r>
            <a:r>
              <a:rPr sz="1600" spc="25" dirty="0">
                <a:latin typeface="Calibri"/>
                <a:cs typeface="Calibri"/>
              </a:rPr>
              <a:t> </a:t>
            </a:r>
            <a:r>
              <a:rPr sz="1600" spc="-5" dirty="0">
                <a:latin typeface="Calibri"/>
                <a:cs typeface="Calibri"/>
              </a:rPr>
              <a:t>han</a:t>
            </a:r>
            <a:r>
              <a:rPr sz="1600" spc="5" dirty="0">
                <a:latin typeface="Calibri"/>
                <a:cs typeface="Calibri"/>
              </a:rPr>
              <a:t> </a:t>
            </a:r>
            <a:r>
              <a:rPr sz="1600" spc="-5" dirty="0">
                <a:latin typeface="Calibri"/>
                <a:cs typeface="Calibri"/>
              </a:rPr>
              <a:t>sido</a:t>
            </a:r>
            <a:r>
              <a:rPr sz="1600" spc="5" dirty="0">
                <a:latin typeface="Calibri"/>
                <a:cs typeface="Calibri"/>
              </a:rPr>
              <a:t> </a:t>
            </a:r>
            <a:r>
              <a:rPr sz="1600" spc="-10" dirty="0">
                <a:latin typeface="Calibri"/>
                <a:cs typeface="Calibri"/>
              </a:rPr>
              <a:t>implementados</a:t>
            </a:r>
            <a:r>
              <a:rPr sz="1600" spc="5" dirty="0">
                <a:latin typeface="Calibri"/>
                <a:cs typeface="Calibri"/>
              </a:rPr>
              <a:t> </a:t>
            </a:r>
            <a:r>
              <a:rPr sz="1600" spc="-5" dirty="0">
                <a:latin typeface="Calibri"/>
                <a:cs typeface="Calibri"/>
              </a:rPr>
              <a:t>en</a:t>
            </a:r>
            <a:r>
              <a:rPr sz="1600" spc="10" dirty="0">
                <a:latin typeface="Calibri"/>
                <a:cs typeface="Calibri"/>
              </a:rPr>
              <a:t> </a:t>
            </a:r>
            <a:r>
              <a:rPr sz="1600" spc="-5" dirty="0">
                <a:latin typeface="Calibri"/>
                <a:cs typeface="Calibri"/>
              </a:rPr>
              <a:t>“MaquinaController".</a:t>
            </a:r>
            <a:r>
              <a:rPr sz="1600" spc="-15" dirty="0">
                <a:latin typeface="Calibri"/>
                <a:cs typeface="Calibri"/>
              </a:rPr>
              <a:t> </a:t>
            </a:r>
            <a:r>
              <a:rPr sz="1600" spc="-25" dirty="0">
                <a:latin typeface="Calibri"/>
                <a:cs typeface="Calibri"/>
              </a:rPr>
              <a:t>Para</a:t>
            </a:r>
            <a:r>
              <a:rPr sz="1600" spc="20" dirty="0">
                <a:latin typeface="Calibri"/>
                <a:cs typeface="Calibri"/>
              </a:rPr>
              <a:t> </a:t>
            </a:r>
            <a:r>
              <a:rPr sz="1600" spc="-5" dirty="0">
                <a:latin typeface="Calibri"/>
                <a:cs typeface="Calibri"/>
              </a:rPr>
              <a:t>su</a:t>
            </a:r>
            <a:r>
              <a:rPr sz="1600" spc="5" dirty="0">
                <a:latin typeface="Calibri"/>
                <a:cs typeface="Calibri"/>
              </a:rPr>
              <a:t> </a:t>
            </a:r>
            <a:r>
              <a:rPr sz="1600" spc="-15" dirty="0">
                <a:latin typeface="Calibri"/>
                <a:cs typeface="Calibri"/>
              </a:rPr>
              <a:t>correcta</a:t>
            </a:r>
            <a:r>
              <a:rPr sz="1600" spc="45" dirty="0">
                <a:latin typeface="Calibri"/>
                <a:cs typeface="Calibri"/>
              </a:rPr>
              <a:t> </a:t>
            </a:r>
            <a:r>
              <a:rPr sz="1600" spc="-5" dirty="0">
                <a:latin typeface="Calibri"/>
                <a:cs typeface="Calibri"/>
              </a:rPr>
              <a:t>ejecución,</a:t>
            </a:r>
            <a:r>
              <a:rPr sz="1600" spc="40" dirty="0">
                <a:latin typeface="Calibri"/>
                <a:cs typeface="Calibri"/>
              </a:rPr>
              <a:t> </a:t>
            </a:r>
            <a:r>
              <a:rPr sz="1600" spc="-10" dirty="0">
                <a:latin typeface="Calibri"/>
                <a:cs typeface="Calibri"/>
              </a:rPr>
              <a:t>se </a:t>
            </a:r>
            <a:r>
              <a:rPr sz="1600" spc="-350" dirty="0">
                <a:latin typeface="Calibri"/>
                <a:cs typeface="Calibri"/>
              </a:rPr>
              <a:t> </a:t>
            </a:r>
            <a:r>
              <a:rPr sz="1600" spc="-10" dirty="0">
                <a:latin typeface="Calibri"/>
                <a:cs typeface="Calibri"/>
              </a:rPr>
              <a:t>requiere</a:t>
            </a:r>
            <a:r>
              <a:rPr sz="1600" spc="30" dirty="0">
                <a:latin typeface="Calibri"/>
                <a:cs typeface="Calibri"/>
              </a:rPr>
              <a:t> </a:t>
            </a:r>
            <a:r>
              <a:rPr sz="1600" spc="-10" dirty="0">
                <a:latin typeface="Calibri"/>
                <a:cs typeface="Calibri"/>
              </a:rPr>
              <a:t>proporcionar</a:t>
            </a:r>
            <a:r>
              <a:rPr sz="1600" spc="40" dirty="0">
                <a:latin typeface="Calibri"/>
                <a:cs typeface="Calibri"/>
              </a:rPr>
              <a:t> </a:t>
            </a:r>
            <a:r>
              <a:rPr sz="1600" spc="-10" dirty="0">
                <a:latin typeface="Calibri"/>
                <a:cs typeface="Calibri"/>
              </a:rPr>
              <a:t>tanto</a:t>
            </a:r>
            <a:r>
              <a:rPr sz="1600" dirty="0">
                <a:latin typeface="Calibri"/>
                <a:cs typeface="Calibri"/>
              </a:rPr>
              <a:t> </a:t>
            </a:r>
            <a:r>
              <a:rPr sz="1600" spc="-5" dirty="0">
                <a:latin typeface="Calibri"/>
                <a:cs typeface="Calibri"/>
              </a:rPr>
              <a:t>el</a:t>
            </a:r>
            <a:r>
              <a:rPr sz="1600" dirty="0">
                <a:latin typeface="Calibri"/>
                <a:cs typeface="Calibri"/>
              </a:rPr>
              <a:t> </a:t>
            </a:r>
            <a:r>
              <a:rPr sz="1600" spc="-5" dirty="0">
                <a:latin typeface="Calibri"/>
                <a:cs typeface="Calibri"/>
              </a:rPr>
              <a:t>ID</a:t>
            </a:r>
            <a:r>
              <a:rPr sz="1600" dirty="0">
                <a:latin typeface="Calibri"/>
                <a:cs typeface="Calibri"/>
              </a:rPr>
              <a:t> </a:t>
            </a:r>
            <a:r>
              <a:rPr sz="1600" spc="-5" dirty="0">
                <a:latin typeface="Calibri"/>
                <a:cs typeface="Calibri"/>
              </a:rPr>
              <a:t>de la</a:t>
            </a:r>
            <a:r>
              <a:rPr sz="1600" spc="-10" dirty="0">
                <a:latin typeface="Calibri"/>
                <a:cs typeface="Calibri"/>
              </a:rPr>
              <a:t> </a:t>
            </a:r>
            <a:r>
              <a:rPr sz="1600" spc="-5" dirty="0">
                <a:latin typeface="Calibri"/>
                <a:cs typeface="Calibri"/>
              </a:rPr>
              <a:t>máquina</a:t>
            </a:r>
            <a:r>
              <a:rPr sz="1600" spc="-25" dirty="0">
                <a:latin typeface="Calibri"/>
                <a:cs typeface="Calibri"/>
              </a:rPr>
              <a:t> </a:t>
            </a:r>
            <a:r>
              <a:rPr sz="1600" spc="-10" dirty="0">
                <a:latin typeface="Calibri"/>
                <a:cs typeface="Calibri"/>
              </a:rPr>
              <a:t>como</a:t>
            </a:r>
            <a:r>
              <a:rPr sz="1600" spc="25" dirty="0">
                <a:latin typeface="Calibri"/>
                <a:cs typeface="Calibri"/>
              </a:rPr>
              <a:t> </a:t>
            </a:r>
            <a:r>
              <a:rPr sz="1600" spc="-5" dirty="0">
                <a:latin typeface="Calibri"/>
                <a:cs typeface="Calibri"/>
              </a:rPr>
              <a:t>el</a:t>
            </a:r>
            <a:r>
              <a:rPr sz="1600" spc="5" dirty="0">
                <a:latin typeface="Calibri"/>
                <a:cs typeface="Calibri"/>
              </a:rPr>
              <a:t> </a:t>
            </a:r>
            <a:r>
              <a:rPr sz="1600" dirty="0">
                <a:latin typeface="Calibri"/>
                <a:cs typeface="Calibri"/>
              </a:rPr>
              <a:t>ID</a:t>
            </a:r>
            <a:r>
              <a:rPr sz="1600" spc="-15" dirty="0">
                <a:latin typeface="Calibri"/>
                <a:cs typeface="Calibri"/>
              </a:rPr>
              <a:t> </a:t>
            </a:r>
            <a:r>
              <a:rPr sz="1600" spc="-5" dirty="0">
                <a:latin typeface="Calibri"/>
                <a:cs typeface="Calibri"/>
              </a:rPr>
              <a:t>del</a:t>
            </a:r>
            <a:r>
              <a:rPr sz="1600" dirty="0">
                <a:latin typeface="Calibri"/>
                <a:cs typeface="Calibri"/>
              </a:rPr>
              <a:t> </a:t>
            </a:r>
            <a:r>
              <a:rPr sz="1600" spc="-10" dirty="0">
                <a:latin typeface="Calibri"/>
                <a:cs typeface="Calibri"/>
              </a:rPr>
              <a:t>producto</a:t>
            </a:r>
            <a:r>
              <a:rPr sz="1600" spc="15" dirty="0">
                <a:latin typeface="Calibri"/>
                <a:cs typeface="Calibri"/>
              </a:rPr>
              <a:t> </a:t>
            </a:r>
            <a:r>
              <a:rPr sz="1600" spc="-10" dirty="0">
                <a:latin typeface="Calibri"/>
                <a:cs typeface="Calibri"/>
              </a:rPr>
              <a:t>que</a:t>
            </a:r>
            <a:r>
              <a:rPr sz="1600" spc="10" dirty="0">
                <a:latin typeface="Calibri"/>
                <a:cs typeface="Calibri"/>
              </a:rPr>
              <a:t> </a:t>
            </a:r>
            <a:r>
              <a:rPr sz="1600" spc="-5" dirty="0">
                <a:latin typeface="Calibri"/>
                <a:cs typeface="Calibri"/>
              </a:rPr>
              <a:t>se </a:t>
            </a:r>
            <a:r>
              <a:rPr sz="1600" spc="-10" dirty="0">
                <a:latin typeface="Calibri"/>
                <a:cs typeface="Calibri"/>
              </a:rPr>
              <a:t>desea</a:t>
            </a:r>
            <a:r>
              <a:rPr sz="1600" spc="10" dirty="0">
                <a:latin typeface="Calibri"/>
                <a:cs typeface="Calibri"/>
              </a:rPr>
              <a:t> </a:t>
            </a:r>
            <a:r>
              <a:rPr sz="1600" spc="-10" dirty="0">
                <a:latin typeface="Calibri"/>
                <a:cs typeface="Calibri"/>
              </a:rPr>
              <a:t>agregar</a:t>
            </a:r>
            <a:r>
              <a:rPr sz="1600" spc="10" dirty="0">
                <a:latin typeface="Calibri"/>
                <a:cs typeface="Calibri"/>
              </a:rPr>
              <a:t> </a:t>
            </a:r>
            <a:r>
              <a:rPr sz="1600" spc="-5" dirty="0">
                <a:latin typeface="Calibri"/>
                <a:cs typeface="Calibri"/>
              </a:rPr>
              <a:t>o</a:t>
            </a:r>
            <a:r>
              <a:rPr sz="1600" spc="5" dirty="0">
                <a:latin typeface="Calibri"/>
                <a:cs typeface="Calibri"/>
              </a:rPr>
              <a:t> </a:t>
            </a:r>
            <a:r>
              <a:rPr sz="1600" spc="-20" dirty="0">
                <a:latin typeface="Calibri"/>
                <a:cs typeface="Calibri"/>
              </a:rPr>
              <a:t>eliminar. </a:t>
            </a:r>
            <a:r>
              <a:rPr sz="1600" spc="-10" dirty="0">
                <a:latin typeface="Calibri"/>
                <a:cs typeface="Calibri"/>
              </a:rPr>
              <a:t>Esto</a:t>
            </a:r>
            <a:r>
              <a:rPr sz="1600" spc="5" dirty="0">
                <a:latin typeface="Calibri"/>
                <a:cs typeface="Calibri"/>
              </a:rPr>
              <a:t> </a:t>
            </a:r>
            <a:r>
              <a:rPr sz="1600" spc="-10" dirty="0">
                <a:latin typeface="Calibri"/>
                <a:cs typeface="Calibri"/>
              </a:rPr>
              <a:t>nos </a:t>
            </a:r>
            <a:r>
              <a:rPr sz="1600" spc="-5" dirty="0">
                <a:latin typeface="Calibri"/>
                <a:cs typeface="Calibri"/>
              </a:rPr>
              <a:t> </a:t>
            </a:r>
            <a:r>
              <a:rPr sz="1600" spc="-10" dirty="0">
                <a:latin typeface="Calibri"/>
                <a:cs typeface="Calibri"/>
              </a:rPr>
              <a:t>permite</a:t>
            </a:r>
            <a:r>
              <a:rPr sz="1600" spc="5" dirty="0">
                <a:latin typeface="Calibri"/>
                <a:cs typeface="Calibri"/>
              </a:rPr>
              <a:t> </a:t>
            </a:r>
            <a:r>
              <a:rPr sz="1600" spc="-10" dirty="0">
                <a:latin typeface="Calibri"/>
                <a:cs typeface="Calibri"/>
              </a:rPr>
              <a:t>gestionar</a:t>
            </a:r>
            <a:r>
              <a:rPr sz="1600" spc="-5" dirty="0">
                <a:latin typeface="Calibri"/>
                <a:cs typeface="Calibri"/>
              </a:rPr>
              <a:t> </a:t>
            </a:r>
            <a:r>
              <a:rPr sz="1600" spc="-15" dirty="0">
                <a:latin typeface="Calibri"/>
                <a:cs typeface="Calibri"/>
              </a:rPr>
              <a:t>con</a:t>
            </a:r>
            <a:r>
              <a:rPr sz="1600" spc="10" dirty="0">
                <a:latin typeface="Calibri"/>
                <a:cs typeface="Calibri"/>
              </a:rPr>
              <a:t> </a:t>
            </a:r>
            <a:r>
              <a:rPr sz="1600" spc="-10" dirty="0">
                <a:latin typeface="Calibri"/>
                <a:cs typeface="Calibri"/>
              </a:rPr>
              <a:t>eficacia</a:t>
            </a:r>
            <a:r>
              <a:rPr sz="1600" spc="-25" dirty="0">
                <a:latin typeface="Calibri"/>
                <a:cs typeface="Calibri"/>
              </a:rPr>
              <a:t> </a:t>
            </a:r>
            <a:r>
              <a:rPr sz="1600" spc="-5" dirty="0">
                <a:latin typeface="Calibri"/>
                <a:cs typeface="Calibri"/>
              </a:rPr>
              <a:t>el</a:t>
            </a:r>
            <a:r>
              <a:rPr sz="1600" spc="5" dirty="0">
                <a:latin typeface="Calibri"/>
                <a:cs typeface="Calibri"/>
              </a:rPr>
              <a:t> </a:t>
            </a:r>
            <a:r>
              <a:rPr sz="1600" spc="-10" dirty="0">
                <a:latin typeface="Calibri"/>
                <a:cs typeface="Calibri"/>
              </a:rPr>
              <a:t>inventario</a:t>
            </a:r>
            <a:r>
              <a:rPr sz="1600" spc="-5" dirty="0">
                <a:latin typeface="Calibri"/>
                <a:cs typeface="Calibri"/>
              </a:rPr>
              <a:t> de</a:t>
            </a:r>
            <a:r>
              <a:rPr sz="1600" spc="10" dirty="0">
                <a:latin typeface="Calibri"/>
                <a:cs typeface="Calibri"/>
              </a:rPr>
              <a:t> </a:t>
            </a:r>
            <a:r>
              <a:rPr sz="1600" spc="-10" dirty="0">
                <a:latin typeface="Calibri"/>
                <a:cs typeface="Calibri"/>
              </a:rPr>
              <a:t>productos</a:t>
            </a:r>
            <a:r>
              <a:rPr sz="1600" spc="15" dirty="0">
                <a:latin typeface="Calibri"/>
                <a:cs typeface="Calibri"/>
              </a:rPr>
              <a:t> </a:t>
            </a:r>
            <a:r>
              <a:rPr sz="1600" spc="-5" dirty="0">
                <a:latin typeface="Calibri"/>
                <a:cs typeface="Calibri"/>
              </a:rPr>
              <a:t>en</a:t>
            </a:r>
            <a:r>
              <a:rPr sz="1600" dirty="0">
                <a:latin typeface="Calibri"/>
                <a:cs typeface="Calibri"/>
              </a:rPr>
              <a:t> las</a:t>
            </a:r>
            <a:r>
              <a:rPr sz="1600" spc="-10" dirty="0">
                <a:latin typeface="Calibri"/>
                <a:cs typeface="Calibri"/>
              </a:rPr>
              <a:t> </a:t>
            </a:r>
            <a:r>
              <a:rPr sz="1600" spc="-5" dirty="0">
                <a:latin typeface="Calibri"/>
                <a:cs typeface="Calibri"/>
              </a:rPr>
              <a:t>máquinas</a:t>
            </a:r>
            <a:r>
              <a:rPr sz="1600" spc="-15" dirty="0">
                <a:latin typeface="Calibri"/>
                <a:cs typeface="Calibri"/>
              </a:rPr>
              <a:t> expendedoras.</a:t>
            </a:r>
            <a:endParaRPr sz="1600">
              <a:latin typeface="Calibri"/>
              <a:cs typeface="Calibri"/>
            </a:endParaRPr>
          </a:p>
        </p:txBody>
      </p:sp>
      <p:grpSp>
        <p:nvGrpSpPr>
          <p:cNvPr id="8" name="object 8"/>
          <p:cNvGrpSpPr/>
          <p:nvPr/>
        </p:nvGrpSpPr>
        <p:grpSpPr>
          <a:xfrm>
            <a:off x="312420" y="2711195"/>
            <a:ext cx="5053965" cy="1440180"/>
            <a:chOff x="312420" y="2711195"/>
            <a:chExt cx="5053965" cy="1440180"/>
          </a:xfrm>
        </p:grpSpPr>
        <p:pic>
          <p:nvPicPr>
            <p:cNvPr id="9" name="object 9"/>
            <p:cNvPicPr/>
            <p:nvPr/>
          </p:nvPicPr>
          <p:blipFill>
            <a:blip r:embed="rId2" cstate="print"/>
            <a:stretch>
              <a:fillRect/>
            </a:stretch>
          </p:blipFill>
          <p:spPr>
            <a:xfrm>
              <a:off x="312420" y="2711195"/>
              <a:ext cx="2087880" cy="396239"/>
            </a:xfrm>
            <a:prstGeom prst="rect">
              <a:avLst/>
            </a:prstGeom>
          </p:spPr>
        </p:pic>
        <p:pic>
          <p:nvPicPr>
            <p:cNvPr id="10" name="object 10"/>
            <p:cNvPicPr/>
            <p:nvPr/>
          </p:nvPicPr>
          <p:blipFill>
            <a:blip r:embed="rId3" cstate="print"/>
            <a:stretch>
              <a:fillRect/>
            </a:stretch>
          </p:blipFill>
          <p:spPr>
            <a:xfrm>
              <a:off x="312420" y="3076955"/>
              <a:ext cx="5053584" cy="1074420"/>
            </a:xfrm>
            <a:prstGeom prst="rect">
              <a:avLst/>
            </a:prstGeom>
          </p:spPr>
        </p:pic>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225</TotalTime>
  <Words>1828</Words>
  <Application>Microsoft Office PowerPoint</Application>
  <PresentationFormat>Panorámica</PresentationFormat>
  <Paragraphs>145</Paragraphs>
  <Slides>30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30</vt:i4>
      </vt:variant>
    </vt:vector>
  </HeadingPairs>
  <TitlesOfParts>
    <vt:vector size="37" baseType="lpstr">
      <vt:lpstr>Arial</vt:lpstr>
      <vt:lpstr>Arial MT</vt:lpstr>
      <vt:lpstr>Calibri</vt:lpstr>
      <vt:lpstr>Georgia</vt:lpstr>
      <vt:lpstr>Söhne</vt:lpstr>
      <vt:lpstr>Tahoma</vt:lpstr>
      <vt:lpstr>Office Theme</vt:lpstr>
      <vt:lpstr>Presentación de PowerPoint</vt:lpstr>
      <vt:lpstr>Introducción</vt:lpstr>
      <vt:lpstr>Propósitos…</vt:lpstr>
      <vt:lpstr>Solución propuesta…</vt:lpstr>
      <vt:lpstr>Entidades…</vt:lpstr>
      <vt:lpstr>Entidades…</vt:lpstr>
      <vt:lpstr>Relación entre las entidades…</vt:lpstr>
      <vt:lpstr>Relación entre las entidades…</vt:lpstr>
      <vt:lpstr>Relación entre las entidades…</vt:lpstr>
      <vt:lpstr>Relación entre las entidades…</vt:lpstr>
      <vt:lpstr>Relación entre las entidades…</vt:lpstr>
      <vt:lpstr>Relación entre las entidades…</vt:lpstr>
      <vt:lpstr>Relación entre las entidades…</vt:lpstr>
      <vt:lpstr>Login</vt:lpstr>
      <vt:lpstr>Login</vt:lpstr>
      <vt:lpstr>Login Config.SecurityConfiguration</vt:lpstr>
      <vt:lpstr>Login repository.UserRepository</vt:lpstr>
      <vt:lpstr>Imágenes de prueba</vt:lpstr>
      <vt:lpstr>Conexión de backend y fronted  (localhost:8080)</vt:lpstr>
      <vt:lpstr>CONSUMO DE LA  API LOCAL</vt:lpstr>
      <vt:lpstr>React</vt:lpstr>
      <vt:lpstr>React Native</vt:lpstr>
      <vt:lpstr>Login en la aplicación móvil</vt:lpstr>
      <vt:lpstr>Login en la aplicación móvil</vt:lpstr>
      <vt:lpstr>Guardar el registro en la base de datos (En la entidad cliente)</vt:lpstr>
      <vt:lpstr>Interfaz de la aplicación móvil</vt:lpstr>
      <vt:lpstr>Interfaz de la aplicación móvil</vt:lpstr>
      <vt:lpstr>Diagrama de la arquitectura…</vt:lpstr>
      <vt:lpstr>Conclusiones y Aprendizajes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u201614702 (Meza Gavilan, Raul Alejandro)</dc:creator>
  <cp:lastModifiedBy>u201614702 (Meza Gavilan, Raul Alejandro)</cp:lastModifiedBy>
  <cp:revision>3</cp:revision>
  <dcterms:created xsi:type="dcterms:W3CDTF">2023-11-21T20:20:09Z</dcterms:created>
  <dcterms:modified xsi:type="dcterms:W3CDTF">2023-11-22T00:06:14Z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2023-10-27T00:00:00Z</vt:filetime>
  </property>
  <property fmtid="{D5CDD505-2E9C-101B-9397-08002B2CF9AE}" pid="3" name="Creator">
    <vt:lpwstr>Microsoft® PowerPoint® para Microsoft 365</vt:lpwstr>
  </property>
  <property fmtid="{D5CDD505-2E9C-101B-9397-08002B2CF9AE}" pid="4" name="LastSaved">
    <vt:filetime>2023-11-21T00:00:00Z</vt:filetime>
  </property>
</Properties>
</file>