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5"/>
  </p:notesMasterIdLst>
  <p:handoutMasterIdLst>
    <p:handoutMasterId r:id="rId26"/>
  </p:handoutMasterIdLst>
  <p:sldIdLst>
    <p:sldId id="410" r:id="rId5"/>
    <p:sldId id="411" r:id="rId6"/>
    <p:sldId id="427" r:id="rId7"/>
    <p:sldId id="428" r:id="rId8"/>
    <p:sldId id="429" r:id="rId9"/>
    <p:sldId id="430" r:id="rId10"/>
    <p:sldId id="431" r:id="rId11"/>
    <p:sldId id="391" r:id="rId12"/>
    <p:sldId id="414" r:id="rId13"/>
    <p:sldId id="418" r:id="rId14"/>
    <p:sldId id="416" r:id="rId15"/>
    <p:sldId id="417" r:id="rId16"/>
    <p:sldId id="420" r:id="rId17"/>
    <p:sldId id="421" r:id="rId18"/>
    <p:sldId id="422" r:id="rId19"/>
    <p:sldId id="426" r:id="rId20"/>
    <p:sldId id="423" r:id="rId21"/>
    <p:sldId id="424" r:id="rId22"/>
    <p:sldId id="425" r:id="rId23"/>
    <p:sldId id="398" r:id="rId2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967D7-74DA-42B7-B1B9-316623D3A9BB}" v="12" dt="2024-04-09T13:02:16.126"/>
    <p1510:client id="{98DC2DE9-4F1A-4C3A-BC8E-F4ECE9B97FE7}" v="30" dt="2024-04-09T15:14:56.306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e Piazzolla" userId="5e5c71e6-099b-4033-af35-16cfd7028bc7" providerId="ADAL" clId="{98DC2DE9-4F1A-4C3A-BC8E-F4ECE9B97FE7}"/>
    <pc:docChg chg="undo custSel addSld delSld modSld">
      <pc:chgData name="Gabriele Piazzolla" userId="5e5c71e6-099b-4033-af35-16cfd7028bc7" providerId="ADAL" clId="{98DC2DE9-4F1A-4C3A-BC8E-F4ECE9B97FE7}" dt="2024-04-09T15:21:03.924" v="1711" actId="14100"/>
      <pc:docMkLst>
        <pc:docMk/>
      </pc:docMkLst>
      <pc:sldChg chg="modSp mod">
        <pc:chgData name="Gabriele Piazzolla" userId="5e5c71e6-099b-4033-af35-16cfd7028bc7" providerId="ADAL" clId="{98DC2DE9-4F1A-4C3A-BC8E-F4ECE9B97FE7}" dt="2024-04-09T15:13:09.725" v="1530" actId="20577"/>
        <pc:sldMkLst>
          <pc:docMk/>
          <pc:sldMk cId="3346685798" sldId="383"/>
        </pc:sldMkLst>
        <pc:spChg chg="mod">
          <ac:chgData name="Gabriele Piazzolla" userId="5e5c71e6-099b-4033-af35-16cfd7028bc7" providerId="ADAL" clId="{98DC2DE9-4F1A-4C3A-BC8E-F4ECE9B97FE7}" dt="2024-04-09T15:13:09.725" v="1530" actId="20577"/>
          <ac:spMkLst>
            <pc:docMk/>
            <pc:sldMk cId="3346685798" sldId="383"/>
            <ac:spMk id="3" creationId="{3B8EBC2C-6DD7-5003-38EB-40753046FE8C}"/>
          </ac:spMkLst>
        </pc:spChg>
      </pc:sldChg>
      <pc:sldChg chg="addSp delSp modSp mod">
        <pc:chgData name="Gabriele Piazzolla" userId="5e5c71e6-099b-4033-af35-16cfd7028bc7" providerId="ADAL" clId="{98DC2DE9-4F1A-4C3A-BC8E-F4ECE9B97FE7}" dt="2024-04-09T14:34:17.981" v="692" actId="20577"/>
        <pc:sldMkLst>
          <pc:docMk/>
          <pc:sldMk cId="3200312026" sldId="391"/>
        </pc:sldMkLst>
        <pc:spChg chg="mod">
          <ac:chgData name="Gabriele Piazzolla" userId="5e5c71e6-099b-4033-af35-16cfd7028bc7" providerId="ADAL" clId="{98DC2DE9-4F1A-4C3A-BC8E-F4ECE9B97FE7}" dt="2024-04-09T14:29:10.947" v="106" actId="20577"/>
          <ac:spMkLst>
            <pc:docMk/>
            <pc:sldMk cId="3200312026" sldId="391"/>
            <ac:spMk id="3" creationId="{545D3755-C3E2-975E-DE68-CDECC4B526EC}"/>
          </ac:spMkLst>
        </pc:spChg>
        <pc:spChg chg="add mod">
          <ac:chgData name="Gabriele Piazzolla" userId="5e5c71e6-099b-4033-af35-16cfd7028bc7" providerId="ADAL" clId="{98DC2DE9-4F1A-4C3A-BC8E-F4ECE9B97FE7}" dt="2024-04-09T14:34:17.981" v="692" actId="20577"/>
          <ac:spMkLst>
            <pc:docMk/>
            <pc:sldMk cId="3200312026" sldId="391"/>
            <ac:spMk id="5" creationId="{9A32F381-85E5-E97A-9BB5-F0DB7EA10CA1}"/>
          </ac:spMkLst>
        </pc:spChg>
        <pc:spChg chg="del mod">
          <ac:chgData name="Gabriele Piazzolla" userId="5e5c71e6-099b-4033-af35-16cfd7028bc7" providerId="ADAL" clId="{98DC2DE9-4F1A-4C3A-BC8E-F4ECE9B97FE7}" dt="2024-04-09T14:31:02.432" v="127"/>
          <ac:spMkLst>
            <pc:docMk/>
            <pc:sldMk cId="3200312026" sldId="391"/>
            <ac:spMk id="6" creationId="{19B60F1D-9400-7B40-E942-0CE2D98E9555}"/>
          </ac:spMkLst>
        </pc:spChg>
        <pc:picChg chg="add mod">
          <ac:chgData name="Gabriele Piazzolla" userId="5e5c71e6-099b-4033-af35-16cfd7028bc7" providerId="ADAL" clId="{98DC2DE9-4F1A-4C3A-BC8E-F4ECE9B97FE7}" dt="2024-04-09T14:31:01.577" v="125" actId="1076"/>
          <ac:picMkLst>
            <pc:docMk/>
            <pc:sldMk cId="3200312026" sldId="391"/>
            <ac:picMk id="2" creationId="{DEC4BD59-6A44-88F2-7183-7922A3BF9E85}"/>
          </ac:picMkLst>
        </pc:picChg>
        <pc:picChg chg="mod">
          <ac:chgData name="Gabriele Piazzolla" userId="5e5c71e6-099b-4033-af35-16cfd7028bc7" providerId="ADAL" clId="{98DC2DE9-4F1A-4C3A-BC8E-F4ECE9B97FE7}" dt="2024-04-09T14:30:48.229" v="122" actId="1076"/>
          <ac:picMkLst>
            <pc:docMk/>
            <pc:sldMk cId="3200312026" sldId="391"/>
            <ac:picMk id="4" creationId="{C2A5FA2C-E145-6716-86AA-2C3FDDDF3559}"/>
          </ac:picMkLst>
        </pc:picChg>
      </pc:sldChg>
      <pc:sldChg chg="modSp mod modTransition">
        <pc:chgData name="Gabriele Piazzolla" userId="5e5c71e6-099b-4033-af35-16cfd7028bc7" providerId="ADAL" clId="{98DC2DE9-4F1A-4C3A-BC8E-F4ECE9B97FE7}" dt="2024-04-09T15:16:52.007" v="1677" actId="20577"/>
        <pc:sldMkLst>
          <pc:docMk/>
          <pc:sldMk cId="4261132419" sldId="398"/>
        </pc:sldMkLst>
        <pc:spChg chg="mod">
          <ac:chgData name="Gabriele Piazzolla" userId="5e5c71e6-099b-4033-af35-16cfd7028bc7" providerId="ADAL" clId="{98DC2DE9-4F1A-4C3A-BC8E-F4ECE9B97FE7}" dt="2024-04-09T15:16:52.007" v="1677" actId="20577"/>
          <ac:spMkLst>
            <pc:docMk/>
            <pc:sldMk cId="4261132419" sldId="398"/>
            <ac:spMk id="3" creationId="{8BE734F0-2DDD-AF70-F13D-F9E4C1929411}"/>
          </ac:spMkLst>
        </pc:spChg>
      </pc:sldChg>
      <pc:sldChg chg="del">
        <pc:chgData name="Gabriele Piazzolla" userId="5e5c71e6-099b-4033-af35-16cfd7028bc7" providerId="ADAL" clId="{98DC2DE9-4F1A-4C3A-BC8E-F4ECE9B97FE7}" dt="2024-04-09T13:40:04.952" v="12" actId="2696"/>
        <pc:sldMkLst>
          <pc:docMk/>
          <pc:sldMk cId="2249372667" sldId="409"/>
        </pc:sldMkLst>
      </pc:sldChg>
      <pc:sldChg chg="addSp delSp modSp mod">
        <pc:chgData name="Gabriele Piazzolla" userId="5e5c71e6-099b-4033-af35-16cfd7028bc7" providerId="ADAL" clId="{98DC2DE9-4F1A-4C3A-BC8E-F4ECE9B97FE7}" dt="2024-04-09T14:25:53.597" v="52" actId="1076"/>
        <pc:sldMkLst>
          <pc:docMk/>
          <pc:sldMk cId="3390304222" sldId="410"/>
        </pc:sldMkLst>
        <pc:spChg chg="mod">
          <ac:chgData name="Gabriele Piazzolla" userId="5e5c71e6-099b-4033-af35-16cfd7028bc7" providerId="ADAL" clId="{98DC2DE9-4F1A-4C3A-BC8E-F4ECE9B97FE7}" dt="2024-04-09T14:24:24.045" v="46" actId="20577"/>
          <ac:spMkLst>
            <pc:docMk/>
            <pc:sldMk cId="3390304222" sldId="410"/>
            <ac:spMk id="2" creationId="{7AB1D9D6-2977-ABCD-FDF8-51AFA5064E54}"/>
          </ac:spMkLst>
        </pc:spChg>
        <pc:picChg chg="add del mod">
          <ac:chgData name="Gabriele Piazzolla" userId="5e5c71e6-099b-4033-af35-16cfd7028bc7" providerId="ADAL" clId="{98DC2DE9-4F1A-4C3A-BC8E-F4ECE9B97FE7}" dt="2024-04-09T14:25:53.597" v="52" actId="1076"/>
          <ac:picMkLst>
            <pc:docMk/>
            <pc:sldMk cId="3390304222" sldId="410"/>
            <ac:picMk id="4" creationId="{61E2A979-4208-A422-8366-CEEE290AD402}"/>
          </ac:picMkLst>
        </pc:picChg>
      </pc:sldChg>
      <pc:sldChg chg="modSp mod">
        <pc:chgData name="Gabriele Piazzolla" userId="5e5c71e6-099b-4033-af35-16cfd7028bc7" providerId="ADAL" clId="{98DC2DE9-4F1A-4C3A-BC8E-F4ECE9B97FE7}" dt="2024-04-09T14:28:34.686" v="87" actId="27636"/>
        <pc:sldMkLst>
          <pc:docMk/>
          <pc:sldMk cId="4041218611" sldId="411"/>
        </pc:sldMkLst>
        <pc:spChg chg="mod">
          <ac:chgData name="Gabriele Piazzolla" userId="5e5c71e6-099b-4033-af35-16cfd7028bc7" providerId="ADAL" clId="{98DC2DE9-4F1A-4C3A-BC8E-F4ECE9B97FE7}" dt="2024-04-09T14:28:34.686" v="87" actId="27636"/>
          <ac:spMkLst>
            <pc:docMk/>
            <pc:sldMk cId="4041218611" sldId="411"/>
            <ac:spMk id="3" creationId="{9520A6C1-F951-D59A-51DC-CBEAE2776C3D}"/>
          </ac:spMkLst>
        </pc:spChg>
      </pc:sldChg>
      <pc:sldChg chg="modSp del mod">
        <pc:chgData name="Gabriele Piazzolla" userId="5e5c71e6-099b-4033-af35-16cfd7028bc7" providerId="ADAL" clId="{98DC2DE9-4F1A-4C3A-BC8E-F4ECE9B97FE7}" dt="2024-04-09T14:28:58.462" v="90" actId="2696"/>
        <pc:sldMkLst>
          <pc:docMk/>
          <pc:sldMk cId="2410919487" sldId="412"/>
        </pc:sldMkLst>
        <pc:spChg chg="mod">
          <ac:chgData name="Gabriele Piazzolla" userId="5e5c71e6-099b-4033-af35-16cfd7028bc7" providerId="ADAL" clId="{98DC2DE9-4F1A-4C3A-BC8E-F4ECE9B97FE7}" dt="2024-04-09T14:28:47.746" v="89" actId="20577"/>
          <ac:spMkLst>
            <pc:docMk/>
            <pc:sldMk cId="2410919487" sldId="412"/>
            <ac:spMk id="3" creationId="{58E64583-7CF3-CF41-AED9-403DC019A881}"/>
          </ac:spMkLst>
        </pc:spChg>
      </pc:sldChg>
      <pc:sldChg chg="modSp del mod">
        <pc:chgData name="Gabriele Piazzolla" userId="5e5c71e6-099b-4033-af35-16cfd7028bc7" providerId="ADAL" clId="{98DC2DE9-4F1A-4C3A-BC8E-F4ECE9B97FE7}" dt="2024-04-09T14:30:13.707" v="116" actId="2696"/>
        <pc:sldMkLst>
          <pc:docMk/>
          <pc:sldMk cId="1746745049" sldId="413"/>
        </pc:sldMkLst>
        <pc:picChg chg="mod">
          <ac:chgData name="Gabriele Piazzolla" userId="5e5c71e6-099b-4033-af35-16cfd7028bc7" providerId="ADAL" clId="{98DC2DE9-4F1A-4C3A-BC8E-F4ECE9B97FE7}" dt="2024-04-09T14:29:40.806" v="109" actId="1076"/>
          <ac:picMkLst>
            <pc:docMk/>
            <pc:sldMk cId="1746745049" sldId="413"/>
            <ac:picMk id="5" creationId="{BD4A0841-D0C4-8D3F-F3F6-7472F456C552}"/>
          </ac:picMkLst>
        </pc:picChg>
      </pc:sldChg>
      <pc:sldChg chg="modSp mod modTransition">
        <pc:chgData name="Gabriele Piazzolla" userId="5e5c71e6-099b-4033-af35-16cfd7028bc7" providerId="ADAL" clId="{98DC2DE9-4F1A-4C3A-BC8E-F4ECE9B97FE7}" dt="2024-04-09T14:40:26.525" v="919" actId="1076"/>
        <pc:sldMkLst>
          <pc:docMk/>
          <pc:sldMk cId="3187882134" sldId="414"/>
        </pc:sldMkLst>
        <pc:spChg chg="mod">
          <ac:chgData name="Gabriele Piazzolla" userId="5e5c71e6-099b-4033-af35-16cfd7028bc7" providerId="ADAL" clId="{98DC2DE9-4F1A-4C3A-BC8E-F4ECE9B97FE7}" dt="2024-04-09T14:36:21.757" v="787" actId="313"/>
          <ac:spMkLst>
            <pc:docMk/>
            <pc:sldMk cId="3187882134" sldId="414"/>
            <ac:spMk id="2" creationId="{A1105F42-DCB3-8CBD-985D-A87C7AE2167C}"/>
          </ac:spMkLst>
        </pc:spChg>
        <pc:spChg chg="mod">
          <ac:chgData name="Gabriele Piazzolla" userId="5e5c71e6-099b-4033-af35-16cfd7028bc7" providerId="ADAL" clId="{98DC2DE9-4F1A-4C3A-BC8E-F4ECE9B97FE7}" dt="2024-04-09T14:40:24.360" v="918" actId="1076"/>
          <ac:spMkLst>
            <pc:docMk/>
            <pc:sldMk cId="3187882134" sldId="414"/>
            <ac:spMk id="6" creationId="{FEE7A5F1-C7F1-5766-1D3A-413096F1D7AE}"/>
          </ac:spMkLst>
        </pc:spChg>
        <pc:picChg chg="mod">
          <ac:chgData name="Gabriele Piazzolla" userId="5e5c71e6-099b-4033-af35-16cfd7028bc7" providerId="ADAL" clId="{98DC2DE9-4F1A-4C3A-BC8E-F4ECE9B97FE7}" dt="2024-04-09T14:40:26.525" v="919" actId="1076"/>
          <ac:picMkLst>
            <pc:docMk/>
            <pc:sldMk cId="3187882134" sldId="414"/>
            <ac:picMk id="5" creationId="{FB6B0BB5-6519-517C-E8D5-DF50EAD212C6}"/>
          </ac:picMkLst>
        </pc:picChg>
      </pc:sldChg>
      <pc:sldChg chg="addSp delSp modSp del mod">
        <pc:chgData name="Gabriele Piazzolla" userId="5e5c71e6-099b-4033-af35-16cfd7028bc7" providerId="ADAL" clId="{98DC2DE9-4F1A-4C3A-BC8E-F4ECE9B97FE7}" dt="2024-04-09T13:40:00.913" v="11" actId="2696"/>
        <pc:sldMkLst>
          <pc:docMk/>
          <pc:sldMk cId="622110951" sldId="415"/>
        </pc:sldMkLst>
        <pc:spChg chg="add mod">
          <ac:chgData name="Gabriele Piazzolla" userId="5e5c71e6-099b-4033-af35-16cfd7028bc7" providerId="ADAL" clId="{98DC2DE9-4F1A-4C3A-BC8E-F4ECE9B97FE7}" dt="2024-04-09T13:39:51.522" v="7" actId="1076"/>
          <ac:spMkLst>
            <pc:docMk/>
            <pc:sldMk cId="622110951" sldId="415"/>
            <ac:spMk id="4" creationId="{97495583-20A9-602B-CDE8-334C482A5AB8}"/>
          </ac:spMkLst>
        </pc:spChg>
        <pc:picChg chg="add del mod">
          <ac:chgData name="Gabriele Piazzolla" userId="5e5c71e6-099b-4033-af35-16cfd7028bc7" providerId="ADAL" clId="{98DC2DE9-4F1A-4C3A-BC8E-F4ECE9B97FE7}" dt="2024-04-09T13:39:53.581" v="10" actId="22"/>
          <ac:picMkLst>
            <pc:docMk/>
            <pc:sldMk cId="622110951" sldId="415"/>
            <ac:picMk id="6" creationId="{16AD9A34-23DF-DC8B-C96C-9BBAEDD67B48}"/>
          </ac:picMkLst>
        </pc:picChg>
        <pc:picChg chg="del mod">
          <ac:chgData name="Gabriele Piazzolla" userId="5e5c71e6-099b-4033-af35-16cfd7028bc7" providerId="ADAL" clId="{98DC2DE9-4F1A-4C3A-BC8E-F4ECE9B97FE7}" dt="2024-04-09T13:37:00.789" v="2" actId="21"/>
          <ac:picMkLst>
            <pc:docMk/>
            <pc:sldMk cId="622110951" sldId="415"/>
            <ac:picMk id="11" creationId="{8DB431A1-9806-9CFE-0E5F-1A5611C2A666}"/>
          </ac:picMkLst>
        </pc:picChg>
      </pc:sldChg>
      <pc:sldChg chg="addSp delSp modSp mod modTransition">
        <pc:chgData name="Gabriele Piazzolla" userId="5e5c71e6-099b-4033-af35-16cfd7028bc7" providerId="ADAL" clId="{98DC2DE9-4F1A-4C3A-BC8E-F4ECE9B97FE7}" dt="2024-04-09T15:14:15.621" v="1544" actId="1076"/>
        <pc:sldMkLst>
          <pc:docMk/>
          <pc:sldMk cId="395599330" sldId="416"/>
        </pc:sldMkLst>
        <pc:spChg chg="mod">
          <ac:chgData name="Gabriele Piazzolla" userId="5e5c71e6-099b-4033-af35-16cfd7028bc7" providerId="ADAL" clId="{98DC2DE9-4F1A-4C3A-BC8E-F4ECE9B97FE7}" dt="2024-04-09T15:13:47.938" v="1537" actId="14100"/>
          <ac:spMkLst>
            <pc:docMk/>
            <pc:sldMk cId="395599330" sldId="416"/>
            <ac:spMk id="2" creationId="{6B7EB4D8-1A4E-4212-A6DB-2D74ACD71C67}"/>
          </ac:spMkLst>
        </pc:spChg>
        <pc:spChg chg="mod">
          <ac:chgData name="Gabriele Piazzolla" userId="5e5c71e6-099b-4033-af35-16cfd7028bc7" providerId="ADAL" clId="{98DC2DE9-4F1A-4C3A-BC8E-F4ECE9B97FE7}" dt="2024-04-09T14:39:03.944" v="885" actId="1076"/>
          <ac:spMkLst>
            <pc:docMk/>
            <pc:sldMk cId="395599330" sldId="416"/>
            <ac:spMk id="6" creationId="{A8B28E51-6636-95A7-E2B6-AC4E17F33E8D}"/>
          </ac:spMkLst>
        </pc:spChg>
        <pc:picChg chg="add del mod">
          <ac:chgData name="Gabriele Piazzolla" userId="5e5c71e6-099b-4033-af35-16cfd7028bc7" providerId="ADAL" clId="{98DC2DE9-4F1A-4C3A-BC8E-F4ECE9B97FE7}" dt="2024-04-09T15:14:11.876" v="1543" actId="478"/>
          <ac:picMkLst>
            <pc:docMk/>
            <pc:sldMk cId="395599330" sldId="416"/>
            <ac:picMk id="3" creationId="{6048E12B-6186-6556-11D5-DBFC9EDE010C}"/>
          </ac:picMkLst>
        </pc:picChg>
        <pc:picChg chg="mod">
          <ac:chgData name="Gabriele Piazzolla" userId="5e5c71e6-099b-4033-af35-16cfd7028bc7" providerId="ADAL" clId="{98DC2DE9-4F1A-4C3A-BC8E-F4ECE9B97FE7}" dt="2024-04-09T15:14:15.621" v="1544" actId="1076"/>
          <ac:picMkLst>
            <pc:docMk/>
            <pc:sldMk cId="395599330" sldId="416"/>
            <ac:picMk id="5" creationId="{F1A7C54C-EBA9-BB1F-3641-B090EFE827A7}"/>
          </ac:picMkLst>
        </pc:picChg>
      </pc:sldChg>
      <pc:sldChg chg="addSp modSp mod modTransition">
        <pc:chgData name="Gabriele Piazzolla" userId="5e5c71e6-099b-4033-af35-16cfd7028bc7" providerId="ADAL" clId="{98DC2DE9-4F1A-4C3A-BC8E-F4ECE9B97FE7}" dt="2024-04-09T15:16:20.710" v="1676" actId="20577"/>
        <pc:sldMkLst>
          <pc:docMk/>
          <pc:sldMk cId="3176264589" sldId="417"/>
        </pc:sldMkLst>
        <pc:spChg chg="mod">
          <ac:chgData name="Gabriele Piazzolla" userId="5e5c71e6-099b-4033-af35-16cfd7028bc7" providerId="ADAL" clId="{98DC2DE9-4F1A-4C3A-BC8E-F4ECE9B97FE7}" dt="2024-04-09T15:15:52.760" v="1572" actId="14100"/>
          <ac:spMkLst>
            <pc:docMk/>
            <pc:sldMk cId="3176264589" sldId="417"/>
            <ac:spMk id="2" creationId="{915725A7-3733-FB95-11A2-715CFC1E91F2}"/>
          </ac:spMkLst>
        </pc:spChg>
        <pc:spChg chg="mod">
          <ac:chgData name="Gabriele Piazzolla" userId="5e5c71e6-099b-4033-af35-16cfd7028bc7" providerId="ADAL" clId="{98DC2DE9-4F1A-4C3A-BC8E-F4ECE9B97FE7}" dt="2024-04-09T15:16:20.710" v="1676" actId="20577"/>
          <ac:spMkLst>
            <pc:docMk/>
            <pc:sldMk cId="3176264589" sldId="417"/>
            <ac:spMk id="6" creationId="{F34AFCB4-3C4A-4138-ADC9-E710EAD82CBB}"/>
          </ac:spMkLst>
        </pc:spChg>
        <pc:picChg chg="add mod">
          <ac:chgData name="Gabriele Piazzolla" userId="5e5c71e6-099b-4033-af35-16cfd7028bc7" providerId="ADAL" clId="{98DC2DE9-4F1A-4C3A-BC8E-F4ECE9B97FE7}" dt="2024-04-09T15:15:34.836" v="1556" actId="1076"/>
          <ac:picMkLst>
            <pc:docMk/>
            <pc:sldMk cId="3176264589" sldId="417"/>
            <ac:picMk id="3" creationId="{646F5930-9181-A885-65B7-EDE9D3669447}"/>
          </ac:picMkLst>
        </pc:picChg>
        <pc:picChg chg="mod">
          <ac:chgData name="Gabriele Piazzolla" userId="5e5c71e6-099b-4033-af35-16cfd7028bc7" providerId="ADAL" clId="{98DC2DE9-4F1A-4C3A-BC8E-F4ECE9B97FE7}" dt="2024-04-09T15:15:39.359" v="1558" actId="1076"/>
          <ac:picMkLst>
            <pc:docMk/>
            <pc:sldMk cId="3176264589" sldId="417"/>
            <ac:picMk id="5" creationId="{2D641C10-C7A6-91BE-D000-0358B6C7DE37}"/>
          </ac:picMkLst>
        </pc:picChg>
      </pc:sldChg>
      <pc:sldChg chg="modSp mod modTransition">
        <pc:chgData name="Gabriele Piazzolla" userId="5e5c71e6-099b-4033-af35-16cfd7028bc7" providerId="ADAL" clId="{98DC2DE9-4F1A-4C3A-BC8E-F4ECE9B97FE7}" dt="2024-04-09T14:38:57.418" v="884" actId="1076"/>
        <pc:sldMkLst>
          <pc:docMk/>
          <pc:sldMk cId="3740640805" sldId="418"/>
        </pc:sldMkLst>
        <pc:spChg chg="mod">
          <ac:chgData name="Gabriele Piazzolla" userId="5e5c71e6-099b-4033-af35-16cfd7028bc7" providerId="ADAL" clId="{98DC2DE9-4F1A-4C3A-BC8E-F4ECE9B97FE7}" dt="2024-04-09T14:38:54.617" v="882" actId="1076"/>
          <ac:spMkLst>
            <pc:docMk/>
            <pc:sldMk cId="3740640805" sldId="418"/>
            <ac:spMk id="6" creationId="{A519B391-9357-5224-2B8C-736E77C45110}"/>
          </ac:spMkLst>
        </pc:spChg>
        <pc:picChg chg="mod">
          <ac:chgData name="Gabriele Piazzolla" userId="5e5c71e6-099b-4033-af35-16cfd7028bc7" providerId="ADAL" clId="{98DC2DE9-4F1A-4C3A-BC8E-F4ECE9B97FE7}" dt="2024-04-09T14:38:57.418" v="884" actId="1076"/>
          <ac:picMkLst>
            <pc:docMk/>
            <pc:sldMk cId="3740640805" sldId="418"/>
            <ac:picMk id="5" creationId="{91A27035-0480-FC78-3FF4-C866079139E3}"/>
          </ac:picMkLst>
        </pc:picChg>
      </pc:sldChg>
      <pc:sldChg chg="modSp del mod modTransition">
        <pc:chgData name="Gabriele Piazzolla" userId="5e5c71e6-099b-4033-af35-16cfd7028bc7" providerId="ADAL" clId="{98DC2DE9-4F1A-4C3A-BC8E-F4ECE9B97FE7}" dt="2024-04-09T15:14:52.643" v="1545" actId="2696"/>
        <pc:sldMkLst>
          <pc:docMk/>
          <pc:sldMk cId="3939286497" sldId="419"/>
        </pc:sldMkLst>
        <pc:spChg chg="mod">
          <ac:chgData name="Gabriele Piazzolla" userId="5e5c71e6-099b-4033-af35-16cfd7028bc7" providerId="ADAL" clId="{98DC2DE9-4F1A-4C3A-BC8E-F4ECE9B97FE7}" dt="2024-04-09T14:40:39.980" v="921" actId="1076"/>
          <ac:spMkLst>
            <pc:docMk/>
            <pc:sldMk cId="3939286497" sldId="419"/>
            <ac:spMk id="6" creationId="{ACE88DBC-2A4F-164D-D1B7-979FB5FE2CFB}"/>
          </ac:spMkLst>
        </pc:spChg>
        <pc:picChg chg="mod">
          <ac:chgData name="Gabriele Piazzolla" userId="5e5c71e6-099b-4033-af35-16cfd7028bc7" providerId="ADAL" clId="{98DC2DE9-4F1A-4C3A-BC8E-F4ECE9B97FE7}" dt="2024-04-09T14:40:45.439" v="923" actId="1076"/>
          <ac:picMkLst>
            <pc:docMk/>
            <pc:sldMk cId="3939286497" sldId="419"/>
            <ac:picMk id="5" creationId="{F50E3D98-8617-777A-4E2A-83F4C5931D94}"/>
          </ac:picMkLst>
        </pc:picChg>
      </pc:sldChg>
      <pc:sldChg chg="modSp mod modTransition">
        <pc:chgData name="Gabriele Piazzolla" userId="5e5c71e6-099b-4033-af35-16cfd7028bc7" providerId="ADAL" clId="{98DC2DE9-4F1A-4C3A-BC8E-F4ECE9B97FE7}" dt="2024-04-09T14:41:02.563" v="930" actId="1076"/>
        <pc:sldMkLst>
          <pc:docMk/>
          <pc:sldMk cId="1146144023" sldId="420"/>
        </pc:sldMkLst>
        <pc:spChg chg="mod">
          <ac:chgData name="Gabriele Piazzolla" userId="5e5c71e6-099b-4033-af35-16cfd7028bc7" providerId="ADAL" clId="{98DC2DE9-4F1A-4C3A-BC8E-F4ECE9B97FE7}" dt="2024-04-09T14:40:51.624" v="925" actId="1076"/>
          <ac:spMkLst>
            <pc:docMk/>
            <pc:sldMk cId="1146144023" sldId="420"/>
            <ac:spMk id="6" creationId="{A8765E8D-04D7-C738-6DF9-18D9D740D910}"/>
          </ac:spMkLst>
        </pc:spChg>
        <pc:picChg chg="mod">
          <ac:chgData name="Gabriele Piazzolla" userId="5e5c71e6-099b-4033-af35-16cfd7028bc7" providerId="ADAL" clId="{98DC2DE9-4F1A-4C3A-BC8E-F4ECE9B97FE7}" dt="2024-04-09T14:41:02.563" v="930" actId="1076"/>
          <ac:picMkLst>
            <pc:docMk/>
            <pc:sldMk cId="1146144023" sldId="420"/>
            <ac:picMk id="5" creationId="{760A502C-CCA2-C732-C18B-0C3F0B255EA9}"/>
          </ac:picMkLst>
        </pc:picChg>
      </pc:sldChg>
      <pc:sldChg chg="modSp mod modTransition">
        <pc:chgData name="Gabriele Piazzolla" userId="5e5c71e6-099b-4033-af35-16cfd7028bc7" providerId="ADAL" clId="{98DC2DE9-4F1A-4C3A-BC8E-F4ECE9B97FE7}" dt="2024-04-09T14:41:19.841" v="934" actId="1076"/>
        <pc:sldMkLst>
          <pc:docMk/>
          <pc:sldMk cId="3490003674" sldId="421"/>
        </pc:sldMkLst>
        <pc:spChg chg="mod">
          <ac:chgData name="Gabriele Piazzolla" userId="5e5c71e6-099b-4033-af35-16cfd7028bc7" providerId="ADAL" clId="{98DC2DE9-4F1A-4C3A-BC8E-F4ECE9B97FE7}" dt="2024-04-09T14:41:13.334" v="932" actId="1076"/>
          <ac:spMkLst>
            <pc:docMk/>
            <pc:sldMk cId="3490003674" sldId="421"/>
            <ac:spMk id="6" creationId="{519E6C03-B361-2772-8F09-285388DAD9E2}"/>
          </ac:spMkLst>
        </pc:spChg>
        <pc:picChg chg="mod">
          <ac:chgData name="Gabriele Piazzolla" userId="5e5c71e6-099b-4033-af35-16cfd7028bc7" providerId="ADAL" clId="{98DC2DE9-4F1A-4C3A-BC8E-F4ECE9B97FE7}" dt="2024-04-09T14:41:19.841" v="934" actId="1076"/>
          <ac:picMkLst>
            <pc:docMk/>
            <pc:sldMk cId="3490003674" sldId="421"/>
            <ac:picMk id="5" creationId="{B723EBE1-1729-D493-B63F-B4A76E74C874}"/>
          </ac:picMkLst>
        </pc:picChg>
      </pc:sldChg>
      <pc:sldChg chg="addSp delSp modSp mod modTransition">
        <pc:chgData name="Gabriele Piazzolla" userId="5e5c71e6-099b-4033-af35-16cfd7028bc7" providerId="ADAL" clId="{98DC2DE9-4F1A-4C3A-BC8E-F4ECE9B97FE7}" dt="2024-04-09T14:52:58.944" v="1177" actId="478"/>
        <pc:sldMkLst>
          <pc:docMk/>
          <pc:sldMk cId="2556081870" sldId="422"/>
        </pc:sldMkLst>
        <pc:spChg chg="mod">
          <ac:chgData name="Gabriele Piazzolla" userId="5e5c71e6-099b-4033-af35-16cfd7028bc7" providerId="ADAL" clId="{98DC2DE9-4F1A-4C3A-BC8E-F4ECE9B97FE7}" dt="2024-04-09T14:43:08.390" v="976" actId="14100"/>
          <ac:spMkLst>
            <pc:docMk/>
            <pc:sldMk cId="2556081870" sldId="422"/>
            <ac:spMk id="2" creationId="{172F7B84-2D3D-84C7-8CEE-9711236FA609}"/>
          </ac:spMkLst>
        </pc:spChg>
        <pc:spChg chg="add del mod">
          <ac:chgData name="Gabriele Piazzolla" userId="5e5c71e6-099b-4033-af35-16cfd7028bc7" providerId="ADAL" clId="{98DC2DE9-4F1A-4C3A-BC8E-F4ECE9B97FE7}" dt="2024-04-09T14:52:58.944" v="1177" actId="478"/>
          <ac:spMkLst>
            <pc:docMk/>
            <pc:sldMk cId="2556081870" sldId="422"/>
            <ac:spMk id="4" creationId="{AB578E77-5D66-52C1-A024-4F37F8453010}"/>
          </ac:spMkLst>
        </pc:spChg>
        <pc:spChg chg="mod">
          <ac:chgData name="Gabriele Piazzolla" userId="5e5c71e6-099b-4033-af35-16cfd7028bc7" providerId="ADAL" clId="{98DC2DE9-4F1A-4C3A-BC8E-F4ECE9B97FE7}" dt="2024-04-09T14:41:26.867" v="936" actId="1076"/>
          <ac:spMkLst>
            <pc:docMk/>
            <pc:sldMk cId="2556081870" sldId="422"/>
            <ac:spMk id="6" creationId="{D6795BE5-CDCD-2174-8DE9-177BE4224476}"/>
          </ac:spMkLst>
        </pc:spChg>
        <pc:picChg chg="add mod">
          <ac:chgData name="Gabriele Piazzolla" userId="5e5c71e6-099b-4033-af35-16cfd7028bc7" providerId="ADAL" clId="{98DC2DE9-4F1A-4C3A-BC8E-F4ECE9B97FE7}" dt="2024-04-09T14:42:22.154" v="951" actId="14100"/>
          <ac:picMkLst>
            <pc:docMk/>
            <pc:sldMk cId="2556081870" sldId="422"/>
            <ac:picMk id="3" creationId="{C3D36392-FAEC-1AF1-1E95-CEDFE4682E9D}"/>
          </ac:picMkLst>
        </pc:picChg>
        <pc:picChg chg="mod">
          <ac:chgData name="Gabriele Piazzolla" userId="5e5c71e6-099b-4033-af35-16cfd7028bc7" providerId="ADAL" clId="{98DC2DE9-4F1A-4C3A-BC8E-F4ECE9B97FE7}" dt="2024-04-09T14:42:56.984" v="975" actId="1076"/>
          <ac:picMkLst>
            <pc:docMk/>
            <pc:sldMk cId="2556081870" sldId="422"/>
            <ac:picMk id="5" creationId="{CF747C02-F08C-4D52-D3A1-A1E0FD455795}"/>
          </ac:picMkLst>
        </pc:picChg>
      </pc:sldChg>
      <pc:sldChg chg="addSp modSp new mod modTransition">
        <pc:chgData name="Gabriele Piazzolla" userId="5e5c71e6-099b-4033-af35-16cfd7028bc7" providerId="ADAL" clId="{98DC2DE9-4F1A-4C3A-BC8E-F4ECE9B97FE7}" dt="2024-04-09T14:55:06.742" v="1416"/>
        <pc:sldMkLst>
          <pc:docMk/>
          <pc:sldMk cId="3032816574" sldId="423"/>
        </pc:sldMkLst>
        <pc:spChg chg="mod">
          <ac:chgData name="Gabriele Piazzolla" userId="5e5c71e6-099b-4033-af35-16cfd7028bc7" providerId="ADAL" clId="{98DC2DE9-4F1A-4C3A-BC8E-F4ECE9B97FE7}" dt="2024-04-09T14:46:14.367" v="1020" actId="20577"/>
          <ac:spMkLst>
            <pc:docMk/>
            <pc:sldMk cId="3032816574" sldId="423"/>
            <ac:spMk id="2" creationId="{EFDE1AE1-3C12-84E0-127E-67315BFAA7CE}"/>
          </ac:spMkLst>
        </pc:spChg>
        <pc:spChg chg="mod">
          <ac:chgData name="Gabriele Piazzolla" userId="5e5c71e6-099b-4033-af35-16cfd7028bc7" providerId="ADAL" clId="{98DC2DE9-4F1A-4C3A-BC8E-F4ECE9B97FE7}" dt="2024-04-09T14:46:04.436" v="997" actId="20577"/>
          <ac:spMkLst>
            <pc:docMk/>
            <pc:sldMk cId="3032816574" sldId="423"/>
            <ac:spMk id="3" creationId="{83B1D088-2856-AF25-3060-7DDD5B4C9E8C}"/>
          </ac:spMkLst>
        </pc:spChg>
        <pc:picChg chg="add mod">
          <ac:chgData name="Gabriele Piazzolla" userId="5e5c71e6-099b-4033-af35-16cfd7028bc7" providerId="ADAL" clId="{98DC2DE9-4F1A-4C3A-BC8E-F4ECE9B97FE7}" dt="2024-04-09T14:47:22.003" v="1030" actId="1076"/>
          <ac:picMkLst>
            <pc:docMk/>
            <pc:sldMk cId="3032816574" sldId="423"/>
            <ac:picMk id="4" creationId="{F6B526A6-78FC-0818-FD2D-AA38FAC03EAF}"/>
          </ac:picMkLst>
        </pc:picChg>
        <pc:picChg chg="add mod">
          <ac:chgData name="Gabriele Piazzolla" userId="5e5c71e6-099b-4033-af35-16cfd7028bc7" providerId="ADAL" clId="{98DC2DE9-4F1A-4C3A-BC8E-F4ECE9B97FE7}" dt="2024-04-09T14:47:24.562" v="1031" actId="1076"/>
          <ac:picMkLst>
            <pc:docMk/>
            <pc:sldMk cId="3032816574" sldId="423"/>
            <ac:picMk id="5" creationId="{08644F2F-D73F-C908-F490-A351ADE40ACA}"/>
          </ac:picMkLst>
        </pc:picChg>
      </pc:sldChg>
      <pc:sldChg chg="del modTransition">
        <pc:chgData name="Gabriele Piazzolla" userId="5e5c71e6-099b-4033-af35-16cfd7028bc7" providerId="ADAL" clId="{98DC2DE9-4F1A-4C3A-BC8E-F4ECE9B97FE7}" dt="2024-04-09T14:43:15.179" v="977" actId="2696"/>
        <pc:sldMkLst>
          <pc:docMk/>
          <pc:sldMk cId="3149405063" sldId="423"/>
        </pc:sldMkLst>
      </pc:sldChg>
      <pc:sldChg chg="addSp delSp modSp new mod modTransition">
        <pc:chgData name="Gabriele Piazzolla" userId="5e5c71e6-099b-4033-af35-16cfd7028bc7" providerId="ADAL" clId="{98DC2DE9-4F1A-4C3A-BC8E-F4ECE9B97FE7}" dt="2024-04-09T14:55:11.913" v="1417"/>
        <pc:sldMkLst>
          <pc:docMk/>
          <pc:sldMk cId="3913067330" sldId="424"/>
        </pc:sldMkLst>
        <pc:spChg chg="mod">
          <ac:chgData name="Gabriele Piazzolla" userId="5e5c71e6-099b-4033-af35-16cfd7028bc7" providerId="ADAL" clId="{98DC2DE9-4F1A-4C3A-BC8E-F4ECE9B97FE7}" dt="2024-04-09T14:50:10.106" v="1084" actId="20577"/>
          <ac:spMkLst>
            <pc:docMk/>
            <pc:sldMk cId="3913067330" sldId="424"/>
            <ac:spMk id="2" creationId="{F1C05C1F-0458-38D0-EC71-ED42DC19AF8C}"/>
          </ac:spMkLst>
        </pc:spChg>
        <pc:spChg chg="del">
          <ac:chgData name="Gabriele Piazzolla" userId="5e5c71e6-099b-4033-af35-16cfd7028bc7" providerId="ADAL" clId="{98DC2DE9-4F1A-4C3A-BC8E-F4ECE9B97FE7}" dt="2024-04-09T14:50:23.802" v="1089"/>
          <ac:spMkLst>
            <pc:docMk/>
            <pc:sldMk cId="3913067330" sldId="424"/>
            <ac:spMk id="3" creationId="{16AE990F-F120-2D0F-CAEB-E62492E3EDC4}"/>
          </ac:spMkLst>
        </pc:spChg>
        <pc:picChg chg="add mod">
          <ac:chgData name="Gabriele Piazzolla" userId="5e5c71e6-099b-4033-af35-16cfd7028bc7" providerId="ADAL" clId="{98DC2DE9-4F1A-4C3A-BC8E-F4ECE9B97FE7}" dt="2024-04-09T14:50:15.427" v="1087" actId="1076"/>
          <ac:picMkLst>
            <pc:docMk/>
            <pc:sldMk cId="3913067330" sldId="424"/>
            <ac:picMk id="4" creationId="{BD6BC312-FE94-8D6A-73E1-27A5B3A89532}"/>
          </ac:picMkLst>
        </pc:picChg>
        <pc:picChg chg="add mod">
          <ac:chgData name="Gabriele Piazzolla" userId="5e5c71e6-099b-4033-af35-16cfd7028bc7" providerId="ADAL" clId="{98DC2DE9-4F1A-4C3A-BC8E-F4ECE9B97FE7}" dt="2024-04-09T14:50:40.033" v="1097" actId="1076"/>
          <ac:picMkLst>
            <pc:docMk/>
            <pc:sldMk cId="3913067330" sldId="424"/>
            <ac:picMk id="5" creationId="{E1DDDC4A-CA01-5168-32F2-C62412385AE4}"/>
          </ac:picMkLst>
        </pc:picChg>
      </pc:sldChg>
      <pc:sldChg chg="addSp delSp modSp new mod modTransition">
        <pc:chgData name="Gabriele Piazzolla" userId="5e5c71e6-099b-4033-af35-16cfd7028bc7" providerId="ADAL" clId="{98DC2DE9-4F1A-4C3A-BC8E-F4ECE9B97FE7}" dt="2024-04-09T14:55:19.392" v="1418"/>
        <pc:sldMkLst>
          <pc:docMk/>
          <pc:sldMk cId="1748081981" sldId="425"/>
        </pc:sldMkLst>
        <pc:spChg chg="mod">
          <ac:chgData name="Gabriele Piazzolla" userId="5e5c71e6-099b-4033-af35-16cfd7028bc7" providerId="ADAL" clId="{98DC2DE9-4F1A-4C3A-BC8E-F4ECE9B97FE7}" dt="2024-04-09T14:52:11.616" v="1161" actId="20577"/>
          <ac:spMkLst>
            <pc:docMk/>
            <pc:sldMk cId="1748081981" sldId="425"/>
            <ac:spMk id="2" creationId="{F241B252-237E-35A6-DEDC-A9E26C4C94EB}"/>
          </ac:spMkLst>
        </pc:spChg>
        <pc:spChg chg="del">
          <ac:chgData name="Gabriele Piazzolla" userId="5e5c71e6-099b-4033-af35-16cfd7028bc7" providerId="ADAL" clId="{98DC2DE9-4F1A-4C3A-BC8E-F4ECE9B97FE7}" dt="2024-04-09T14:51:12.316" v="1099"/>
          <ac:spMkLst>
            <pc:docMk/>
            <pc:sldMk cId="1748081981" sldId="425"/>
            <ac:spMk id="3" creationId="{E37E244C-624C-296C-D293-BB8C155A0063}"/>
          </ac:spMkLst>
        </pc:spChg>
        <pc:picChg chg="add mod">
          <ac:chgData name="Gabriele Piazzolla" userId="5e5c71e6-099b-4033-af35-16cfd7028bc7" providerId="ADAL" clId="{98DC2DE9-4F1A-4C3A-BC8E-F4ECE9B97FE7}" dt="2024-04-09T14:52:15.110" v="1162" actId="1076"/>
          <ac:picMkLst>
            <pc:docMk/>
            <pc:sldMk cId="1748081981" sldId="425"/>
            <ac:picMk id="4" creationId="{E23C58D5-E72A-D060-CE53-71AA4B1F1CDE}"/>
          </ac:picMkLst>
        </pc:picChg>
      </pc:sldChg>
      <pc:sldChg chg="addSp delSp modSp new del mod">
        <pc:chgData name="Gabriele Piazzolla" userId="5e5c71e6-099b-4033-af35-16cfd7028bc7" providerId="ADAL" clId="{98DC2DE9-4F1A-4C3A-BC8E-F4ECE9B97FE7}" dt="2024-04-09T14:50:19.529" v="1088" actId="2696"/>
        <pc:sldMkLst>
          <pc:docMk/>
          <pc:sldMk cId="3508289414" sldId="425"/>
        </pc:sldMkLst>
        <pc:spChg chg="mod">
          <ac:chgData name="Gabriele Piazzolla" userId="5e5c71e6-099b-4033-af35-16cfd7028bc7" providerId="ADAL" clId="{98DC2DE9-4F1A-4C3A-BC8E-F4ECE9B97FE7}" dt="2024-04-09T14:49:39.018" v="1075" actId="20577"/>
          <ac:spMkLst>
            <pc:docMk/>
            <pc:sldMk cId="3508289414" sldId="425"/>
            <ac:spMk id="2" creationId="{2B31C31E-4C79-659F-7409-C9F9C453BD6F}"/>
          </ac:spMkLst>
        </pc:spChg>
        <pc:spChg chg="del">
          <ac:chgData name="Gabriele Piazzolla" userId="5e5c71e6-099b-4033-af35-16cfd7028bc7" providerId="ADAL" clId="{98DC2DE9-4F1A-4C3A-BC8E-F4ECE9B97FE7}" dt="2024-04-09T14:49:15.765" v="1070"/>
          <ac:spMkLst>
            <pc:docMk/>
            <pc:sldMk cId="3508289414" sldId="425"/>
            <ac:spMk id="3" creationId="{3E8351AF-DFD6-9B1E-2CC4-960C1D098D46}"/>
          </ac:spMkLst>
        </pc:spChg>
        <pc:picChg chg="add mod">
          <ac:chgData name="Gabriele Piazzolla" userId="5e5c71e6-099b-4033-af35-16cfd7028bc7" providerId="ADAL" clId="{98DC2DE9-4F1A-4C3A-BC8E-F4ECE9B97FE7}" dt="2024-04-09T14:49:20.244" v="1073" actId="1076"/>
          <ac:picMkLst>
            <pc:docMk/>
            <pc:sldMk cId="3508289414" sldId="425"/>
            <ac:picMk id="4" creationId="{440A1D3E-56EC-B26A-2797-06F4A16841BA}"/>
          </ac:picMkLst>
        </pc:picChg>
      </pc:sldChg>
      <pc:sldChg chg="modSp new mod modTransition">
        <pc:chgData name="Gabriele Piazzolla" userId="5e5c71e6-099b-4033-af35-16cfd7028bc7" providerId="ADAL" clId="{98DC2DE9-4F1A-4C3A-BC8E-F4ECE9B97FE7}" dt="2024-04-09T14:55:00.851" v="1415"/>
        <pc:sldMkLst>
          <pc:docMk/>
          <pc:sldMk cId="634826365" sldId="426"/>
        </pc:sldMkLst>
        <pc:spChg chg="mod">
          <ac:chgData name="Gabriele Piazzolla" userId="5e5c71e6-099b-4033-af35-16cfd7028bc7" providerId="ADAL" clId="{98DC2DE9-4F1A-4C3A-BC8E-F4ECE9B97FE7}" dt="2024-04-09T14:53:19.681" v="1226" actId="20577"/>
          <ac:spMkLst>
            <pc:docMk/>
            <pc:sldMk cId="634826365" sldId="426"/>
            <ac:spMk id="2" creationId="{16A24C65-3E80-5DBE-8DFF-7395DBA2AEA9}"/>
          </ac:spMkLst>
        </pc:spChg>
        <pc:spChg chg="mod">
          <ac:chgData name="Gabriele Piazzolla" userId="5e5c71e6-099b-4033-af35-16cfd7028bc7" providerId="ADAL" clId="{98DC2DE9-4F1A-4C3A-BC8E-F4ECE9B97FE7}" dt="2024-04-09T14:54:40.521" v="1414" actId="1076"/>
          <ac:spMkLst>
            <pc:docMk/>
            <pc:sldMk cId="634826365" sldId="426"/>
            <ac:spMk id="3" creationId="{B53B61A8-7F72-0CC2-9DBA-8BF81E9EAEAA}"/>
          </ac:spMkLst>
        </pc:spChg>
      </pc:sldChg>
      <pc:sldChg chg="addSp modSp new mod modTransition">
        <pc:chgData name="Gabriele Piazzolla" userId="5e5c71e6-099b-4033-af35-16cfd7028bc7" providerId="ADAL" clId="{98DC2DE9-4F1A-4C3A-BC8E-F4ECE9B97FE7}" dt="2024-04-09T14:57:22.542" v="1436"/>
        <pc:sldMkLst>
          <pc:docMk/>
          <pc:sldMk cId="519927910" sldId="427"/>
        </pc:sldMkLst>
        <pc:spChg chg="mod">
          <ac:chgData name="Gabriele Piazzolla" userId="5e5c71e6-099b-4033-af35-16cfd7028bc7" providerId="ADAL" clId="{98DC2DE9-4F1A-4C3A-BC8E-F4ECE9B97FE7}" dt="2024-04-09T14:57:15.338" v="1435" actId="20577"/>
          <ac:spMkLst>
            <pc:docMk/>
            <pc:sldMk cId="519927910" sldId="427"/>
            <ac:spMk id="2" creationId="{F48D1D26-5609-3767-C442-359DF0DF7152}"/>
          </ac:spMkLst>
        </pc:spChg>
        <pc:picChg chg="add mod">
          <ac:chgData name="Gabriele Piazzolla" userId="5e5c71e6-099b-4033-af35-16cfd7028bc7" providerId="ADAL" clId="{98DC2DE9-4F1A-4C3A-BC8E-F4ECE9B97FE7}" dt="2024-04-09T14:56:47.748" v="1421" actId="1076"/>
          <ac:picMkLst>
            <pc:docMk/>
            <pc:sldMk cId="519927910" sldId="427"/>
            <ac:picMk id="4" creationId="{E34EA40F-DD01-2DA4-3513-95140D2A1870}"/>
          </ac:picMkLst>
        </pc:picChg>
      </pc:sldChg>
      <pc:sldChg chg="addSp delSp modSp new mod">
        <pc:chgData name="Gabriele Piazzolla" userId="5e5c71e6-099b-4033-af35-16cfd7028bc7" providerId="ADAL" clId="{98DC2DE9-4F1A-4C3A-BC8E-F4ECE9B97FE7}" dt="2024-04-09T15:03:40.026" v="1465" actId="1076"/>
        <pc:sldMkLst>
          <pc:docMk/>
          <pc:sldMk cId="1804340" sldId="428"/>
        </pc:sldMkLst>
        <pc:spChg chg="del">
          <ac:chgData name="Gabriele Piazzolla" userId="5e5c71e6-099b-4033-af35-16cfd7028bc7" providerId="ADAL" clId="{98DC2DE9-4F1A-4C3A-BC8E-F4ECE9B97FE7}" dt="2024-04-09T14:59:49.331" v="1438"/>
          <ac:spMkLst>
            <pc:docMk/>
            <pc:sldMk cId="1804340" sldId="428"/>
            <ac:spMk id="3" creationId="{02297246-FB95-7718-92C2-D537EE71906A}"/>
          </ac:spMkLst>
        </pc:spChg>
        <pc:spChg chg="add mod">
          <ac:chgData name="Gabriele Piazzolla" userId="5e5c71e6-099b-4033-af35-16cfd7028bc7" providerId="ADAL" clId="{98DC2DE9-4F1A-4C3A-BC8E-F4ECE9B97FE7}" dt="2024-04-09T15:00:15.081" v="1441" actId="478"/>
          <ac:spMkLst>
            <pc:docMk/>
            <pc:sldMk cId="1804340" sldId="428"/>
            <ac:spMk id="6" creationId="{4505EDA6-63DF-4A27-8D44-6F175DF0AC09}"/>
          </ac:spMkLst>
        </pc:spChg>
        <pc:graphicFrameChg chg="add del mod modGraphic">
          <ac:chgData name="Gabriele Piazzolla" userId="5e5c71e6-099b-4033-af35-16cfd7028bc7" providerId="ADAL" clId="{98DC2DE9-4F1A-4C3A-BC8E-F4ECE9B97FE7}" dt="2024-04-09T15:00:15.081" v="1441" actId="478"/>
          <ac:graphicFrameMkLst>
            <pc:docMk/>
            <pc:sldMk cId="1804340" sldId="428"/>
            <ac:graphicFrameMk id="4" creationId="{C726171F-8875-9E1F-E4F8-4F447BBD0AAC}"/>
          </ac:graphicFrameMkLst>
        </pc:graphicFrameChg>
        <pc:picChg chg="add mod">
          <ac:chgData name="Gabriele Piazzolla" userId="5e5c71e6-099b-4033-af35-16cfd7028bc7" providerId="ADAL" clId="{98DC2DE9-4F1A-4C3A-BC8E-F4ECE9B97FE7}" dt="2024-04-09T15:02:59.919" v="1457" actId="14100"/>
          <ac:picMkLst>
            <pc:docMk/>
            <pc:sldMk cId="1804340" sldId="428"/>
            <ac:picMk id="8" creationId="{8924F156-2313-0C1E-FDDC-C4C92F129FFC}"/>
          </ac:picMkLst>
        </pc:picChg>
        <pc:picChg chg="add mod">
          <ac:chgData name="Gabriele Piazzolla" userId="5e5c71e6-099b-4033-af35-16cfd7028bc7" providerId="ADAL" clId="{98DC2DE9-4F1A-4C3A-BC8E-F4ECE9B97FE7}" dt="2024-04-09T15:03:38.807" v="1464" actId="1076"/>
          <ac:picMkLst>
            <pc:docMk/>
            <pc:sldMk cId="1804340" sldId="428"/>
            <ac:picMk id="10" creationId="{8CF1ED7E-126C-FC03-678C-D2F52DDE4FE0}"/>
          </ac:picMkLst>
        </pc:picChg>
        <pc:picChg chg="add mod">
          <ac:chgData name="Gabriele Piazzolla" userId="5e5c71e6-099b-4033-af35-16cfd7028bc7" providerId="ADAL" clId="{98DC2DE9-4F1A-4C3A-BC8E-F4ECE9B97FE7}" dt="2024-04-09T15:03:40.026" v="1465" actId="1076"/>
          <ac:picMkLst>
            <pc:docMk/>
            <pc:sldMk cId="1804340" sldId="428"/>
            <ac:picMk id="12" creationId="{5EFBB0B4-FF68-8FEE-5534-C2CDA4DF7192}"/>
          </ac:picMkLst>
        </pc:picChg>
      </pc:sldChg>
      <pc:sldChg chg="addSp modSp new mod">
        <pc:chgData name="Gabriele Piazzolla" userId="5e5c71e6-099b-4033-af35-16cfd7028bc7" providerId="ADAL" clId="{98DC2DE9-4F1A-4C3A-BC8E-F4ECE9B97FE7}" dt="2024-04-09T15:05:26.114" v="1480" actId="1076"/>
        <pc:sldMkLst>
          <pc:docMk/>
          <pc:sldMk cId="760584531" sldId="429"/>
        </pc:sldMkLst>
        <pc:picChg chg="add mod">
          <ac:chgData name="Gabriele Piazzolla" userId="5e5c71e6-099b-4033-af35-16cfd7028bc7" providerId="ADAL" clId="{98DC2DE9-4F1A-4C3A-BC8E-F4ECE9B97FE7}" dt="2024-04-09T15:04:17.203" v="1470" actId="1076"/>
          <ac:picMkLst>
            <pc:docMk/>
            <pc:sldMk cId="760584531" sldId="429"/>
            <ac:picMk id="5" creationId="{D59D317E-4462-07B0-23D2-72545D821C16}"/>
          </ac:picMkLst>
        </pc:picChg>
        <pc:picChg chg="add mod">
          <ac:chgData name="Gabriele Piazzolla" userId="5e5c71e6-099b-4033-af35-16cfd7028bc7" providerId="ADAL" clId="{98DC2DE9-4F1A-4C3A-BC8E-F4ECE9B97FE7}" dt="2024-04-09T15:04:48.768" v="1476" actId="1076"/>
          <ac:picMkLst>
            <pc:docMk/>
            <pc:sldMk cId="760584531" sldId="429"/>
            <ac:picMk id="7" creationId="{9B24BD04-F5C8-6F69-3596-56E51C20D544}"/>
          </ac:picMkLst>
        </pc:picChg>
        <pc:picChg chg="add mod">
          <ac:chgData name="Gabriele Piazzolla" userId="5e5c71e6-099b-4033-af35-16cfd7028bc7" providerId="ADAL" clId="{98DC2DE9-4F1A-4C3A-BC8E-F4ECE9B97FE7}" dt="2024-04-09T15:05:26.114" v="1480" actId="1076"/>
          <ac:picMkLst>
            <pc:docMk/>
            <pc:sldMk cId="760584531" sldId="429"/>
            <ac:picMk id="9" creationId="{0228D44F-4F4C-EC03-7A44-DDF9602F74BE}"/>
          </ac:picMkLst>
        </pc:picChg>
      </pc:sldChg>
      <pc:sldChg chg="addSp delSp modSp new mod">
        <pc:chgData name="Gabriele Piazzolla" userId="5e5c71e6-099b-4033-af35-16cfd7028bc7" providerId="ADAL" clId="{98DC2DE9-4F1A-4C3A-BC8E-F4ECE9B97FE7}" dt="2024-04-09T15:20:19.777" v="1702" actId="1076"/>
        <pc:sldMkLst>
          <pc:docMk/>
          <pc:sldMk cId="618642767" sldId="430"/>
        </pc:sldMkLst>
        <pc:picChg chg="add mod">
          <ac:chgData name="Gabriele Piazzolla" userId="5e5c71e6-099b-4033-af35-16cfd7028bc7" providerId="ADAL" clId="{98DC2DE9-4F1A-4C3A-BC8E-F4ECE9B97FE7}" dt="2024-04-09T15:20:16.852" v="1700" actId="14100"/>
          <ac:picMkLst>
            <pc:docMk/>
            <pc:sldMk cId="618642767" sldId="430"/>
            <ac:picMk id="5" creationId="{CB6D4DE7-1AAE-670E-9E61-799248FFB1FA}"/>
          </ac:picMkLst>
        </pc:picChg>
        <pc:picChg chg="add del mod">
          <ac:chgData name="Gabriele Piazzolla" userId="5e5c71e6-099b-4033-af35-16cfd7028bc7" providerId="ADAL" clId="{98DC2DE9-4F1A-4C3A-BC8E-F4ECE9B97FE7}" dt="2024-04-09T15:17:09.136" v="1679" actId="478"/>
          <ac:picMkLst>
            <pc:docMk/>
            <pc:sldMk cId="618642767" sldId="430"/>
            <ac:picMk id="6" creationId="{8A780727-A3CD-59CD-7C94-F6178E20CA45}"/>
          </ac:picMkLst>
        </pc:picChg>
        <pc:picChg chg="add mod">
          <ac:chgData name="Gabriele Piazzolla" userId="5e5c71e6-099b-4033-af35-16cfd7028bc7" providerId="ADAL" clId="{98DC2DE9-4F1A-4C3A-BC8E-F4ECE9B97FE7}" dt="2024-04-09T15:20:17.868" v="1701" actId="1076"/>
          <ac:picMkLst>
            <pc:docMk/>
            <pc:sldMk cId="618642767" sldId="430"/>
            <ac:picMk id="7" creationId="{42210F34-0C28-88CD-CCDD-A833DC2D413E}"/>
          </ac:picMkLst>
        </pc:picChg>
        <pc:picChg chg="add del mod">
          <ac:chgData name="Gabriele Piazzolla" userId="5e5c71e6-099b-4033-af35-16cfd7028bc7" providerId="ADAL" clId="{98DC2DE9-4F1A-4C3A-BC8E-F4ECE9B97FE7}" dt="2024-04-09T15:17:10.952" v="1681" actId="478"/>
          <ac:picMkLst>
            <pc:docMk/>
            <pc:sldMk cId="618642767" sldId="430"/>
            <ac:picMk id="8" creationId="{5254E107-106A-2862-058C-77E3E99AFC93}"/>
          </ac:picMkLst>
        </pc:picChg>
        <pc:picChg chg="add del mod">
          <ac:chgData name="Gabriele Piazzolla" userId="5e5c71e6-099b-4033-af35-16cfd7028bc7" providerId="ADAL" clId="{98DC2DE9-4F1A-4C3A-BC8E-F4ECE9B97FE7}" dt="2024-04-09T15:17:12.710" v="1682" actId="478"/>
          <ac:picMkLst>
            <pc:docMk/>
            <pc:sldMk cId="618642767" sldId="430"/>
            <ac:picMk id="10" creationId="{F654C7E4-5233-ADAE-60AB-DC45479B5F0E}"/>
          </ac:picMkLst>
        </pc:picChg>
        <pc:picChg chg="add mod">
          <ac:chgData name="Gabriele Piazzolla" userId="5e5c71e6-099b-4033-af35-16cfd7028bc7" providerId="ADAL" clId="{98DC2DE9-4F1A-4C3A-BC8E-F4ECE9B97FE7}" dt="2024-04-09T15:20:19.777" v="1702" actId="1076"/>
          <ac:picMkLst>
            <pc:docMk/>
            <pc:sldMk cId="618642767" sldId="430"/>
            <ac:picMk id="11" creationId="{4BAF3037-340F-A630-8CB2-C3F1B31C97AF}"/>
          </ac:picMkLst>
        </pc:picChg>
      </pc:sldChg>
      <pc:sldChg chg="addSp delSp modSp new mod">
        <pc:chgData name="Gabriele Piazzolla" userId="5e5c71e6-099b-4033-af35-16cfd7028bc7" providerId="ADAL" clId="{98DC2DE9-4F1A-4C3A-BC8E-F4ECE9B97FE7}" dt="2024-04-09T15:21:03.924" v="1711" actId="14100"/>
        <pc:sldMkLst>
          <pc:docMk/>
          <pc:sldMk cId="2727037615" sldId="431"/>
        </pc:sldMkLst>
        <pc:spChg chg="del">
          <ac:chgData name="Gabriele Piazzolla" userId="5e5c71e6-099b-4033-af35-16cfd7028bc7" providerId="ADAL" clId="{98DC2DE9-4F1A-4C3A-BC8E-F4ECE9B97FE7}" dt="2024-04-09T15:20:57.873" v="1707" actId="22"/>
          <ac:spMkLst>
            <pc:docMk/>
            <pc:sldMk cId="2727037615" sldId="431"/>
            <ac:spMk id="3" creationId="{DE394062-D00A-F51D-1EE2-E3D2531AEA90}"/>
          </ac:spMkLst>
        </pc:spChg>
        <pc:picChg chg="add del mod">
          <ac:chgData name="Gabriele Piazzolla" userId="5e5c71e6-099b-4033-af35-16cfd7028bc7" providerId="ADAL" clId="{98DC2DE9-4F1A-4C3A-BC8E-F4ECE9B97FE7}" dt="2024-04-09T15:17:16.315" v="1683" actId="478"/>
          <ac:picMkLst>
            <pc:docMk/>
            <pc:sldMk cId="2727037615" sldId="431"/>
            <ac:picMk id="5" creationId="{E24E802A-CC0B-A62F-4726-AEF418EB70A1}"/>
          </ac:picMkLst>
        </pc:picChg>
        <pc:picChg chg="add mod">
          <ac:chgData name="Gabriele Piazzolla" userId="5e5c71e6-099b-4033-af35-16cfd7028bc7" providerId="ADAL" clId="{98DC2DE9-4F1A-4C3A-BC8E-F4ECE9B97FE7}" dt="2024-04-09T15:21:03.924" v="1711" actId="14100"/>
          <ac:picMkLst>
            <pc:docMk/>
            <pc:sldMk cId="2727037615" sldId="431"/>
            <ac:picMk id="6" creationId="{ADF79983-F8D9-94FA-809D-AC7985878461}"/>
          </ac:picMkLst>
        </pc:picChg>
        <pc:picChg chg="add del mod">
          <ac:chgData name="Gabriele Piazzolla" userId="5e5c71e6-099b-4033-af35-16cfd7028bc7" providerId="ADAL" clId="{98DC2DE9-4F1A-4C3A-BC8E-F4ECE9B97FE7}" dt="2024-04-09T15:17:17.836" v="1684" actId="478"/>
          <ac:picMkLst>
            <pc:docMk/>
            <pc:sldMk cId="2727037615" sldId="431"/>
            <ac:picMk id="7" creationId="{6199FAE9-C56D-E29E-0B8E-F8546B48EBDA}"/>
          </ac:picMkLst>
        </pc:picChg>
        <pc:picChg chg="add mod ord">
          <ac:chgData name="Gabriele Piazzolla" userId="5e5c71e6-099b-4033-af35-16cfd7028bc7" providerId="ADAL" clId="{98DC2DE9-4F1A-4C3A-BC8E-F4ECE9B97FE7}" dt="2024-04-09T15:20:57.873" v="1707" actId="22"/>
          <ac:picMkLst>
            <pc:docMk/>
            <pc:sldMk cId="2727037615" sldId="431"/>
            <ac:picMk id="9" creationId="{7555D60D-153B-A057-FDB4-EF2474E443A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43FFF67-0A66-4BA5-8D01-D7436A93C5DC}" type="datetime1">
              <a:rPr lang="it-IT" smtClean="0"/>
              <a:t>09/04/2024</a:t>
            </a:fld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E2C230DF-5933-439D-898F-38E9AC9BA68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8" name="Segnaposto intestazion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CCC7B77D-D2C2-452D-80DB-AB1E949B0C69}" type="datetime1">
              <a:rPr lang="it-IT" smtClean="0"/>
              <a:pPr/>
              <a:t>09/04/2024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A89C7E07-3C67-C64C-8DA0-0404F63039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del titolo e 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igura a mano libera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7" name="Figura a mano libera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457200" indent="0">
              <a:spcBef>
                <a:spcPts val="1800"/>
              </a:spcBef>
              <a:buNone/>
              <a:defRPr lang="it-IT" sz="2000"/>
            </a:lvl2pPr>
            <a:lvl3pPr marL="914400" indent="0">
              <a:spcBef>
                <a:spcPts val="1800"/>
              </a:spcBef>
              <a:buNone/>
              <a:defRPr lang="it-IT" sz="2000"/>
            </a:lvl3pPr>
            <a:lvl4pPr marL="1371600" indent="0">
              <a:spcBef>
                <a:spcPts val="1800"/>
              </a:spcBef>
              <a:buNone/>
              <a:defRPr lang="it-IT" sz="2000"/>
            </a:lvl4pPr>
            <a:lvl5pPr marL="1828800" indent="0">
              <a:spcBef>
                <a:spcPts val="1800"/>
              </a:spcBef>
              <a:buNone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>
              <a:spcBef>
                <a:spcPts val="18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it-IT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 spc="50" baseline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it-IT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42" name="Segnaposto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it-IT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igura a mano libera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9436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8" name="Figura a mano libera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9" name="Figura a mano libera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it-IT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it-IT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it-IT" sz="2000"/>
            </a:lvl3pPr>
            <a:lvl4pPr marL="1371600" indent="0">
              <a:spcBef>
                <a:spcPts val="1800"/>
              </a:spcBef>
              <a:buFont typeface="+mj-lt"/>
              <a:buNone/>
              <a:defRPr lang="it-IT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endParaRPr lang="it-IT" dirty="0"/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itolo e immag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it-IT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it-IT">
          <a:solidFill>
            <a:schemeClr val="tx2"/>
          </a:solidFill>
        </a:defRPr>
      </a:lvl2pPr>
      <a:lvl3pPr eaLnBrk="1" hangingPunct="1">
        <a:defRPr lang="it-IT">
          <a:solidFill>
            <a:schemeClr val="tx2"/>
          </a:solidFill>
        </a:defRPr>
      </a:lvl3pPr>
      <a:lvl4pPr eaLnBrk="1" hangingPunct="1">
        <a:defRPr lang="it-IT">
          <a:solidFill>
            <a:schemeClr val="tx2"/>
          </a:solidFill>
        </a:defRPr>
      </a:lvl4pPr>
      <a:lvl5pPr eaLnBrk="1" hangingPunct="1">
        <a:defRPr lang="it-IT">
          <a:solidFill>
            <a:schemeClr val="tx2"/>
          </a:solidFill>
        </a:defRPr>
      </a:lvl5pPr>
      <a:lvl6pPr eaLnBrk="1" hangingPunct="1">
        <a:defRPr lang="it-IT">
          <a:solidFill>
            <a:schemeClr val="tx2"/>
          </a:solidFill>
        </a:defRPr>
      </a:lvl6pPr>
      <a:lvl7pPr eaLnBrk="1" hangingPunct="1">
        <a:defRPr lang="it-IT">
          <a:solidFill>
            <a:schemeClr val="tx2"/>
          </a:solidFill>
        </a:defRPr>
      </a:lvl7pPr>
      <a:lvl8pPr eaLnBrk="1" hangingPunct="1">
        <a:defRPr lang="it-IT">
          <a:solidFill>
            <a:schemeClr val="tx2"/>
          </a:solidFill>
        </a:defRPr>
      </a:lvl8pPr>
      <a:lvl9pPr eaLnBrk="1" hangingPunct="1">
        <a:defRPr lang="it-IT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4" name="Immagine 3" descr="Immagine che contiene Elementi grafici, grafica, Carattere, logo&#10;&#10;Descrizione generata automaticamente">
            <a:extLst>
              <a:ext uri="{FF2B5EF4-FFF2-40B4-BE49-F238E27FC236}">
                <a16:creationId xmlns:a16="http://schemas.microsoft.com/office/drawing/2014/main" id="{61E2A979-4208-A422-8366-CEEE290AD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04" y="784703"/>
            <a:ext cx="5177016" cy="435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5F63F6-0849-3B6C-5FC1-7410FC05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Modifica profilo utente </a:t>
            </a:r>
          </a:p>
        </p:txBody>
      </p:sp>
      <p:pic>
        <p:nvPicPr>
          <p:cNvPr id="5" name="Segnaposto contenuto 4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91A27035-0480-FC78-3FF4-C866079139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820" y="1309584"/>
            <a:ext cx="2438399" cy="501226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19B391-9357-5224-2B8C-736E77C45110}"/>
              </a:ext>
            </a:extLst>
          </p:cNvPr>
          <p:cNvSpPr txBox="1"/>
          <p:nvPr/>
        </p:nvSpPr>
        <p:spPr>
          <a:xfrm>
            <a:off x="594360" y="2566884"/>
            <a:ext cx="468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Questa pagina ti permette di modificare il proprio nome utente ed di modificare la propria immagine profilo </a:t>
            </a:r>
          </a:p>
        </p:txBody>
      </p:sp>
    </p:spTree>
    <p:extLst>
      <p:ext uri="{BB962C8B-B14F-4D97-AF65-F5344CB8AC3E}">
        <p14:creationId xmlns:p14="http://schemas.microsoft.com/office/powerpoint/2010/main" val="374064080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7EB4D8-1A4E-4212-A6DB-2D74ACD7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5330579" cy="1680205"/>
          </a:xfrm>
        </p:spPr>
        <p:txBody>
          <a:bodyPr/>
          <a:lstStyle/>
          <a:p>
            <a:r>
              <a:rPr lang="it-IT" dirty="0"/>
              <a:t>Aggiunta utenti a progetto </a:t>
            </a:r>
          </a:p>
        </p:txBody>
      </p:sp>
      <p:pic>
        <p:nvPicPr>
          <p:cNvPr id="5" name="Segnaposto contenuto 4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F1A7C54C-EBA9-BB1F-3641-B090EFE827A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394" y="667475"/>
            <a:ext cx="2764156" cy="5681879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B28E51-6636-95A7-E2B6-AC4E17F33E8D}"/>
              </a:ext>
            </a:extLst>
          </p:cNvPr>
          <p:cNvSpPr txBox="1"/>
          <p:nvPr/>
        </p:nvSpPr>
        <p:spPr>
          <a:xfrm>
            <a:off x="462915" y="2585085"/>
            <a:ext cx="5229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Questa Pagina ti permette di aggiungere un utente specifico al progetto inserendo la mail dell’utente desiderato</a:t>
            </a:r>
          </a:p>
        </p:txBody>
      </p:sp>
    </p:spTree>
    <p:extLst>
      <p:ext uri="{BB962C8B-B14F-4D97-AF65-F5344CB8AC3E}">
        <p14:creationId xmlns:p14="http://schemas.microsoft.com/office/powerpoint/2010/main" val="39559933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725A7-3733-FB95-11A2-715CFC1E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5013338" cy="1680205"/>
          </a:xfrm>
        </p:spPr>
        <p:txBody>
          <a:bodyPr/>
          <a:lstStyle/>
          <a:p>
            <a:r>
              <a:rPr lang="it-IT" dirty="0"/>
              <a:t>Creazione progetto e task</a:t>
            </a:r>
          </a:p>
        </p:txBody>
      </p:sp>
      <p:pic>
        <p:nvPicPr>
          <p:cNvPr id="5" name="Segnaposto contenuto 4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2D641C10-C7A6-91BE-D000-0358B6C7DE3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153" y="897151"/>
            <a:ext cx="2463418" cy="5063694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4AFCB4-3C4A-4138-ADC9-E710EAD82CBB}"/>
              </a:ext>
            </a:extLst>
          </p:cNvPr>
          <p:cNvSpPr txBox="1"/>
          <p:nvPr/>
        </p:nvSpPr>
        <p:spPr>
          <a:xfrm>
            <a:off x="489585" y="2505670"/>
            <a:ext cx="4133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Queste schermate vengono utilizzate nella creazione del progetto e nella creazione del task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46F5930-9181-A885-65B7-EDE9D3669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654" y="897151"/>
            <a:ext cx="2466085" cy="506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645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61415B-CD8F-851C-61A4-CE3DF5E2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Visualizzazione task</a:t>
            </a:r>
          </a:p>
        </p:txBody>
      </p:sp>
      <p:pic>
        <p:nvPicPr>
          <p:cNvPr id="5" name="Segnaposto contenuto 4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760A502C-CCA2-C732-C18B-0C3F0B255EA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293" y="1259059"/>
            <a:ext cx="2330107" cy="478966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765E8D-04D7-C738-6DF9-18D9D740D910}"/>
              </a:ext>
            </a:extLst>
          </p:cNvPr>
          <p:cNvSpPr txBox="1"/>
          <p:nvPr/>
        </p:nvSpPr>
        <p:spPr>
          <a:xfrm>
            <a:off x="497633" y="2228671"/>
            <a:ext cx="5598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Questa pagina ti permette di creare un nuovo ruolo od un nuovo task e di visualizzare le varie task ed cercarle ed vedere le task che priorità hanno tramite uno </a:t>
            </a:r>
            <a:r>
              <a:rPr lang="it-IT" dirty="0" err="1">
                <a:solidFill>
                  <a:schemeClr val="bg1"/>
                </a:solidFill>
              </a:rPr>
              <a:t>spedometer</a:t>
            </a:r>
            <a:r>
              <a:rPr lang="it-IT" dirty="0">
                <a:solidFill>
                  <a:schemeClr val="bg1"/>
                </a:solidFill>
              </a:rPr>
              <a:t> di urgenza</a:t>
            </a:r>
          </a:p>
        </p:txBody>
      </p:sp>
    </p:spTree>
    <p:extLst>
      <p:ext uri="{BB962C8B-B14F-4D97-AF65-F5344CB8AC3E}">
        <p14:creationId xmlns:p14="http://schemas.microsoft.com/office/powerpoint/2010/main" val="114614402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24AB3B-BFCC-4E0A-FFE0-A9B7E0A2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ruolo</a:t>
            </a:r>
          </a:p>
        </p:txBody>
      </p:sp>
      <p:pic>
        <p:nvPicPr>
          <p:cNvPr id="5" name="Segnaposto contenuto 4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B723EBE1-1729-D493-B63F-B4A76E74C8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780" y="1266182"/>
            <a:ext cx="2242515" cy="460961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9E6C03-B361-2772-8F09-285388DAD9E2}"/>
              </a:ext>
            </a:extLst>
          </p:cNvPr>
          <p:cNvSpPr txBox="1"/>
          <p:nvPr/>
        </p:nvSpPr>
        <p:spPr>
          <a:xfrm>
            <a:off x="594360" y="2198196"/>
            <a:ext cx="6124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Questa pagina ti permette di creare un nuovo ruolo nel progetto ed impostare un colore del ruolo andando a selezionare il contagocce ti si apre una pagina che ti permette di andare  a scegliere una sfumatura del colore precisa</a:t>
            </a:r>
          </a:p>
        </p:txBody>
      </p:sp>
    </p:spTree>
    <p:extLst>
      <p:ext uri="{BB962C8B-B14F-4D97-AF65-F5344CB8AC3E}">
        <p14:creationId xmlns:p14="http://schemas.microsoft.com/office/powerpoint/2010/main" val="349000367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F7B84-2D3D-84C7-8CEE-9711236F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5608320" cy="1954525"/>
          </a:xfrm>
        </p:spPr>
        <p:txBody>
          <a:bodyPr/>
          <a:lstStyle/>
          <a:p>
            <a:r>
              <a:rPr lang="it-IT" dirty="0"/>
              <a:t>Modifica progetto e Task</a:t>
            </a:r>
          </a:p>
        </p:txBody>
      </p:sp>
      <p:pic>
        <p:nvPicPr>
          <p:cNvPr id="5" name="Segnaposto contenuto 4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CF747C02-F08C-4D52-D3A1-A1E0FD45579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552" y="1178390"/>
            <a:ext cx="2440540" cy="5016669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6795BE5-CDCD-2174-8DE9-177BE4224476}"/>
              </a:ext>
            </a:extLst>
          </p:cNvPr>
          <p:cNvSpPr txBox="1"/>
          <p:nvPr/>
        </p:nvSpPr>
        <p:spPr>
          <a:xfrm>
            <a:off x="451602" y="2505670"/>
            <a:ext cx="5411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Questa pagina ti permette di modificare il progetto </a:t>
            </a:r>
            <a:r>
              <a:rPr lang="it-IT" dirty="0" err="1">
                <a:solidFill>
                  <a:schemeClr val="bg1"/>
                </a:solidFill>
              </a:rPr>
              <a:t>buget</a:t>
            </a:r>
            <a:r>
              <a:rPr lang="it-IT" dirty="0">
                <a:solidFill>
                  <a:schemeClr val="bg1"/>
                </a:solidFill>
              </a:rPr>
              <a:t>, data di inizio, data di scadenza  ed il nome del progetto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3D36392-FAEC-1AF1-1E95-CEDFE4682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922" y="1178391"/>
            <a:ext cx="2446348" cy="501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8187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A24C65-3E80-5DBE-8DFF-7395DBA2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Sito Web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3B61A8-7F72-0CC2-9DBA-8BF81E9EAE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449648"/>
            <a:ext cx="7810500" cy="369932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sito web ha funzionalità simili all’app Android ma per la maggior parte è solo di visualizzazione</a:t>
            </a:r>
          </a:p>
        </p:txBody>
      </p:sp>
    </p:spTree>
    <p:extLst>
      <p:ext uri="{BB962C8B-B14F-4D97-AF65-F5344CB8AC3E}">
        <p14:creationId xmlns:p14="http://schemas.microsoft.com/office/powerpoint/2010/main" val="63482636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E1AE1-3C12-84E0-127E-67315BFA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Login e Registrazione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B1D088-2856-AF25-3060-7DDD5B4C9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6720" y="2256131"/>
            <a:ext cx="7810500" cy="3699328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6B526A6-78FC-0818-FD2D-AA38FAC03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89" y="2608799"/>
            <a:ext cx="5478601" cy="254855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8644F2F-D73F-C908-F490-A351ADE40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40" y="2608799"/>
            <a:ext cx="5444640" cy="254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1657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C05C1F-0458-38D0-EC71-ED42DC19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Visualizzazione progetti e Task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1DDDC4A-CA01-5168-32F2-C62412385A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400425" y="2784057"/>
            <a:ext cx="5791575" cy="270534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D6BC312-FE94-8D6A-73E1-27A5B3A89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23" y="2784057"/>
            <a:ext cx="6056257" cy="281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6733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1B252-237E-35A6-DEDC-A9E26C4C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Partecipanti Al progetto 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23C58D5-E72A-D060-CE53-71AA4B1F1CD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57400" y="2418752"/>
            <a:ext cx="7445775" cy="34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8198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DA433F-72DF-C167-37FF-5BA0B988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20A6C1-F951-D59A-51DC-CBEAE2776C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t-IT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Attraverso un’interfaccia utente user-friendly, gli utenti possono creare, modificare e visualizzare </a:t>
            </a:r>
            <a:r>
              <a:rPr lang="it-IT" sz="18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 progetti </a:t>
            </a:r>
            <a:r>
              <a:rPr lang="it-IT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 modo organizzato, migliorando così la loro capacità di gestire il tempo in modo efficace.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Il sistema registra anche la data di inizio, la data di conclusione e il progresso di ciascuna attività.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Ogni progetto può contenere diversi task che possono essere assegnati a vari gruppi di lavoro dall’amministratore del progetto.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121861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b="0" dirty="0">
                <a:solidFill>
                  <a:schemeClr val="bg1"/>
                </a:solidFill>
              </a:rPr>
              <a:t>Gabriele Piazzolla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b="0" i="0" dirty="0">
                <a:solidFill>
                  <a:srgbClr val="1F1F1F"/>
                </a:solidFill>
                <a:effectLst/>
                <a:latin typeface="Google Sans Text"/>
              </a:rPr>
              <a:t>Peter Emad </a:t>
            </a:r>
            <a:r>
              <a:rPr lang="it-IT" b="0" i="0" dirty="0" err="1">
                <a:solidFill>
                  <a:srgbClr val="1F1F1F"/>
                </a:solidFill>
                <a:effectLst/>
                <a:latin typeface="Google Sans Text"/>
              </a:rPr>
              <a:t>Helmy</a:t>
            </a:r>
            <a:r>
              <a:rPr lang="it-IT" b="0" i="0" dirty="0">
                <a:solidFill>
                  <a:srgbClr val="1F1F1F"/>
                </a:solidFill>
                <a:effectLst/>
                <a:latin typeface="Google Sans Text"/>
              </a:rPr>
              <a:t> </a:t>
            </a:r>
            <a:r>
              <a:rPr lang="it-IT" b="0" i="0" dirty="0" err="1">
                <a:solidFill>
                  <a:srgbClr val="1F1F1F"/>
                </a:solidFill>
                <a:effectLst/>
                <a:latin typeface="Google Sans Text"/>
              </a:rPr>
              <a:t>Armanious</a:t>
            </a:r>
            <a:r>
              <a:rPr lang="it-IT" dirty="0">
                <a:solidFill>
                  <a:schemeClr val="bg1"/>
                </a:solidFill>
              </a:rPr>
              <a:t> , </a:t>
            </a:r>
            <a:r>
              <a:rPr lang="it-IT" b="0" i="0" dirty="0">
                <a:solidFill>
                  <a:srgbClr val="1F1F1F"/>
                </a:solidFill>
                <a:effectLst/>
                <a:latin typeface="Google Sans Text"/>
              </a:rPr>
              <a:t>Rodrigo Sebastian Montero </a:t>
            </a:r>
            <a:r>
              <a:rPr lang="it-IT" b="0" i="0" dirty="0" err="1">
                <a:solidFill>
                  <a:srgbClr val="1F1F1F"/>
                </a:solidFill>
                <a:effectLst/>
                <a:latin typeface="Google Sans Text"/>
              </a:rPr>
              <a:t>Mozombite</a:t>
            </a:r>
            <a:r>
              <a:rPr lang="it-IT" dirty="0">
                <a:solidFill>
                  <a:schemeClr val="bg1"/>
                </a:solidFill>
              </a:rPr>
              <a:t>,</a:t>
            </a:r>
            <a:r>
              <a:rPr lang="it-IT" b="0" i="0" dirty="0">
                <a:solidFill>
                  <a:schemeClr val="bg1"/>
                </a:solidFill>
                <a:effectLst/>
                <a:latin typeface="Google Sans Text"/>
              </a:rPr>
              <a:t> Gabriele D'Alessandro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b="0" dirty="0">
                <a:solidFill>
                  <a:schemeClr val="bg1"/>
                </a:solidFill>
              </a:rPr>
              <a:t>Leonardo </a:t>
            </a:r>
            <a:r>
              <a:rPr lang="it-IT" b="0" dirty="0" err="1">
                <a:solidFill>
                  <a:schemeClr val="bg1"/>
                </a:solidFill>
              </a:rPr>
              <a:t>Moscatt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b="0" i="0" dirty="0">
                <a:solidFill>
                  <a:srgbClr val="1F1F1F"/>
                </a:solidFill>
                <a:effectLst/>
                <a:latin typeface="Google Sans Text"/>
              </a:rPr>
              <a:t>Elisa Maria Agate</a:t>
            </a:r>
            <a:endParaRPr lang="it-IT" dirty="0">
              <a:solidFill>
                <a:schemeClr val="bg1"/>
              </a:solidFill>
            </a:endParaRP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8D1D26-5609-3767-C442-359DF0DF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8993EE-1ED3-612C-9052-EC098D9FD4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34EA40F-DD01-2DA4-3513-95140D2A1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543" y="2000303"/>
            <a:ext cx="6120914" cy="39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279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B64AF-E821-52B5-4C3F-DB21FFE3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GET Endpoint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4EFBCB-DDEC-78B0-8EE8-3C9354030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603" y="535965"/>
            <a:ext cx="4881948" cy="548902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321E9B7-36D0-9D77-62E2-2ECCA9D75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10" y="2852726"/>
            <a:ext cx="5534797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1E980D-86F6-C163-278C-B4F02788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POST Endpoint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59D317E-4462-07B0-23D2-72545D821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504807"/>
            <a:ext cx="4925558" cy="379408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B24BD04-F5C8-6F69-3596-56E51C20D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975" y="1171606"/>
            <a:ext cx="5557935" cy="124595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228D44F-4F4C-EC03-7A44-DDF9602F7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488" y="2255138"/>
            <a:ext cx="5339152" cy="423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845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868B0-497D-40D2-AF3D-51D50168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DELETE Endpoint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B6D4DE7-1AAE-670E-9E61-799248FFB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673" y="4327147"/>
            <a:ext cx="5246712" cy="101703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2210F34-0C28-88CD-CCDD-A833DC2D4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69" y="2494561"/>
            <a:ext cx="5738328" cy="426056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BAF3037-340F-A630-8CB2-C3F1B31C9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673" y="3049608"/>
            <a:ext cx="5137748" cy="105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4276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63CD4F-69D0-DA88-9712-779FA191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PUT Endpoint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A25FFBE-00E4-75BD-8934-C4833A5D7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062" y="2326624"/>
            <a:ext cx="5487166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3761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Avvio app 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0" indent="0" rtl="0">
              <a:buNone/>
            </a:pPr>
            <a:endParaRPr lang="it-IT" dirty="0"/>
          </a:p>
          <a:p>
            <a:pPr rtl="0"/>
            <a:endParaRPr lang="it-IT"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pic>
        <p:nvPicPr>
          <p:cNvPr id="4" name="Immagine 3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C2A5FA2C-E145-6716-86AA-2C3FDDDF3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26" y="2341208"/>
            <a:ext cx="1895681" cy="3896677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DEC4BD59-6A44-88F2-7183-7922A3BF9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019" y="2341208"/>
            <a:ext cx="1895681" cy="390013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A32F381-85E5-E97A-9BB5-F0DB7EA10CA1}"/>
              </a:ext>
            </a:extLst>
          </p:cNvPr>
          <p:cNvSpPr txBox="1"/>
          <p:nvPr/>
        </p:nvSpPr>
        <p:spPr>
          <a:xfrm>
            <a:off x="6873240" y="2674620"/>
            <a:ext cx="3398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All’avvio dell’app si avvia con la pagina di login dove permette all’utente di accedere, in caso  abbia già un account.</a:t>
            </a:r>
          </a:p>
          <a:p>
            <a:r>
              <a:rPr lang="it-IT" dirty="0">
                <a:solidFill>
                  <a:schemeClr val="bg1"/>
                </a:solidFill>
              </a:rPr>
              <a:t> se invece non ha un account si può registrare nella pagina di registrazione.</a:t>
            </a: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105F42-DCB3-8CBD-985D-A87C7AE2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Homepage</a:t>
            </a:r>
          </a:p>
        </p:txBody>
      </p:sp>
      <p:pic>
        <p:nvPicPr>
          <p:cNvPr id="5" name="Segnaposto contenuto 4" descr="Immagine che contiene testo, elettronica, schermata, multimediale&#10;&#10;Descrizione generata automaticamente">
            <a:extLst>
              <a:ext uri="{FF2B5EF4-FFF2-40B4-BE49-F238E27FC236}">
                <a16:creationId xmlns:a16="http://schemas.microsoft.com/office/drawing/2014/main" id="{FB6B0BB5-6519-517C-E8D5-DF50EAD212C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906" y="1326934"/>
            <a:ext cx="2390329" cy="4913457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EE7A5F1-C7F1-5766-1D3A-413096F1D7AE}"/>
              </a:ext>
            </a:extLst>
          </p:cNvPr>
          <p:cNvSpPr txBox="1"/>
          <p:nvPr/>
        </p:nvSpPr>
        <p:spPr>
          <a:xfrm>
            <a:off x="508635" y="2358390"/>
            <a:ext cx="5648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Una volta che si è fatto l’accesso questa pagina ti permette di visualizzare i progetti di cui si fa parte ed di crearne di nuovi </a:t>
            </a:r>
          </a:p>
        </p:txBody>
      </p:sp>
    </p:spTree>
    <p:extLst>
      <p:ext uri="{BB962C8B-B14F-4D97-AF65-F5344CB8AC3E}">
        <p14:creationId xmlns:p14="http://schemas.microsoft.com/office/powerpoint/2010/main" val="318788213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ersonalizzata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4_TF78853419_Win32" id="{3ED6E92A-08EA-49C8-8CDD-3C359BC72750}" vid="{18A8D122-DF74-4B77-85CD-55A103CD41C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{3797EC2C-A13C-47E4-9346-5C902E0BC234}tf78853419_win32</Template>
  <TotalTime>352</TotalTime>
  <Words>361</Words>
  <Application>Microsoft Office PowerPoint</Application>
  <PresentationFormat>Widescreen</PresentationFormat>
  <Paragraphs>37</Paragraphs>
  <Slides>20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Aptos</vt:lpstr>
      <vt:lpstr>Arial</vt:lpstr>
      <vt:lpstr>Calibri</vt:lpstr>
      <vt:lpstr>Franklin Gothic Book</vt:lpstr>
      <vt:lpstr>Franklin Gothic Demi</vt:lpstr>
      <vt:lpstr>Google Sans Text</vt:lpstr>
      <vt:lpstr>Times New Roman</vt:lpstr>
      <vt:lpstr>Personalizzata</vt:lpstr>
      <vt:lpstr>Presentazione standard di PowerPoint</vt:lpstr>
      <vt:lpstr>Introduzione</vt:lpstr>
      <vt:lpstr>Diagramma ER</vt:lpstr>
      <vt:lpstr>GET Endpoint</vt:lpstr>
      <vt:lpstr>POST Endpoint</vt:lpstr>
      <vt:lpstr>DELETE Endpoint</vt:lpstr>
      <vt:lpstr>PUT Endpoint</vt:lpstr>
      <vt:lpstr>Avvio app </vt:lpstr>
      <vt:lpstr>Homepage</vt:lpstr>
      <vt:lpstr>Modifica profilo utente </vt:lpstr>
      <vt:lpstr>Aggiunta utenti a progetto </vt:lpstr>
      <vt:lpstr>Creazione progetto e task</vt:lpstr>
      <vt:lpstr>Visualizzazione task</vt:lpstr>
      <vt:lpstr>Creazione ruolo</vt:lpstr>
      <vt:lpstr>Modifica progetto e Task</vt:lpstr>
      <vt:lpstr>Sito Web</vt:lpstr>
      <vt:lpstr>Login e Registrazione</vt:lpstr>
      <vt:lpstr>Visualizzazione progetti e Task</vt:lpstr>
      <vt:lpstr>Partecipanti Al progetto 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TASK</dc:title>
  <dc:creator>Gabriele Piazzolla</dc:creator>
  <cp:lastModifiedBy>Elisa Maria Agate</cp:lastModifiedBy>
  <cp:revision>3</cp:revision>
  <dcterms:created xsi:type="dcterms:W3CDTF">2024-04-09T07:43:29Z</dcterms:created>
  <dcterms:modified xsi:type="dcterms:W3CDTF">2024-04-09T15:36:18Z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