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503B-DCE4-4F5A-9155-4A2FAB1FEB25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1A4A-8567-4A7C-AD49-621242C735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Pelli/IngieneriaProyecto.gi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071" t="3018" r="60742" b="55315"/>
          <a:stretch/>
        </p:blipFill>
        <p:spPr>
          <a:xfrm>
            <a:off x="2914650" y="1733550"/>
            <a:ext cx="6800850" cy="42862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267075" y="547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Creamos un subdirectorio nuevo llamado .</a:t>
            </a:r>
            <a:r>
              <a:rPr lang="es-ES" dirty="0" err="1" smtClean="0"/>
              <a:t>git</a:t>
            </a:r>
            <a:r>
              <a:rPr lang="es-ES" dirty="0" smtClean="0"/>
              <a:t>, el cual contiene todos los archivos necesarios del repositorio. Esto lo hacemos mediante el comando “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init</a:t>
            </a:r>
            <a:r>
              <a:rPr lang="es-E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8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876" t="2593" r="59583" b="55556"/>
          <a:stretch/>
        </p:blipFill>
        <p:spPr>
          <a:xfrm>
            <a:off x="2609850" y="1962150"/>
            <a:ext cx="7048500" cy="43053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990725" y="438835"/>
            <a:ext cx="8286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M</a:t>
            </a:r>
            <a:r>
              <a:rPr lang="es-ES" dirty="0" smtClean="0"/>
              <a:t>ediante el comando “</a:t>
            </a:r>
            <a:r>
              <a:rPr lang="es-ES" dirty="0" err="1" smtClean="0"/>
              <a:t>touch</a:t>
            </a:r>
            <a:r>
              <a:rPr lang="es-ES" dirty="0" smtClean="0"/>
              <a:t> “+ el nombre del </a:t>
            </a:r>
            <a:r>
              <a:rPr lang="es-ES" dirty="0" err="1" smtClean="0"/>
              <a:t>archivo.tipo</a:t>
            </a:r>
            <a:r>
              <a:rPr lang="es-ES" dirty="0" smtClean="0"/>
              <a:t> de archivo podríamos crear nuevos archivos, en este caso ya teníamos creado un proyecto </a:t>
            </a:r>
            <a:r>
              <a:rPr lang="es-ES" dirty="0" err="1" smtClean="0"/>
              <a:t>asi</a:t>
            </a:r>
            <a:r>
              <a:rPr lang="es-ES" dirty="0" smtClean="0"/>
              <a:t> que vamos a proseguir a empezar a darle seguimiento. Primero vamos a ver que archivos están sin seguimiento con un </a:t>
            </a:r>
            <a:r>
              <a:rPr lang="es-ES" dirty="0" err="1" smtClean="0"/>
              <a:t>git</a:t>
            </a:r>
            <a:r>
              <a:rPr lang="es-ES" dirty="0" smtClean="0"/>
              <a:t>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3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62" t="2968" r="59030" b="55234"/>
          <a:stretch/>
        </p:blipFill>
        <p:spPr>
          <a:xfrm>
            <a:off x="2514600" y="2185723"/>
            <a:ext cx="7448550" cy="450082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90875" y="3662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Para comenzar a rastrear un nuevo archivo, usaremos 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982" t="3608" r="58955" b="55836"/>
          <a:stretch/>
        </p:blipFill>
        <p:spPr>
          <a:xfrm>
            <a:off x="1788458" y="1228165"/>
            <a:ext cx="9302417" cy="54326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48000" y="1669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Ahora que el área de preparación está configurada de la manera que deseamos, podemos confirmar los cambios. Esto por medio del comando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commit</a:t>
            </a:r>
            <a:r>
              <a:rPr lang="es-ES" dirty="0" smtClean="0"/>
              <a:t> –m “Mensaje”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867" t="40311" r="62234" b="35866"/>
          <a:stretch/>
        </p:blipFill>
        <p:spPr>
          <a:xfrm>
            <a:off x="2487168" y="4187952"/>
            <a:ext cx="6565392" cy="245059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67" t="6978" r="61232" b="76311"/>
          <a:stretch/>
        </p:blipFill>
        <p:spPr>
          <a:xfrm>
            <a:off x="2487168" y="2468880"/>
            <a:ext cx="6565392" cy="171907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1467" t="41378" r="18033" b="54000"/>
          <a:stretch/>
        </p:blipFill>
        <p:spPr>
          <a:xfrm>
            <a:off x="2487168" y="1909207"/>
            <a:ext cx="6565392" cy="55967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572958" y="244376"/>
            <a:ext cx="8393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Creamos un archivo readme.txt mediante el comando </a:t>
            </a:r>
            <a:r>
              <a:rPr lang="es-ES" dirty="0" err="1" smtClean="0"/>
              <a:t>touch</a:t>
            </a:r>
            <a:r>
              <a:rPr lang="es-ES" dirty="0" smtClean="0"/>
              <a:t>, y hacemos </a:t>
            </a:r>
            <a:r>
              <a:rPr lang="es-ES" dirty="0" err="1" smtClean="0"/>
              <a:t>elmismo</a:t>
            </a:r>
            <a:r>
              <a:rPr lang="es-ES" dirty="0" smtClean="0"/>
              <a:t> procedimiento de antes con el </a:t>
            </a:r>
            <a:r>
              <a:rPr lang="es-ES" dirty="0" err="1" smtClean="0"/>
              <a:t>git</a:t>
            </a:r>
            <a:r>
              <a:rPr lang="es-ES" dirty="0" smtClean="0"/>
              <a:t> status donde nos </a:t>
            </a:r>
            <a:r>
              <a:rPr lang="es-ES" dirty="0" err="1" smtClean="0"/>
              <a:t>muesra</a:t>
            </a:r>
            <a:r>
              <a:rPr lang="es-ES" dirty="0" smtClean="0"/>
              <a:t> los archivos que no tienen </a:t>
            </a:r>
            <a:r>
              <a:rPr lang="es-ES" dirty="0" err="1" smtClean="0"/>
              <a:t>seguimento</a:t>
            </a:r>
            <a:r>
              <a:rPr lang="es-ES" dirty="0" smtClean="0"/>
              <a:t>. El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add</a:t>
            </a:r>
            <a:r>
              <a:rPr lang="es-ES" dirty="0" smtClean="0"/>
              <a:t> para comenzar y con el </a:t>
            </a:r>
            <a:r>
              <a:rPr lang="es-ES" dirty="0" err="1" smtClean="0"/>
              <a:t>comit</a:t>
            </a:r>
            <a:r>
              <a:rPr lang="es-ES" dirty="0" smtClean="0"/>
              <a:t> hacemos la </a:t>
            </a:r>
            <a:r>
              <a:rPr lang="es-ES" dirty="0" err="1" smtClean="0"/>
              <a:t>confirmacion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5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21939" y="129779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Lamentablemente la parte que agregue el proyecto al </a:t>
            </a:r>
            <a:r>
              <a:rPr lang="es-ES" dirty="0" err="1" smtClean="0"/>
              <a:t>github</a:t>
            </a:r>
            <a:r>
              <a:rPr lang="es-ES" dirty="0" smtClean="0"/>
              <a:t> no tome captura pero básicamente hice los siguientes pasos</a:t>
            </a:r>
          </a:p>
          <a:p>
            <a:r>
              <a:rPr lang="es-ES" dirty="0"/>
              <a:t>1- </a:t>
            </a:r>
            <a:r>
              <a:rPr lang="es-ES" dirty="0" smtClean="0"/>
              <a:t>Ejecuta “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 smtClean="0"/>
              <a:t>origin</a:t>
            </a:r>
            <a:r>
              <a:rPr lang="es-ES" dirty="0"/>
              <a:t> </a:t>
            </a:r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github.com/RodriPelli/IngieneriaProyecto.git</a:t>
            </a:r>
            <a:r>
              <a:rPr lang="es-ES" dirty="0" smtClean="0"/>
              <a:t> ” –las comillas no van a la hora de ejecutar el comando solo las pongo para separarlo.</a:t>
            </a:r>
          </a:p>
          <a:p>
            <a:r>
              <a:rPr lang="es-ES" dirty="0"/>
              <a:t>2- Ejecuta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remote</a:t>
            </a:r>
            <a:r>
              <a:rPr lang="es-ES" dirty="0"/>
              <a:t> -v. Esto hace algo de magia usando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y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para garantizar que el contenido </a:t>
            </a:r>
            <a:r>
              <a:rPr lang="es-ES" dirty="0" smtClean="0"/>
              <a:t>del nuevo </a:t>
            </a:r>
            <a:r>
              <a:rPr lang="es-ES" dirty="0"/>
              <a:t>repositorio de </a:t>
            </a:r>
            <a:r>
              <a:rPr lang="es-ES" dirty="0" err="1"/>
              <a:t>Github</a:t>
            </a:r>
            <a:r>
              <a:rPr lang="es-ES" dirty="0"/>
              <a:t> y la carpeta </a:t>
            </a:r>
            <a:r>
              <a:rPr lang="es-ES" dirty="0" smtClean="0"/>
              <a:t>del sistema </a:t>
            </a:r>
            <a:r>
              <a:rPr lang="es-ES" dirty="0"/>
              <a:t>local sean los mismos</a:t>
            </a:r>
            <a:r>
              <a:rPr lang="es-ES" dirty="0" smtClean="0"/>
              <a:t>.</a:t>
            </a:r>
          </a:p>
          <a:p>
            <a:r>
              <a:rPr lang="es-ES" dirty="0"/>
              <a:t>3-Finalmente, ejecuta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</a:t>
            </a:r>
            <a:r>
              <a:rPr lang="es-ES" dirty="0" err="1"/>
              <a:t>origin</a:t>
            </a:r>
            <a:r>
              <a:rPr lang="es-ES" dirty="0"/>
              <a:t> master para empujar </a:t>
            </a:r>
            <a:r>
              <a:rPr lang="es-ES" dirty="0" smtClean="0"/>
              <a:t>los </a:t>
            </a:r>
            <a:r>
              <a:rPr lang="es-ES" dirty="0"/>
              <a:t>archivos a </a:t>
            </a:r>
            <a:r>
              <a:rPr lang="es-ES" dirty="0" err="1"/>
              <a:t>Github</a:t>
            </a:r>
            <a:r>
              <a:rPr lang="es-ES" dirty="0"/>
              <a:t>. </a:t>
            </a:r>
            <a:endParaRPr lang="es-ES" dirty="0" smtClean="0"/>
          </a:p>
          <a:p>
            <a:endParaRPr lang="es-ES" dirty="0"/>
          </a:p>
          <a:p>
            <a:r>
              <a:rPr lang="es-ES" dirty="0" err="1" smtClean="0"/>
              <a:t>Asi</a:t>
            </a:r>
            <a:r>
              <a:rPr lang="es-ES" dirty="0" smtClean="0"/>
              <a:t> que ahora los archivos van a estar disponibles en el repositorio del </a:t>
            </a:r>
            <a:r>
              <a:rPr lang="es-E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8500" t="31468" r="53933" b="47243"/>
          <a:stretch/>
        </p:blipFill>
        <p:spPr>
          <a:xfrm>
            <a:off x="2676144" y="2711196"/>
            <a:ext cx="6870192" cy="218998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63240" y="12977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En este caso la conexión ya esta hecha, </a:t>
            </a:r>
            <a:r>
              <a:rPr lang="es-ES" dirty="0" err="1" smtClean="0"/>
              <a:t>asi</a:t>
            </a:r>
            <a:r>
              <a:rPr lang="es-ES" dirty="0" smtClean="0"/>
              <a:t> que solo utilizo el comando 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master para enviar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cambios</a:t>
            </a:r>
            <a:r>
              <a:rPr lang="en-US" dirty="0" smtClean="0"/>
              <a:t> que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hecho</a:t>
            </a:r>
            <a:r>
              <a:rPr lang="en-US" dirty="0" smtClean="0"/>
              <a:t> al </a:t>
            </a:r>
            <a:r>
              <a:rPr lang="en-US" dirty="0" err="1" smtClean="0"/>
              <a:t>repositorio</a:t>
            </a:r>
            <a:r>
              <a:rPr lang="en-US" dirty="0" smtClean="0"/>
              <a:t> del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0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390682" y="310133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Con la herramienta de </a:t>
            </a:r>
            <a:r>
              <a:rPr lang="es-ES" dirty="0" err="1" smtClean="0"/>
              <a:t>git</a:t>
            </a:r>
            <a:r>
              <a:rPr lang="es-ES" dirty="0" smtClean="0"/>
              <a:t> </a:t>
            </a:r>
            <a:r>
              <a:rPr lang="es-ES" dirty="0" err="1" smtClean="0"/>
              <a:t>pages</a:t>
            </a:r>
            <a:r>
              <a:rPr lang="es-ES" dirty="0" smtClean="0"/>
              <a:t> vamos a transformar el proyecto en pagina web, nos va a proporcionar un enlace con el que podemos ver el proyecto de forma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7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339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</dc:creator>
  <cp:lastModifiedBy>valentina</cp:lastModifiedBy>
  <cp:revision>6</cp:revision>
  <dcterms:created xsi:type="dcterms:W3CDTF">2023-04-16T00:53:09Z</dcterms:created>
  <dcterms:modified xsi:type="dcterms:W3CDTF">2023-04-16T13:43:06Z</dcterms:modified>
</cp:coreProperties>
</file>