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40" d="100"/>
          <a:sy n="40" d="100"/>
        </p:scale>
        <p:origin x="2318" y="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6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2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8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2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1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71" t="3018" r="60742" b="55315"/>
          <a:stretch/>
        </p:blipFill>
        <p:spPr>
          <a:xfrm>
            <a:off x="2914650" y="1733550"/>
            <a:ext cx="6800850" cy="42862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267075" y="5479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Creamos un subdirectorio nuevo llamado .</a:t>
            </a:r>
            <a:r>
              <a:rPr lang="es-ES" dirty="0" err="1" smtClean="0"/>
              <a:t>git</a:t>
            </a:r>
            <a:r>
              <a:rPr lang="es-ES" dirty="0" smtClean="0"/>
              <a:t>, el cual contiene todos los archivos necesarios del repositorio. Esto lo hacemos mediante el comando “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init</a:t>
            </a:r>
            <a:r>
              <a:rPr lang="es-E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8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76" t="2593" r="59583" b="55556"/>
          <a:stretch/>
        </p:blipFill>
        <p:spPr>
          <a:xfrm>
            <a:off x="2609850" y="1962150"/>
            <a:ext cx="7048500" cy="43053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990725" y="438835"/>
            <a:ext cx="8286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M</a:t>
            </a:r>
            <a:r>
              <a:rPr lang="es-ES" dirty="0" smtClean="0"/>
              <a:t>ediante el comando “</a:t>
            </a:r>
            <a:r>
              <a:rPr lang="es-ES" dirty="0" err="1" smtClean="0"/>
              <a:t>touch</a:t>
            </a:r>
            <a:r>
              <a:rPr lang="es-ES" dirty="0" smtClean="0"/>
              <a:t> “+ el nombre del </a:t>
            </a:r>
            <a:r>
              <a:rPr lang="es-ES" dirty="0" err="1" smtClean="0"/>
              <a:t>archivo.tipo</a:t>
            </a:r>
            <a:r>
              <a:rPr lang="es-ES" dirty="0" smtClean="0"/>
              <a:t> de archivo podríamos crear nuevos archivos, en este caso ya teníamos creado un proyecto </a:t>
            </a:r>
            <a:r>
              <a:rPr lang="es-ES" dirty="0" err="1" smtClean="0"/>
              <a:t>asi</a:t>
            </a:r>
            <a:r>
              <a:rPr lang="es-ES" dirty="0" smtClean="0"/>
              <a:t> que vamos a proseguir a empezar a darle seguimiento. Primero vamos a ver que archivos están sin seguimiento con un </a:t>
            </a:r>
            <a:r>
              <a:rPr lang="es-ES" dirty="0" err="1" smtClean="0"/>
              <a:t>git</a:t>
            </a:r>
            <a:r>
              <a:rPr lang="es-ES" dirty="0" smtClean="0"/>
              <a:t>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3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2" t="2968" r="59030" b="55234"/>
          <a:stretch/>
        </p:blipFill>
        <p:spPr>
          <a:xfrm>
            <a:off x="2514600" y="2185723"/>
            <a:ext cx="7448550" cy="450082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90875" y="3662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Para comenzar a rastrear un nuevo archivo, usaremos el comando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add</a:t>
            </a:r>
            <a:r>
              <a:rPr lang="es-E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9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82" t="3608" r="58955" b="55836"/>
          <a:stretch/>
        </p:blipFill>
        <p:spPr>
          <a:xfrm>
            <a:off x="1788458" y="1228165"/>
            <a:ext cx="9302417" cy="543261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048000" y="1669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Ahora que el área de preparación está configurada de la manera que deseamos, podemos confirmar los cambios. Esto por medio del comando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commit</a:t>
            </a:r>
            <a:r>
              <a:rPr lang="es-ES" dirty="0" smtClean="0"/>
              <a:t> –m “Mensaje”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61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122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valentina</dc:creator>
  <cp:lastModifiedBy>valentina</cp:lastModifiedBy>
  <cp:revision>1</cp:revision>
  <dcterms:created xsi:type="dcterms:W3CDTF">2023-04-16T00:53:09Z</dcterms:created>
  <dcterms:modified xsi:type="dcterms:W3CDTF">2023-04-16T01:09:32Z</dcterms:modified>
</cp:coreProperties>
</file>