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38" d="100"/>
          <a:sy n="38" d="100"/>
        </p:scale>
        <p:origin x="56" y="5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D030D-8CF2-4C3E-B784-4AE3AC80FB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DA2491-BB87-415E-A6CD-B94BDE331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ACCFA7-3599-4BAA-A81C-5762F9B9F050}"/>
              </a:ext>
            </a:extLst>
          </p:cNvPr>
          <p:cNvSpPr>
            <a:spLocks noGrp="1"/>
          </p:cNvSpPr>
          <p:nvPr>
            <p:ph type="dt" sz="half" idx="10"/>
          </p:nvPr>
        </p:nvSpPr>
        <p:spPr/>
        <p:txBody>
          <a:bodyPr/>
          <a:lstStyle/>
          <a:p>
            <a:fld id="{0ECDEA35-15B3-4AFB-B166-35DB054A434B}" type="datetimeFigureOut">
              <a:rPr lang="en-US" smtClean="0"/>
              <a:t>2/14/2025</a:t>
            </a:fld>
            <a:endParaRPr lang="en-US"/>
          </a:p>
        </p:txBody>
      </p:sp>
      <p:sp>
        <p:nvSpPr>
          <p:cNvPr id="5" name="Footer Placeholder 4">
            <a:extLst>
              <a:ext uri="{FF2B5EF4-FFF2-40B4-BE49-F238E27FC236}">
                <a16:creationId xmlns:a16="http://schemas.microsoft.com/office/drawing/2014/main" id="{73D3A0B9-4933-49DC-B4D9-AE8F00A79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70FE0-BE34-40EB-BCC1-C4F423DF7CF3}"/>
              </a:ext>
            </a:extLst>
          </p:cNvPr>
          <p:cNvSpPr>
            <a:spLocks noGrp="1"/>
          </p:cNvSpPr>
          <p:nvPr>
            <p:ph type="sldNum" sz="quarter" idx="12"/>
          </p:nvPr>
        </p:nvSpPr>
        <p:spPr/>
        <p:txBody>
          <a:bodyPr/>
          <a:lstStyle/>
          <a:p>
            <a:fld id="{CFA97F86-0754-4C13-963D-8A46A6AFE366}" type="slidenum">
              <a:rPr lang="en-US" smtClean="0"/>
              <a:t>‹#›</a:t>
            </a:fld>
            <a:endParaRPr lang="en-US"/>
          </a:p>
        </p:txBody>
      </p:sp>
    </p:spTree>
    <p:extLst>
      <p:ext uri="{BB962C8B-B14F-4D97-AF65-F5344CB8AC3E}">
        <p14:creationId xmlns:p14="http://schemas.microsoft.com/office/powerpoint/2010/main" val="253883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B0B8-8A01-434F-A438-B3049C8F55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93C0CF-843B-4BE4-A6BC-DCAD5D8CD5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CC619-2F1A-42CE-9837-A936D4C8A772}"/>
              </a:ext>
            </a:extLst>
          </p:cNvPr>
          <p:cNvSpPr>
            <a:spLocks noGrp="1"/>
          </p:cNvSpPr>
          <p:nvPr>
            <p:ph type="dt" sz="half" idx="10"/>
          </p:nvPr>
        </p:nvSpPr>
        <p:spPr/>
        <p:txBody>
          <a:bodyPr/>
          <a:lstStyle/>
          <a:p>
            <a:fld id="{0ECDEA35-15B3-4AFB-B166-35DB054A434B}" type="datetimeFigureOut">
              <a:rPr lang="en-US" smtClean="0"/>
              <a:t>2/14/2025</a:t>
            </a:fld>
            <a:endParaRPr lang="en-US"/>
          </a:p>
        </p:txBody>
      </p:sp>
      <p:sp>
        <p:nvSpPr>
          <p:cNvPr id="5" name="Footer Placeholder 4">
            <a:extLst>
              <a:ext uri="{FF2B5EF4-FFF2-40B4-BE49-F238E27FC236}">
                <a16:creationId xmlns:a16="http://schemas.microsoft.com/office/drawing/2014/main" id="{9F4E9462-7DE9-411B-8A7E-91B3AF651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B6A05-E32C-45E5-8C1F-97BBA0243B35}"/>
              </a:ext>
            </a:extLst>
          </p:cNvPr>
          <p:cNvSpPr>
            <a:spLocks noGrp="1"/>
          </p:cNvSpPr>
          <p:nvPr>
            <p:ph type="sldNum" sz="quarter" idx="12"/>
          </p:nvPr>
        </p:nvSpPr>
        <p:spPr/>
        <p:txBody>
          <a:bodyPr/>
          <a:lstStyle/>
          <a:p>
            <a:fld id="{CFA97F86-0754-4C13-963D-8A46A6AFE366}" type="slidenum">
              <a:rPr lang="en-US" smtClean="0"/>
              <a:t>‹#›</a:t>
            </a:fld>
            <a:endParaRPr lang="en-US"/>
          </a:p>
        </p:txBody>
      </p:sp>
    </p:spTree>
    <p:extLst>
      <p:ext uri="{BB962C8B-B14F-4D97-AF65-F5344CB8AC3E}">
        <p14:creationId xmlns:p14="http://schemas.microsoft.com/office/powerpoint/2010/main" val="139312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E7A21-857F-4C6B-AD92-A42B061C05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A87A85-6BB4-433E-B58F-A160A2BAE2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20C96-0D5A-4B37-85CA-D4596405A25E}"/>
              </a:ext>
            </a:extLst>
          </p:cNvPr>
          <p:cNvSpPr>
            <a:spLocks noGrp="1"/>
          </p:cNvSpPr>
          <p:nvPr>
            <p:ph type="dt" sz="half" idx="10"/>
          </p:nvPr>
        </p:nvSpPr>
        <p:spPr/>
        <p:txBody>
          <a:bodyPr/>
          <a:lstStyle/>
          <a:p>
            <a:fld id="{0ECDEA35-15B3-4AFB-B166-35DB054A434B}" type="datetimeFigureOut">
              <a:rPr lang="en-US" smtClean="0"/>
              <a:t>2/14/2025</a:t>
            </a:fld>
            <a:endParaRPr lang="en-US"/>
          </a:p>
        </p:txBody>
      </p:sp>
      <p:sp>
        <p:nvSpPr>
          <p:cNvPr id="5" name="Footer Placeholder 4">
            <a:extLst>
              <a:ext uri="{FF2B5EF4-FFF2-40B4-BE49-F238E27FC236}">
                <a16:creationId xmlns:a16="http://schemas.microsoft.com/office/drawing/2014/main" id="{246CEBF5-51BF-427F-8068-DAD8756FE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84F21-6EDD-45CF-B3F0-1CFF8FB395EB}"/>
              </a:ext>
            </a:extLst>
          </p:cNvPr>
          <p:cNvSpPr>
            <a:spLocks noGrp="1"/>
          </p:cNvSpPr>
          <p:nvPr>
            <p:ph type="sldNum" sz="quarter" idx="12"/>
          </p:nvPr>
        </p:nvSpPr>
        <p:spPr/>
        <p:txBody>
          <a:bodyPr/>
          <a:lstStyle/>
          <a:p>
            <a:fld id="{CFA97F86-0754-4C13-963D-8A46A6AFE366}" type="slidenum">
              <a:rPr lang="en-US" smtClean="0"/>
              <a:t>‹#›</a:t>
            </a:fld>
            <a:endParaRPr lang="en-US"/>
          </a:p>
        </p:txBody>
      </p:sp>
    </p:spTree>
    <p:extLst>
      <p:ext uri="{BB962C8B-B14F-4D97-AF65-F5344CB8AC3E}">
        <p14:creationId xmlns:p14="http://schemas.microsoft.com/office/powerpoint/2010/main" val="284169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F05E1-C150-45FD-948F-19BC0C3AEE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33DD64-7E56-4EAC-B3C5-94375C1D7C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D29E2-94A1-4797-B417-38F0CD66DC0C}"/>
              </a:ext>
            </a:extLst>
          </p:cNvPr>
          <p:cNvSpPr>
            <a:spLocks noGrp="1"/>
          </p:cNvSpPr>
          <p:nvPr>
            <p:ph type="dt" sz="half" idx="10"/>
          </p:nvPr>
        </p:nvSpPr>
        <p:spPr/>
        <p:txBody>
          <a:bodyPr/>
          <a:lstStyle/>
          <a:p>
            <a:fld id="{0ECDEA35-15B3-4AFB-B166-35DB054A434B}" type="datetimeFigureOut">
              <a:rPr lang="en-US" smtClean="0"/>
              <a:t>2/14/2025</a:t>
            </a:fld>
            <a:endParaRPr lang="en-US"/>
          </a:p>
        </p:txBody>
      </p:sp>
      <p:sp>
        <p:nvSpPr>
          <p:cNvPr id="5" name="Footer Placeholder 4">
            <a:extLst>
              <a:ext uri="{FF2B5EF4-FFF2-40B4-BE49-F238E27FC236}">
                <a16:creationId xmlns:a16="http://schemas.microsoft.com/office/drawing/2014/main" id="{7B85331B-F394-4374-BD16-B45036720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CE442-AEF4-40D2-B87C-35E73A1DB100}"/>
              </a:ext>
            </a:extLst>
          </p:cNvPr>
          <p:cNvSpPr>
            <a:spLocks noGrp="1"/>
          </p:cNvSpPr>
          <p:nvPr>
            <p:ph type="sldNum" sz="quarter" idx="12"/>
          </p:nvPr>
        </p:nvSpPr>
        <p:spPr/>
        <p:txBody>
          <a:bodyPr/>
          <a:lstStyle/>
          <a:p>
            <a:fld id="{CFA97F86-0754-4C13-963D-8A46A6AFE366}" type="slidenum">
              <a:rPr lang="en-US" smtClean="0"/>
              <a:t>‹#›</a:t>
            </a:fld>
            <a:endParaRPr lang="en-US"/>
          </a:p>
        </p:txBody>
      </p:sp>
    </p:spTree>
    <p:extLst>
      <p:ext uri="{BB962C8B-B14F-4D97-AF65-F5344CB8AC3E}">
        <p14:creationId xmlns:p14="http://schemas.microsoft.com/office/powerpoint/2010/main" val="4210895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8FB09-3A67-49B5-806E-3B2FD3F4E2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AFADC5-7C54-41DB-A0B0-6D5EF75ADC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285DF6-04FB-42E0-86D4-E2944FD7491F}"/>
              </a:ext>
            </a:extLst>
          </p:cNvPr>
          <p:cNvSpPr>
            <a:spLocks noGrp="1"/>
          </p:cNvSpPr>
          <p:nvPr>
            <p:ph type="dt" sz="half" idx="10"/>
          </p:nvPr>
        </p:nvSpPr>
        <p:spPr/>
        <p:txBody>
          <a:bodyPr/>
          <a:lstStyle/>
          <a:p>
            <a:fld id="{0ECDEA35-15B3-4AFB-B166-35DB054A434B}" type="datetimeFigureOut">
              <a:rPr lang="en-US" smtClean="0"/>
              <a:t>2/14/2025</a:t>
            </a:fld>
            <a:endParaRPr lang="en-US"/>
          </a:p>
        </p:txBody>
      </p:sp>
      <p:sp>
        <p:nvSpPr>
          <p:cNvPr id="5" name="Footer Placeholder 4">
            <a:extLst>
              <a:ext uri="{FF2B5EF4-FFF2-40B4-BE49-F238E27FC236}">
                <a16:creationId xmlns:a16="http://schemas.microsoft.com/office/drawing/2014/main" id="{8B990F5F-5FC1-43AE-8BD8-37E10E8B6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6C741-F7F7-4835-A294-ABF8001F50E6}"/>
              </a:ext>
            </a:extLst>
          </p:cNvPr>
          <p:cNvSpPr>
            <a:spLocks noGrp="1"/>
          </p:cNvSpPr>
          <p:nvPr>
            <p:ph type="sldNum" sz="quarter" idx="12"/>
          </p:nvPr>
        </p:nvSpPr>
        <p:spPr/>
        <p:txBody>
          <a:bodyPr/>
          <a:lstStyle/>
          <a:p>
            <a:fld id="{CFA97F86-0754-4C13-963D-8A46A6AFE366}" type="slidenum">
              <a:rPr lang="en-US" smtClean="0"/>
              <a:t>‹#›</a:t>
            </a:fld>
            <a:endParaRPr lang="en-US"/>
          </a:p>
        </p:txBody>
      </p:sp>
    </p:spTree>
    <p:extLst>
      <p:ext uri="{BB962C8B-B14F-4D97-AF65-F5344CB8AC3E}">
        <p14:creationId xmlns:p14="http://schemas.microsoft.com/office/powerpoint/2010/main" val="3726757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65E5-9F59-464B-9D3D-28C11E67D8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5DEFC-6499-49B8-B30C-200B3E8DC3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319BA5-96F9-4008-B9F0-B4ABDA59B4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82360A-BCC0-4F12-93DC-2148E1AF8606}"/>
              </a:ext>
            </a:extLst>
          </p:cNvPr>
          <p:cNvSpPr>
            <a:spLocks noGrp="1"/>
          </p:cNvSpPr>
          <p:nvPr>
            <p:ph type="dt" sz="half" idx="10"/>
          </p:nvPr>
        </p:nvSpPr>
        <p:spPr/>
        <p:txBody>
          <a:bodyPr/>
          <a:lstStyle/>
          <a:p>
            <a:fld id="{0ECDEA35-15B3-4AFB-B166-35DB054A434B}" type="datetimeFigureOut">
              <a:rPr lang="en-US" smtClean="0"/>
              <a:t>2/14/2025</a:t>
            </a:fld>
            <a:endParaRPr lang="en-US"/>
          </a:p>
        </p:txBody>
      </p:sp>
      <p:sp>
        <p:nvSpPr>
          <p:cNvPr id="6" name="Footer Placeholder 5">
            <a:extLst>
              <a:ext uri="{FF2B5EF4-FFF2-40B4-BE49-F238E27FC236}">
                <a16:creationId xmlns:a16="http://schemas.microsoft.com/office/drawing/2014/main" id="{8E80E647-4493-4928-8CC9-F6F6C77708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3C584E-9381-4364-8B01-F8BCE9482E67}"/>
              </a:ext>
            </a:extLst>
          </p:cNvPr>
          <p:cNvSpPr>
            <a:spLocks noGrp="1"/>
          </p:cNvSpPr>
          <p:nvPr>
            <p:ph type="sldNum" sz="quarter" idx="12"/>
          </p:nvPr>
        </p:nvSpPr>
        <p:spPr/>
        <p:txBody>
          <a:bodyPr/>
          <a:lstStyle/>
          <a:p>
            <a:fld id="{CFA97F86-0754-4C13-963D-8A46A6AFE366}" type="slidenum">
              <a:rPr lang="en-US" smtClean="0"/>
              <a:t>‹#›</a:t>
            </a:fld>
            <a:endParaRPr lang="en-US"/>
          </a:p>
        </p:txBody>
      </p:sp>
    </p:spTree>
    <p:extLst>
      <p:ext uri="{BB962C8B-B14F-4D97-AF65-F5344CB8AC3E}">
        <p14:creationId xmlns:p14="http://schemas.microsoft.com/office/powerpoint/2010/main" val="21006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2728-79F6-48EB-B7D3-7574643FEC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C78530-E44A-4B28-9349-41E3B4EAD9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662D26-878B-4068-9075-19A2B3F3B1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390A1F-0C71-47F9-A8AF-6B3121029A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7B6F92-625A-4458-9185-2CF72C11F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7FACDB-89F3-45C3-9096-C563DA0AE2D6}"/>
              </a:ext>
            </a:extLst>
          </p:cNvPr>
          <p:cNvSpPr>
            <a:spLocks noGrp="1"/>
          </p:cNvSpPr>
          <p:nvPr>
            <p:ph type="dt" sz="half" idx="10"/>
          </p:nvPr>
        </p:nvSpPr>
        <p:spPr/>
        <p:txBody>
          <a:bodyPr/>
          <a:lstStyle/>
          <a:p>
            <a:fld id="{0ECDEA35-15B3-4AFB-B166-35DB054A434B}" type="datetimeFigureOut">
              <a:rPr lang="en-US" smtClean="0"/>
              <a:t>2/14/2025</a:t>
            </a:fld>
            <a:endParaRPr lang="en-US"/>
          </a:p>
        </p:txBody>
      </p:sp>
      <p:sp>
        <p:nvSpPr>
          <p:cNvPr id="8" name="Footer Placeholder 7">
            <a:extLst>
              <a:ext uri="{FF2B5EF4-FFF2-40B4-BE49-F238E27FC236}">
                <a16:creationId xmlns:a16="http://schemas.microsoft.com/office/drawing/2014/main" id="{479AB055-AE61-470F-8B4A-6BE0A92DD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7980AC-4E44-442B-8F37-9B25752CB803}"/>
              </a:ext>
            </a:extLst>
          </p:cNvPr>
          <p:cNvSpPr>
            <a:spLocks noGrp="1"/>
          </p:cNvSpPr>
          <p:nvPr>
            <p:ph type="sldNum" sz="quarter" idx="12"/>
          </p:nvPr>
        </p:nvSpPr>
        <p:spPr/>
        <p:txBody>
          <a:bodyPr/>
          <a:lstStyle/>
          <a:p>
            <a:fld id="{CFA97F86-0754-4C13-963D-8A46A6AFE366}" type="slidenum">
              <a:rPr lang="en-US" smtClean="0"/>
              <a:t>‹#›</a:t>
            </a:fld>
            <a:endParaRPr lang="en-US"/>
          </a:p>
        </p:txBody>
      </p:sp>
    </p:spTree>
    <p:extLst>
      <p:ext uri="{BB962C8B-B14F-4D97-AF65-F5344CB8AC3E}">
        <p14:creationId xmlns:p14="http://schemas.microsoft.com/office/powerpoint/2010/main" val="90223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29B4B-5B41-472F-B2BD-F1A92772F2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36A7F4-3C99-4D45-85BB-F9B2FD8BF045}"/>
              </a:ext>
            </a:extLst>
          </p:cNvPr>
          <p:cNvSpPr>
            <a:spLocks noGrp="1"/>
          </p:cNvSpPr>
          <p:nvPr>
            <p:ph type="dt" sz="half" idx="10"/>
          </p:nvPr>
        </p:nvSpPr>
        <p:spPr/>
        <p:txBody>
          <a:bodyPr/>
          <a:lstStyle/>
          <a:p>
            <a:fld id="{0ECDEA35-15B3-4AFB-B166-35DB054A434B}" type="datetimeFigureOut">
              <a:rPr lang="en-US" smtClean="0"/>
              <a:t>2/14/2025</a:t>
            </a:fld>
            <a:endParaRPr lang="en-US"/>
          </a:p>
        </p:txBody>
      </p:sp>
      <p:sp>
        <p:nvSpPr>
          <p:cNvPr id="4" name="Footer Placeholder 3">
            <a:extLst>
              <a:ext uri="{FF2B5EF4-FFF2-40B4-BE49-F238E27FC236}">
                <a16:creationId xmlns:a16="http://schemas.microsoft.com/office/drawing/2014/main" id="{AC2BFD8A-F17C-4727-8B65-21180A9002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FCF387-B0E1-4732-92FF-4BF4E18BC715}"/>
              </a:ext>
            </a:extLst>
          </p:cNvPr>
          <p:cNvSpPr>
            <a:spLocks noGrp="1"/>
          </p:cNvSpPr>
          <p:nvPr>
            <p:ph type="sldNum" sz="quarter" idx="12"/>
          </p:nvPr>
        </p:nvSpPr>
        <p:spPr/>
        <p:txBody>
          <a:bodyPr/>
          <a:lstStyle/>
          <a:p>
            <a:fld id="{CFA97F86-0754-4C13-963D-8A46A6AFE366}" type="slidenum">
              <a:rPr lang="en-US" smtClean="0"/>
              <a:t>‹#›</a:t>
            </a:fld>
            <a:endParaRPr lang="en-US"/>
          </a:p>
        </p:txBody>
      </p:sp>
    </p:spTree>
    <p:extLst>
      <p:ext uri="{BB962C8B-B14F-4D97-AF65-F5344CB8AC3E}">
        <p14:creationId xmlns:p14="http://schemas.microsoft.com/office/powerpoint/2010/main" val="3009272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38142C-82F3-4CBB-A66A-6FD08160B765}"/>
              </a:ext>
            </a:extLst>
          </p:cNvPr>
          <p:cNvSpPr>
            <a:spLocks noGrp="1"/>
          </p:cNvSpPr>
          <p:nvPr>
            <p:ph type="dt" sz="half" idx="10"/>
          </p:nvPr>
        </p:nvSpPr>
        <p:spPr/>
        <p:txBody>
          <a:bodyPr/>
          <a:lstStyle/>
          <a:p>
            <a:fld id="{0ECDEA35-15B3-4AFB-B166-35DB054A434B}" type="datetimeFigureOut">
              <a:rPr lang="en-US" smtClean="0"/>
              <a:t>2/14/2025</a:t>
            </a:fld>
            <a:endParaRPr lang="en-US"/>
          </a:p>
        </p:txBody>
      </p:sp>
      <p:sp>
        <p:nvSpPr>
          <p:cNvPr id="3" name="Footer Placeholder 2">
            <a:extLst>
              <a:ext uri="{FF2B5EF4-FFF2-40B4-BE49-F238E27FC236}">
                <a16:creationId xmlns:a16="http://schemas.microsoft.com/office/drawing/2014/main" id="{5454EE65-5FD1-40B4-8CA8-8A73DE5CA1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A8D734-7426-4FD6-BBFB-EA3EC2CDAFB7}"/>
              </a:ext>
            </a:extLst>
          </p:cNvPr>
          <p:cNvSpPr>
            <a:spLocks noGrp="1"/>
          </p:cNvSpPr>
          <p:nvPr>
            <p:ph type="sldNum" sz="quarter" idx="12"/>
          </p:nvPr>
        </p:nvSpPr>
        <p:spPr/>
        <p:txBody>
          <a:bodyPr/>
          <a:lstStyle/>
          <a:p>
            <a:fld id="{CFA97F86-0754-4C13-963D-8A46A6AFE366}" type="slidenum">
              <a:rPr lang="en-US" smtClean="0"/>
              <a:t>‹#›</a:t>
            </a:fld>
            <a:endParaRPr lang="en-US"/>
          </a:p>
        </p:txBody>
      </p:sp>
    </p:spTree>
    <p:extLst>
      <p:ext uri="{BB962C8B-B14F-4D97-AF65-F5344CB8AC3E}">
        <p14:creationId xmlns:p14="http://schemas.microsoft.com/office/powerpoint/2010/main" val="3478002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35BC2-A90C-4C35-9406-F7ADE7DFF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E5C64D-6265-4EF2-82E8-784AC2501E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5D2A08-4EAE-4913-9B52-C1FF24FF0E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AC4AF7-AB74-4551-B213-9F2620CE2463}"/>
              </a:ext>
            </a:extLst>
          </p:cNvPr>
          <p:cNvSpPr>
            <a:spLocks noGrp="1"/>
          </p:cNvSpPr>
          <p:nvPr>
            <p:ph type="dt" sz="half" idx="10"/>
          </p:nvPr>
        </p:nvSpPr>
        <p:spPr/>
        <p:txBody>
          <a:bodyPr/>
          <a:lstStyle/>
          <a:p>
            <a:fld id="{0ECDEA35-15B3-4AFB-B166-35DB054A434B}" type="datetimeFigureOut">
              <a:rPr lang="en-US" smtClean="0"/>
              <a:t>2/14/2025</a:t>
            </a:fld>
            <a:endParaRPr lang="en-US"/>
          </a:p>
        </p:txBody>
      </p:sp>
      <p:sp>
        <p:nvSpPr>
          <p:cNvPr id="6" name="Footer Placeholder 5">
            <a:extLst>
              <a:ext uri="{FF2B5EF4-FFF2-40B4-BE49-F238E27FC236}">
                <a16:creationId xmlns:a16="http://schemas.microsoft.com/office/drawing/2014/main" id="{C1A3D7F7-E9E7-406E-BB5D-DDAE6A97B7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37510E-D3A8-406E-B0E9-B614F005FCEB}"/>
              </a:ext>
            </a:extLst>
          </p:cNvPr>
          <p:cNvSpPr>
            <a:spLocks noGrp="1"/>
          </p:cNvSpPr>
          <p:nvPr>
            <p:ph type="sldNum" sz="quarter" idx="12"/>
          </p:nvPr>
        </p:nvSpPr>
        <p:spPr/>
        <p:txBody>
          <a:bodyPr/>
          <a:lstStyle/>
          <a:p>
            <a:fld id="{CFA97F86-0754-4C13-963D-8A46A6AFE366}" type="slidenum">
              <a:rPr lang="en-US" smtClean="0"/>
              <a:t>‹#›</a:t>
            </a:fld>
            <a:endParaRPr lang="en-US"/>
          </a:p>
        </p:txBody>
      </p:sp>
    </p:spTree>
    <p:extLst>
      <p:ext uri="{BB962C8B-B14F-4D97-AF65-F5344CB8AC3E}">
        <p14:creationId xmlns:p14="http://schemas.microsoft.com/office/powerpoint/2010/main" val="220249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095AC-98CC-4B8A-AD25-8BD3473C8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C88F3B-BDCC-4628-A18B-BA2116721D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3BDAAA-BD1C-465B-A016-FB7E6D19B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73787A-947A-46A4-AA2C-0DD41B753CE1}"/>
              </a:ext>
            </a:extLst>
          </p:cNvPr>
          <p:cNvSpPr>
            <a:spLocks noGrp="1"/>
          </p:cNvSpPr>
          <p:nvPr>
            <p:ph type="dt" sz="half" idx="10"/>
          </p:nvPr>
        </p:nvSpPr>
        <p:spPr/>
        <p:txBody>
          <a:bodyPr/>
          <a:lstStyle/>
          <a:p>
            <a:fld id="{0ECDEA35-15B3-4AFB-B166-35DB054A434B}" type="datetimeFigureOut">
              <a:rPr lang="en-US" smtClean="0"/>
              <a:t>2/14/2025</a:t>
            </a:fld>
            <a:endParaRPr lang="en-US"/>
          </a:p>
        </p:txBody>
      </p:sp>
      <p:sp>
        <p:nvSpPr>
          <p:cNvPr id="6" name="Footer Placeholder 5">
            <a:extLst>
              <a:ext uri="{FF2B5EF4-FFF2-40B4-BE49-F238E27FC236}">
                <a16:creationId xmlns:a16="http://schemas.microsoft.com/office/drawing/2014/main" id="{68026989-4823-4A1A-8401-A1DC1D0197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8F01E-B2DF-4884-90ED-2DD78D8CD407}"/>
              </a:ext>
            </a:extLst>
          </p:cNvPr>
          <p:cNvSpPr>
            <a:spLocks noGrp="1"/>
          </p:cNvSpPr>
          <p:nvPr>
            <p:ph type="sldNum" sz="quarter" idx="12"/>
          </p:nvPr>
        </p:nvSpPr>
        <p:spPr/>
        <p:txBody>
          <a:bodyPr/>
          <a:lstStyle/>
          <a:p>
            <a:fld id="{CFA97F86-0754-4C13-963D-8A46A6AFE366}" type="slidenum">
              <a:rPr lang="en-US" smtClean="0"/>
              <a:t>‹#›</a:t>
            </a:fld>
            <a:endParaRPr lang="en-US"/>
          </a:p>
        </p:txBody>
      </p:sp>
    </p:spTree>
    <p:extLst>
      <p:ext uri="{BB962C8B-B14F-4D97-AF65-F5344CB8AC3E}">
        <p14:creationId xmlns:p14="http://schemas.microsoft.com/office/powerpoint/2010/main" val="147387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EB7958-4FEC-4A23-B991-D20146C4A4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523C64-5AA7-44F9-BF93-1370924FC0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240C0D-74E5-4A9C-B717-D025B492D4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DEA35-15B3-4AFB-B166-35DB054A434B}" type="datetimeFigureOut">
              <a:rPr lang="en-US" smtClean="0"/>
              <a:t>2/14/2025</a:t>
            </a:fld>
            <a:endParaRPr lang="en-US"/>
          </a:p>
        </p:txBody>
      </p:sp>
      <p:sp>
        <p:nvSpPr>
          <p:cNvPr id="5" name="Footer Placeholder 4">
            <a:extLst>
              <a:ext uri="{FF2B5EF4-FFF2-40B4-BE49-F238E27FC236}">
                <a16:creationId xmlns:a16="http://schemas.microsoft.com/office/drawing/2014/main" id="{D22DD95F-A235-4B3D-A475-B4E107E62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00965C-FE99-4269-A297-98D7047233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A97F86-0754-4C13-963D-8A46A6AFE366}" type="slidenum">
              <a:rPr lang="en-US" smtClean="0"/>
              <a:t>‹#›</a:t>
            </a:fld>
            <a:endParaRPr lang="en-US"/>
          </a:p>
        </p:txBody>
      </p:sp>
    </p:spTree>
    <p:extLst>
      <p:ext uri="{BB962C8B-B14F-4D97-AF65-F5344CB8AC3E}">
        <p14:creationId xmlns:p14="http://schemas.microsoft.com/office/powerpoint/2010/main" val="927787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E5E7-F8FC-4ABF-A79C-64C64DD1EF22}"/>
              </a:ext>
            </a:extLst>
          </p:cNvPr>
          <p:cNvSpPr>
            <a:spLocks noGrp="1"/>
          </p:cNvSpPr>
          <p:nvPr>
            <p:ph type="ctrTitle"/>
          </p:nvPr>
        </p:nvSpPr>
        <p:spPr/>
        <p:txBody>
          <a:bodyPr/>
          <a:lstStyle/>
          <a:p>
            <a:r>
              <a:rPr lang="es-MX" dirty="0"/>
              <a:t>Control difuso</a:t>
            </a:r>
            <a:endParaRPr lang="en-US" dirty="0"/>
          </a:p>
        </p:txBody>
      </p:sp>
      <p:sp>
        <p:nvSpPr>
          <p:cNvPr id="3" name="Subtitle 2">
            <a:extLst>
              <a:ext uri="{FF2B5EF4-FFF2-40B4-BE49-F238E27FC236}">
                <a16:creationId xmlns:a16="http://schemas.microsoft.com/office/drawing/2014/main" id="{A4401A64-4663-4515-B542-4494EC82F4B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04105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559B-E15B-4B2A-B3A9-0147D4172060}"/>
              </a:ext>
            </a:extLst>
          </p:cNvPr>
          <p:cNvSpPr>
            <a:spLocks noGrp="1"/>
          </p:cNvSpPr>
          <p:nvPr>
            <p:ph type="ctrTitle"/>
          </p:nvPr>
        </p:nvSpPr>
        <p:spPr/>
        <p:txBody>
          <a:bodyPr/>
          <a:lstStyle/>
          <a:p>
            <a:r>
              <a:rPr lang="en-US" dirty="0" err="1"/>
              <a:t>Ejemplo</a:t>
            </a:r>
            <a:r>
              <a:rPr lang="en-US" dirty="0"/>
              <a:t> 2</a:t>
            </a:r>
          </a:p>
        </p:txBody>
      </p:sp>
      <p:sp>
        <p:nvSpPr>
          <p:cNvPr id="4" name="Subtitle 3">
            <a:extLst>
              <a:ext uri="{FF2B5EF4-FFF2-40B4-BE49-F238E27FC236}">
                <a16:creationId xmlns:a16="http://schemas.microsoft.com/office/drawing/2014/main" id="{2214E561-2DF4-4DE4-A764-73B82107C69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37689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29CB-1E0E-4D26-A21F-EEC39154E5F6}"/>
              </a:ext>
            </a:extLst>
          </p:cNvPr>
          <p:cNvSpPr>
            <a:spLocks noGrp="1"/>
          </p:cNvSpPr>
          <p:nvPr>
            <p:ph type="title"/>
          </p:nvPr>
        </p:nvSpPr>
        <p:spPr/>
        <p:txBody>
          <a:bodyPr/>
          <a:lstStyle/>
          <a:p>
            <a:r>
              <a:rPr lang="es-MX" dirty="0"/>
              <a:t>Reglas</a:t>
            </a:r>
            <a:endParaRPr lang="en-US" dirty="0"/>
          </a:p>
        </p:txBody>
      </p:sp>
      <p:pic>
        <p:nvPicPr>
          <p:cNvPr id="4" name="Content Placeholder 3">
            <a:extLst>
              <a:ext uri="{FF2B5EF4-FFF2-40B4-BE49-F238E27FC236}">
                <a16:creationId xmlns:a16="http://schemas.microsoft.com/office/drawing/2014/main" id="{6A3A3185-7631-4FBD-9C8C-655A82008215}"/>
              </a:ext>
            </a:extLst>
          </p:cNvPr>
          <p:cNvPicPr>
            <a:picLocks noGrp="1"/>
          </p:cNvPicPr>
          <p:nvPr>
            <p:ph idx="1"/>
          </p:nvPr>
        </p:nvPicPr>
        <p:blipFill>
          <a:blip r:embed="rId2"/>
          <a:stretch>
            <a:fillRect/>
          </a:stretch>
        </p:blipFill>
        <p:spPr>
          <a:xfrm>
            <a:off x="838200" y="2340936"/>
            <a:ext cx="10515600" cy="3320715"/>
          </a:xfrm>
          <a:prstGeom prst="rect">
            <a:avLst/>
          </a:prstGeom>
        </p:spPr>
      </p:pic>
    </p:spTree>
    <p:extLst>
      <p:ext uri="{BB962C8B-B14F-4D97-AF65-F5344CB8AC3E}">
        <p14:creationId xmlns:p14="http://schemas.microsoft.com/office/powerpoint/2010/main" val="180185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99AD-B283-4152-A1B2-8B199BFA0E57}"/>
              </a:ext>
            </a:extLst>
          </p:cNvPr>
          <p:cNvSpPr>
            <a:spLocks noGrp="1"/>
          </p:cNvSpPr>
          <p:nvPr>
            <p:ph type="title"/>
          </p:nvPr>
        </p:nvSpPr>
        <p:spPr/>
        <p:txBody>
          <a:bodyPr/>
          <a:lstStyle/>
          <a:p>
            <a:r>
              <a:rPr lang="en-US" dirty="0" err="1"/>
              <a:t>Función</a:t>
            </a:r>
            <a:r>
              <a:rPr lang="en-US" dirty="0"/>
              <a:t> de </a:t>
            </a:r>
            <a:r>
              <a:rPr lang="en-US" dirty="0" err="1"/>
              <a:t>fusificacion</a:t>
            </a:r>
            <a:endParaRPr lang="en-US" dirty="0"/>
          </a:p>
        </p:txBody>
      </p:sp>
      <p:pic>
        <p:nvPicPr>
          <p:cNvPr id="4" name="Content Placeholder 3">
            <a:extLst>
              <a:ext uri="{FF2B5EF4-FFF2-40B4-BE49-F238E27FC236}">
                <a16:creationId xmlns:a16="http://schemas.microsoft.com/office/drawing/2014/main" id="{72177032-8FFE-4B10-B395-D387A8187177}"/>
              </a:ext>
            </a:extLst>
          </p:cNvPr>
          <p:cNvPicPr>
            <a:picLocks noGrp="1"/>
          </p:cNvPicPr>
          <p:nvPr>
            <p:ph idx="1"/>
          </p:nvPr>
        </p:nvPicPr>
        <p:blipFill>
          <a:blip r:embed="rId2"/>
          <a:stretch>
            <a:fillRect/>
          </a:stretch>
        </p:blipFill>
        <p:spPr>
          <a:xfrm>
            <a:off x="1104203" y="2610450"/>
            <a:ext cx="9983593" cy="2781688"/>
          </a:xfrm>
          <a:prstGeom prst="rect">
            <a:avLst/>
          </a:prstGeom>
        </p:spPr>
      </p:pic>
    </p:spTree>
    <p:extLst>
      <p:ext uri="{BB962C8B-B14F-4D97-AF65-F5344CB8AC3E}">
        <p14:creationId xmlns:p14="http://schemas.microsoft.com/office/powerpoint/2010/main" val="1130179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6BE5-6E28-43E4-80BF-41CA375FC37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32FC950-93CF-4313-98B0-C372677D0EF8}"/>
              </a:ext>
            </a:extLst>
          </p:cNvPr>
          <p:cNvPicPr>
            <a:picLocks noGrp="1"/>
          </p:cNvPicPr>
          <p:nvPr>
            <p:ph idx="1"/>
          </p:nvPr>
        </p:nvPicPr>
        <p:blipFill>
          <a:blip r:embed="rId2"/>
          <a:stretch>
            <a:fillRect/>
          </a:stretch>
        </p:blipFill>
        <p:spPr>
          <a:xfrm>
            <a:off x="1104203" y="2610450"/>
            <a:ext cx="9983593" cy="2781688"/>
          </a:xfrm>
          <a:prstGeom prst="rect">
            <a:avLst/>
          </a:prstGeom>
        </p:spPr>
      </p:pic>
    </p:spTree>
    <p:extLst>
      <p:ext uri="{BB962C8B-B14F-4D97-AF65-F5344CB8AC3E}">
        <p14:creationId xmlns:p14="http://schemas.microsoft.com/office/powerpoint/2010/main" val="223643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1B32-C702-4B3E-AB44-4BFED83639A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216C950-DAB2-41B5-A0CE-BAE18F9C3BC1}"/>
              </a:ext>
            </a:extLst>
          </p:cNvPr>
          <p:cNvPicPr>
            <a:picLocks noGrp="1"/>
          </p:cNvPicPr>
          <p:nvPr>
            <p:ph idx="1"/>
          </p:nvPr>
        </p:nvPicPr>
        <p:blipFill>
          <a:blip r:embed="rId2"/>
          <a:stretch>
            <a:fillRect/>
          </a:stretch>
        </p:blipFill>
        <p:spPr>
          <a:xfrm>
            <a:off x="838200" y="1918805"/>
            <a:ext cx="10515600" cy="4164977"/>
          </a:xfrm>
          <a:prstGeom prst="rect">
            <a:avLst/>
          </a:prstGeom>
        </p:spPr>
      </p:pic>
    </p:spTree>
    <p:extLst>
      <p:ext uri="{BB962C8B-B14F-4D97-AF65-F5344CB8AC3E}">
        <p14:creationId xmlns:p14="http://schemas.microsoft.com/office/powerpoint/2010/main" val="461231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C0D7-18F3-4CBF-9D64-E7AE0E9FEFBB}"/>
              </a:ext>
            </a:extLst>
          </p:cNvPr>
          <p:cNvSpPr>
            <a:spLocks noGrp="1"/>
          </p:cNvSpPr>
          <p:nvPr>
            <p:ph type="title"/>
          </p:nvPr>
        </p:nvSpPr>
        <p:spPr/>
        <p:txBody>
          <a:bodyPr/>
          <a:lstStyle/>
          <a:p>
            <a:r>
              <a:rPr lang="en-US" dirty="0" err="1"/>
              <a:t>Desfusificacion</a:t>
            </a:r>
            <a:endParaRPr lang="en-US" dirty="0"/>
          </a:p>
        </p:txBody>
      </p:sp>
      <p:pic>
        <p:nvPicPr>
          <p:cNvPr id="4" name="Content Placeholder 3">
            <a:extLst>
              <a:ext uri="{FF2B5EF4-FFF2-40B4-BE49-F238E27FC236}">
                <a16:creationId xmlns:a16="http://schemas.microsoft.com/office/drawing/2014/main" id="{D252A5E2-9EFA-4186-972B-8B827011AF0C}"/>
              </a:ext>
            </a:extLst>
          </p:cNvPr>
          <p:cNvPicPr>
            <a:picLocks noGrp="1"/>
          </p:cNvPicPr>
          <p:nvPr>
            <p:ph idx="1"/>
          </p:nvPr>
        </p:nvPicPr>
        <p:blipFill>
          <a:blip r:embed="rId2"/>
          <a:stretch>
            <a:fillRect/>
          </a:stretch>
        </p:blipFill>
        <p:spPr>
          <a:xfrm>
            <a:off x="2847118" y="1825625"/>
            <a:ext cx="6497764" cy="4351338"/>
          </a:xfrm>
          <a:prstGeom prst="rect">
            <a:avLst/>
          </a:prstGeom>
        </p:spPr>
      </p:pic>
    </p:spTree>
    <p:extLst>
      <p:ext uri="{BB962C8B-B14F-4D97-AF65-F5344CB8AC3E}">
        <p14:creationId xmlns:p14="http://schemas.microsoft.com/office/powerpoint/2010/main" val="156985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62BB-810A-469E-ACFB-9D3DB0F7000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FC75150-DD85-44AE-8AF6-D0C4BFC8CEAF}"/>
              </a:ext>
            </a:extLst>
          </p:cNvPr>
          <p:cNvPicPr>
            <a:picLocks noGrp="1"/>
          </p:cNvPicPr>
          <p:nvPr>
            <p:ph idx="1"/>
          </p:nvPr>
        </p:nvPicPr>
        <p:blipFill>
          <a:blip r:embed="rId2"/>
          <a:stretch>
            <a:fillRect/>
          </a:stretch>
        </p:blipFill>
        <p:spPr>
          <a:xfrm>
            <a:off x="124947" y="2095501"/>
            <a:ext cx="6658904" cy="3743847"/>
          </a:xfrm>
          <a:prstGeom prst="rect">
            <a:avLst/>
          </a:prstGeom>
        </p:spPr>
      </p:pic>
      <p:pic>
        <p:nvPicPr>
          <p:cNvPr id="5" name="Picture 4">
            <a:extLst>
              <a:ext uri="{FF2B5EF4-FFF2-40B4-BE49-F238E27FC236}">
                <a16:creationId xmlns:a16="http://schemas.microsoft.com/office/drawing/2014/main" id="{CB7460D2-F111-4DC8-8E66-11164FEC604E}"/>
              </a:ext>
            </a:extLst>
          </p:cNvPr>
          <p:cNvPicPr/>
          <p:nvPr/>
        </p:nvPicPr>
        <p:blipFill>
          <a:blip r:embed="rId3"/>
          <a:stretch>
            <a:fillRect/>
          </a:stretch>
        </p:blipFill>
        <p:spPr>
          <a:xfrm>
            <a:off x="6613737" y="2326268"/>
            <a:ext cx="5612130" cy="3282315"/>
          </a:xfrm>
          <a:prstGeom prst="rect">
            <a:avLst/>
          </a:prstGeom>
        </p:spPr>
      </p:pic>
    </p:spTree>
    <p:extLst>
      <p:ext uri="{BB962C8B-B14F-4D97-AF65-F5344CB8AC3E}">
        <p14:creationId xmlns:p14="http://schemas.microsoft.com/office/powerpoint/2010/main" val="2497103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3D4BF-0AB2-41AB-B3D7-12AD1A9E69DE}"/>
              </a:ext>
            </a:extLst>
          </p:cNvPr>
          <p:cNvSpPr>
            <a:spLocks noGrp="1"/>
          </p:cNvSpPr>
          <p:nvPr>
            <p:ph type="title"/>
          </p:nvPr>
        </p:nvSpPr>
        <p:spPr/>
        <p:txBody>
          <a:bodyPr/>
          <a:lstStyle/>
          <a:p>
            <a:r>
              <a:rPr lang="en-US" dirty="0" err="1"/>
              <a:t>Introducción</a:t>
            </a:r>
            <a:endParaRPr lang="en-US" dirty="0"/>
          </a:p>
        </p:txBody>
      </p:sp>
      <p:sp>
        <p:nvSpPr>
          <p:cNvPr id="3" name="Content Placeholder 2">
            <a:extLst>
              <a:ext uri="{FF2B5EF4-FFF2-40B4-BE49-F238E27FC236}">
                <a16:creationId xmlns:a16="http://schemas.microsoft.com/office/drawing/2014/main" id="{AA668590-C834-488F-B454-AF6889C580F9}"/>
              </a:ext>
            </a:extLst>
          </p:cNvPr>
          <p:cNvSpPr>
            <a:spLocks noGrp="1"/>
          </p:cNvSpPr>
          <p:nvPr>
            <p:ph idx="1"/>
          </p:nvPr>
        </p:nvSpPr>
        <p:spPr/>
        <p:txBody>
          <a:bodyPr/>
          <a:lstStyle/>
          <a:p>
            <a:r>
              <a:rPr lang="es-MX" dirty="0"/>
              <a:t>Un control difuso en sistemas expertos de inteligencia artificial (IA) es un tipo de sistema de control basado en la lógica difusa, que permite manejar información incierta, imprecisa o subjetiva. Se utiliza cuando un sistema no puede modelarse con precisión mediante métodos matemáticos tradicionales o cuando las reglas del sistema son más cercanas al razonamiento humano.</a:t>
            </a:r>
            <a:endParaRPr lang="en-US" dirty="0"/>
          </a:p>
        </p:txBody>
      </p:sp>
    </p:spTree>
    <p:extLst>
      <p:ext uri="{BB962C8B-B14F-4D97-AF65-F5344CB8AC3E}">
        <p14:creationId xmlns:p14="http://schemas.microsoft.com/office/powerpoint/2010/main" val="2734491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1B493-F141-444C-9A6D-686B50FDB5A7}"/>
              </a:ext>
            </a:extLst>
          </p:cNvPr>
          <p:cNvSpPr>
            <a:spLocks noGrp="1"/>
          </p:cNvSpPr>
          <p:nvPr>
            <p:ph type="title"/>
          </p:nvPr>
        </p:nvSpPr>
        <p:spPr/>
        <p:txBody>
          <a:bodyPr/>
          <a:lstStyle/>
          <a:p>
            <a:r>
              <a:rPr lang="es-MX" dirty="0"/>
              <a:t>¿Qué es la lógica difusa?	</a:t>
            </a:r>
            <a:endParaRPr lang="en-US" dirty="0"/>
          </a:p>
        </p:txBody>
      </p:sp>
      <p:sp>
        <p:nvSpPr>
          <p:cNvPr id="3" name="Content Placeholder 2">
            <a:extLst>
              <a:ext uri="{FF2B5EF4-FFF2-40B4-BE49-F238E27FC236}">
                <a16:creationId xmlns:a16="http://schemas.microsoft.com/office/drawing/2014/main" id="{2C7E449A-89AB-4262-940B-D591ED16DED7}"/>
              </a:ext>
            </a:extLst>
          </p:cNvPr>
          <p:cNvSpPr>
            <a:spLocks noGrp="1"/>
          </p:cNvSpPr>
          <p:nvPr>
            <p:ph idx="1"/>
          </p:nvPr>
        </p:nvSpPr>
        <p:spPr/>
        <p:txBody>
          <a:bodyPr>
            <a:normAutofit fontScale="70000" lnSpcReduction="20000"/>
          </a:bodyPr>
          <a:lstStyle/>
          <a:p>
            <a:r>
              <a:rPr lang="es-MX" dirty="0"/>
              <a:t>Es una lógica que intenta tratar las contradicciones en forma atenuada, también es multivaluada en la cual los valores de verdad de las variables pueden ser cualquier número real comprendido entre 0 y 1. Fue propuesta por el matemático </a:t>
            </a:r>
            <a:r>
              <a:rPr lang="es-MX" dirty="0" err="1"/>
              <a:t>Lotfi</a:t>
            </a:r>
            <a:r>
              <a:rPr lang="es-MX" dirty="0"/>
              <a:t> A. </a:t>
            </a:r>
            <a:r>
              <a:rPr lang="es-MX" dirty="0" err="1"/>
              <a:t>Zadeh</a:t>
            </a:r>
            <a:r>
              <a:rPr lang="es-MX" dirty="0"/>
              <a:t>.</a:t>
            </a:r>
          </a:p>
          <a:p>
            <a:r>
              <a:rPr lang="es-MX" dirty="0"/>
              <a:t>Se usa para estudiar la verdad parcial, o sea aquella que los valores pueden variar entre “completamente verdadero” o “completamente falso”. Tiene como base los conjuntos difusos y posee un sistema de inferencia basado en reglas de producción “SI antecedente ENTONCES consecuente”</a:t>
            </a:r>
          </a:p>
          <a:p>
            <a:r>
              <a:rPr lang="es-MX" dirty="0"/>
              <a:t>La lógica difusa (</a:t>
            </a:r>
            <a:r>
              <a:rPr lang="es-MX" dirty="0" err="1"/>
              <a:t>Fuzzy</a:t>
            </a:r>
            <a:r>
              <a:rPr lang="es-MX" dirty="0"/>
              <a:t> </a:t>
            </a:r>
            <a:r>
              <a:rPr lang="es-MX" dirty="0" err="1"/>
              <a:t>Logic</a:t>
            </a:r>
            <a:r>
              <a:rPr lang="es-MX" dirty="0"/>
              <a:t>) es una extensión de la lógica clásica que permite manejar valores intermedios entre verdadero (1) y falso (0). En lugar de tomar decisiones binarias, usa grados de verdad.</a:t>
            </a:r>
          </a:p>
          <a:p>
            <a:endParaRPr lang="es-MX" dirty="0"/>
          </a:p>
          <a:p>
            <a:r>
              <a:rPr lang="es-MX" dirty="0"/>
              <a:t>Ejemplo:</a:t>
            </a:r>
          </a:p>
          <a:p>
            <a:pPr marL="0" indent="0">
              <a:buNone/>
            </a:pPr>
            <a:r>
              <a:rPr lang="es-MX" dirty="0"/>
              <a:t>Lógica clásica → "Si la temperatura es mayor a 30°C, entonces hace calor." (Blanco o negro)</a:t>
            </a:r>
          </a:p>
          <a:p>
            <a:pPr marL="0" indent="0">
              <a:buNone/>
            </a:pPr>
            <a:r>
              <a:rPr lang="es-MX" dirty="0"/>
              <a:t>Lógica difusa → "Si la temperatura es alrededor de 30°C, entonces hace algo de calor." (Gradual)</a:t>
            </a:r>
          </a:p>
          <a:p>
            <a:pPr marL="0" indent="0">
              <a:buNone/>
            </a:pPr>
            <a:r>
              <a:rPr lang="es-MX" dirty="0"/>
              <a:t>Esto permite que los sistemas difusos tomen decisiones más parecidas al pensamiento humano.</a:t>
            </a:r>
          </a:p>
          <a:p>
            <a:endParaRPr lang="en-US" dirty="0"/>
          </a:p>
        </p:txBody>
      </p:sp>
    </p:spTree>
    <p:extLst>
      <p:ext uri="{BB962C8B-B14F-4D97-AF65-F5344CB8AC3E}">
        <p14:creationId xmlns:p14="http://schemas.microsoft.com/office/powerpoint/2010/main" val="1357220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9FD07-0C79-4E44-9939-D726FA27FED7}"/>
              </a:ext>
            </a:extLst>
          </p:cNvPr>
          <p:cNvSpPr>
            <a:spLocks noGrp="1"/>
          </p:cNvSpPr>
          <p:nvPr>
            <p:ph type="title"/>
          </p:nvPr>
        </p:nvSpPr>
        <p:spPr/>
        <p:txBody>
          <a:bodyPr/>
          <a:lstStyle/>
          <a:p>
            <a:r>
              <a:rPr lang="es-MX" dirty="0"/>
              <a:t>¿Qué es un control difuso?</a:t>
            </a:r>
            <a:endParaRPr lang="en-US" dirty="0"/>
          </a:p>
        </p:txBody>
      </p:sp>
      <p:sp>
        <p:nvSpPr>
          <p:cNvPr id="3" name="Content Placeholder 2">
            <a:extLst>
              <a:ext uri="{FF2B5EF4-FFF2-40B4-BE49-F238E27FC236}">
                <a16:creationId xmlns:a16="http://schemas.microsoft.com/office/drawing/2014/main" id="{CE1465F7-3C36-4D9D-8E6A-48E6C33F7C78}"/>
              </a:ext>
            </a:extLst>
          </p:cNvPr>
          <p:cNvSpPr>
            <a:spLocks noGrp="1"/>
          </p:cNvSpPr>
          <p:nvPr>
            <p:ph idx="1"/>
          </p:nvPr>
        </p:nvSpPr>
        <p:spPr/>
        <p:txBody>
          <a:bodyPr/>
          <a:lstStyle/>
          <a:p>
            <a:r>
              <a:rPr lang="es-MX" dirty="0"/>
              <a:t>Un control difuso convierte entradas numéricas en términos lingüísticos y aplica reglas para tomar decisiones. difusa se encarga de resolver una variedad de problemas estrictamente relacionados con el control de procesos industriales complejos y sistemas de decisión. Estos sistemas tratan de imitar la forma de tomar decisiones de los humanos, en este caso además de tomar decisiones más rápidamente, lo hacen según la proximidad de los valores de verdad a 0 o a 1, es decir, a "completamente falso" o "completamente verdadero".</a:t>
            </a:r>
            <a:endParaRPr lang="en-US" dirty="0"/>
          </a:p>
        </p:txBody>
      </p:sp>
    </p:spTree>
    <p:extLst>
      <p:ext uri="{BB962C8B-B14F-4D97-AF65-F5344CB8AC3E}">
        <p14:creationId xmlns:p14="http://schemas.microsoft.com/office/powerpoint/2010/main" val="2892172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455D6-B753-4558-90FE-27538B3C0F6F}"/>
              </a:ext>
            </a:extLst>
          </p:cNvPr>
          <p:cNvSpPr>
            <a:spLocks noGrp="1"/>
          </p:cNvSpPr>
          <p:nvPr>
            <p:ph type="title"/>
          </p:nvPr>
        </p:nvSpPr>
        <p:spPr/>
        <p:txBody>
          <a:bodyPr/>
          <a:lstStyle/>
          <a:p>
            <a:r>
              <a:rPr lang="es-MX" dirty="0"/>
              <a:t>¿Qué es un sistema experto?</a:t>
            </a:r>
            <a:endParaRPr lang="en-US" dirty="0"/>
          </a:p>
        </p:txBody>
      </p:sp>
      <p:sp>
        <p:nvSpPr>
          <p:cNvPr id="3" name="Content Placeholder 2">
            <a:extLst>
              <a:ext uri="{FF2B5EF4-FFF2-40B4-BE49-F238E27FC236}">
                <a16:creationId xmlns:a16="http://schemas.microsoft.com/office/drawing/2014/main" id="{F1B8940C-6774-401F-903E-145330BF2B0E}"/>
              </a:ext>
            </a:extLst>
          </p:cNvPr>
          <p:cNvSpPr>
            <a:spLocks noGrp="1"/>
          </p:cNvSpPr>
          <p:nvPr>
            <p:ph idx="1"/>
          </p:nvPr>
        </p:nvSpPr>
        <p:spPr/>
        <p:txBody>
          <a:bodyPr>
            <a:normAutofit lnSpcReduction="10000"/>
          </a:bodyPr>
          <a:lstStyle/>
          <a:p>
            <a:r>
              <a:rPr lang="es-MX" dirty="0"/>
              <a:t>Es un programa de inteligencia artificial que imita la capacidad de un experto humano para tomar decisiones y resolver problemas. Estos sistemas utilizan reglas, bases de conocimiento y técnicas de inferencia para analizar información y dar respuestas similares a las de un especialista.</a:t>
            </a:r>
          </a:p>
          <a:p>
            <a:r>
              <a:rPr lang="es-MX" dirty="0"/>
              <a:t>Algunas de las características de un sistema experto son</a:t>
            </a:r>
          </a:p>
          <a:p>
            <a:pPr marL="0" indent="0">
              <a:buNone/>
            </a:pPr>
            <a:r>
              <a:rPr lang="es-MX" dirty="0"/>
              <a:t>•	Capacidad para inferir </a:t>
            </a:r>
          </a:p>
          <a:p>
            <a:pPr marL="0" indent="0">
              <a:buNone/>
            </a:pPr>
            <a:r>
              <a:rPr lang="es-MX" dirty="0"/>
              <a:t>•	Tomar decisiones</a:t>
            </a:r>
          </a:p>
          <a:p>
            <a:pPr marL="0" indent="0">
              <a:buNone/>
            </a:pPr>
            <a:r>
              <a:rPr lang="es-MX" dirty="0"/>
              <a:t>•	Dominio de una información especifica</a:t>
            </a:r>
          </a:p>
          <a:p>
            <a:pPr marL="0" indent="0">
              <a:buNone/>
            </a:pPr>
            <a:r>
              <a:rPr lang="es-MX" dirty="0"/>
              <a:t>•	Permite que los usuarios interactúen con el sistema</a:t>
            </a:r>
          </a:p>
          <a:p>
            <a:endParaRPr lang="en-US" dirty="0"/>
          </a:p>
        </p:txBody>
      </p:sp>
    </p:spTree>
    <p:extLst>
      <p:ext uri="{BB962C8B-B14F-4D97-AF65-F5344CB8AC3E}">
        <p14:creationId xmlns:p14="http://schemas.microsoft.com/office/powerpoint/2010/main" val="3706343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FA7F8F-3580-4701-8F80-FA24B2E8105F}"/>
              </a:ext>
            </a:extLst>
          </p:cNvPr>
          <p:cNvSpPr>
            <a:spLocks noGrp="1"/>
          </p:cNvSpPr>
          <p:nvPr>
            <p:ph type="ctrTitle"/>
          </p:nvPr>
        </p:nvSpPr>
        <p:spPr/>
        <p:txBody>
          <a:bodyPr/>
          <a:lstStyle/>
          <a:p>
            <a:r>
              <a:rPr lang="en-US" dirty="0" err="1"/>
              <a:t>Ejemplo</a:t>
            </a:r>
            <a:r>
              <a:rPr lang="en-US" dirty="0"/>
              <a:t> 1</a:t>
            </a:r>
          </a:p>
        </p:txBody>
      </p:sp>
      <p:sp>
        <p:nvSpPr>
          <p:cNvPr id="5" name="Subtitle 4">
            <a:extLst>
              <a:ext uri="{FF2B5EF4-FFF2-40B4-BE49-F238E27FC236}">
                <a16:creationId xmlns:a16="http://schemas.microsoft.com/office/drawing/2014/main" id="{8F36381F-2E82-47E7-B2F2-2B46BF9561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52571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3A49-E63C-4D4E-A1F8-FD24A568B9AC}"/>
              </a:ext>
            </a:extLst>
          </p:cNvPr>
          <p:cNvSpPr>
            <a:spLocks noGrp="1"/>
          </p:cNvSpPr>
          <p:nvPr>
            <p:ph type="title"/>
          </p:nvPr>
        </p:nvSpPr>
        <p:spPr/>
        <p:txBody>
          <a:bodyPr/>
          <a:lstStyle/>
          <a:p>
            <a:r>
              <a:rPr lang="en-US" dirty="0" err="1"/>
              <a:t>Funcion</a:t>
            </a:r>
            <a:r>
              <a:rPr lang="en-US" dirty="0"/>
              <a:t> de </a:t>
            </a:r>
            <a:r>
              <a:rPr lang="en-US" dirty="0" err="1"/>
              <a:t>fusificacion</a:t>
            </a:r>
            <a:r>
              <a:rPr lang="en-US" dirty="0"/>
              <a:t> </a:t>
            </a:r>
          </a:p>
        </p:txBody>
      </p:sp>
      <p:sp>
        <p:nvSpPr>
          <p:cNvPr id="3" name="Content Placeholder 2">
            <a:extLst>
              <a:ext uri="{FF2B5EF4-FFF2-40B4-BE49-F238E27FC236}">
                <a16:creationId xmlns:a16="http://schemas.microsoft.com/office/drawing/2014/main" id="{813DF110-5590-4CBE-BB2E-317488F262F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7C5A212-13E6-4D5F-87C9-929804F523AA}"/>
              </a:ext>
            </a:extLst>
          </p:cNvPr>
          <p:cNvPicPr/>
          <p:nvPr/>
        </p:nvPicPr>
        <p:blipFill>
          <a:blip r:embed="rId2"/>
          <a:stretch>
            <a:fillRect/>
          </a:stretch>
        </p:blipFill>
        <p:spPr>
          <a:xfrm>
            <a:off x="2257002" y="2076291"/>
            <a:ext cx="5612130" cy="3850005"/>
          </a:xfrm>
          <a:prstGeom prst="rect">
            <a:avLst/>
          </a:prstGeom>
        </p:spPr>
      </p:pic>
    </p:spTree>
    <p:extLst>
      <p:ext uri="{BB962C8B-B14F-4D97-AF65-F5344CB8AC3E}">
        <p14:creationId xmlns:p14="http://schemas.microsoft.com/office/powerpoint/2010/main" val="412316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E741-D3EF-45BB-948C-AA4185E86108}"/>
              </a:ext>
            </a:extLst>
          </p:cNvPr>
          <p:cNvSpPr>
            <a:spLocks noGrp="1"/>
          </p:cNvSpPr>
          <p:nvPr>
            <p:ph type="title"/>
          </p:nvPr>
        </p:nvSpPr>
        <p:spPr/>
        <p:txBody>
          <a:bodyPr/>
          <a:lstStyle/>
          <a:p>
            <a:r>
              <a:rPr lang="en-US" dirty="0" err="1"/>
              <a:t>Evaluación</a:t>
            </a:r>
            <a:endParaRPr lang="en-US" dirty="0"/>
          </a:p>
        </p:txBody>
      </p:sp>
      <p:pic>
        <p:nvPicPr>
          <p:cNvPr id="4" name="Content Placeholder 3">
            <a:extLst>
              <a:ext uri="{FF2B5EF4-FFF2-40B4-BE49-F238E27FC236}">
                <a16:creationId xmlns:a16="http://schemas.microsoft.com/office/drawing/2014/main" id="{41F0CBC4-24E1-45B9-8B71-913C73CB22E6}"/>
              </a:ext>
            </a:extLst>
          </p:cNvPr>
          <p:cNvPicPr>
            <a:picLocks noGrp="1"/>
          </p:cNvPicPr>
          <p:nvPr>
            <p:ph idx="1"/>
          </p:nvPr>
        </p:nvPicPr>
        <p:blipFill>
          <a:blip r:embed="rId2"/>
          <a:stretch>
            <a:fillRect/>
          </a:stretch>
        </p:blipFill>
        <p:spPr>
          <a:xfrm>
            <a:off x="3078799" y="1825625"/>
            <a:ext cx="6034402" cy="4351338"/>
          </a:xfrm>
          <a:prstGeom prst="rect">
            <a:avLst/>
          </a:prstGeom>
        </p:spPr>
      </p:pic>
    </p:spTree>
    <p:extLst>
      <p:ext uri="{BB962C8B-B14F-4D97-AF65-F5344CB8AC3E}">
        <p14:creationId xmlns:p14="http://schemas.microsoft.com/office/powerpoint/2010/main" val="2252896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E9F03-BF2D-47F6-8123-59AD93888F2C}"/>
              </a:ext>
            </a:extLst>
          </p:cNvPr>
          <p:cNvSpPr>
            <a:spLocks noGrp="1"/>
          </p:cNvSpPr>
          <p:nvPr>
            <p:ph type="title"/>
          </p:nvPr>
        </p:nvSpPr>
        <p:spPr/>
        <p:txBody>
          <a:bodyPr/>
          <a:lstStyle/>
          <a:p>
            <a:r>
              <a:rPr lang="en-US" dirty="0" err="1"/>
              <a:t>Desfusificacion</a:t>
            </a:r>
            <a:r>
              <a:rPr lang="en-US" dirty="0"/>
              <a:t> </a:t>
            </a:r>
          </a:p>
        </p:txBody>
      </p:sp>
      <p:pic>
        <p:nvPicPr>
          <p:cNvPr id="4" name="Content Placeholder 3">
            <a:extLst>
              <a:ext uri="{FF2B5EF4-FFF2-40B4-BE49-F238E27FC236}">
                <a16:creationId xmlns:a16="http://schemas.microsoft.com/office/drawing/2014/main" id="{8E178E1D-34AD-44F5-A53B-60F5D9DB0BBE}"/>
              </a:ext>
            </a:extLst>
          </p:cNvPr>
          <p:cNvPicPr>
            <a:picLocks noGrp="1"/>
          </p:cNvPicPr>
          <p:nvPr>
            <p:ph idx="1"/>
          </p:nvPr>
        </p:nvPicPr>
        <p:blipFill>
          <a:blip r:embed="rId2"/>
          <a:stretch>
            <a:fillRect/>
          </a:stretch>
        </p:blipFill>
        <p:spPr>
          <a:xfrm>
            <a:off x="2319086" y="1825625"/>
            <a:ext cx="7553827" cy="4351338"/>
          </a:xfrm>
          <a:prstGeom prst="rect">
            <a:avLst/>
          </a:prstGeom>
        </p:spPr>
      </p:pic>
    </p:spTree>
    <p:extLst>
      <p:ext uri="{BB962C8B-B14F-4D97-AF65-F5344CB8AC3E}">
        <p14:creationId xmlns:p14="http://schemas.microsoft.com/office/powerpoint/2010/main" val="1840631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472</Words>
  <Application>Microsoft Office PowerPoint</Application>
  <PresentationFormat>Widescreen</PresentationFormat>
  <Paragraphs>29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Control difuso</vt:lpstr>
      <vt:lpstr>Introducción</vt:lpstr>
      <vt:lpstr>¿Qué es la lógica difusa? </vt:lpstr>
      <vt:lpstr>¿Qué es un control difuso?</vt:lpstr>
      <vt:lpstr>¿Qué es un sistema experto?</vt:lpstr>
      <vt:lpstr>Ejemplo 1</vt:lpstr>
      <vt:lpstr>Funcion de fusificacion </vt:lpstr>
      <vt:lpstr>Evaluación</vt:lpstr>
      <vt:lpstr>Desfusificacion </vt:lpstr>
      <vt:lpstr>Ejemplo 2</vt:lpstr>
      <vt:lpstr>Reglas</vt:lpstr>
      <vt:lpstr>Función de fusificacion</vt:lpstr>
      <vt:lpstr>PowerPoint Presentation</vt:lpstr>
      <vt:lpstr>PowerPoint Presentation</vt:lpstr>
      <vt:lpstr>Desfusificacion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difuso</dc:title>
  <dc:creator>RODRIGO ALONSO PAEZ GASTELUM</dc:creator>
  <cp:lastModifiedBy>RODRIGO ALONSO PAEZ GASTELUM</cp:lastModifiedBy>
  <cp:revision>1</cp:revision>
  <dcterms:created xsi:type="dcterms:W3CDTF">2025-02-15T00:23:20Z</dcterms:created>
  <dcterms:modified xsi:type="dcterms:W3CDTF">2025-02-15T00:23:34Z</dcterms:modified>
</cp:coreProperties>
</file>