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35043-B804-4860-AC6F-9658D55E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D4CF4-3844-4ABC-961E-1E8AEB17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4A37A-4B99-4936-B120-9E1A5A3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1F360-90C4-4B1E-B285-3E02CDBC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393CC-4DA6-4D61-A886-8D25C2A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1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BF23-9FF2-4CD3-A117-12EBE9B7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E0F9AC-3E9A-4AC8-BF10-8F8FEDE7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CBCFD-E540-4555-8616-6B9967DC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074F3-A440-45A5-BE64-8E11DE28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2F551-D887-4C6E-BCC5-44B27350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E18885-95C1-4B53-9EC2-F8D68F32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979664-3F64-4036-8679-9849955EE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D961C-659D-4D74-B38B-7741CB78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763C7-EF13-4B2B-8544-D8AC5FFE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E0C65-F8F8-41E8-A8E3-8B0C4630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8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F8393-BCB4-4D2A-AB70-2944778F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7BFF4-D986-47DC-AC4D-59763AE0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056EB-0CDF-4876-AFAD-C65AC04A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6DA87-8E41-4C8D-BE82-BD3E6FE8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2E5E5-8A55-41FD-85B7-004DF8EF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77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0665B-0738-42B5-A1C9-B8B5806A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433B7-0BE1-4E38-9ED9-EB91EDE8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9E6EB-2F3C-4604-A763-F0C697B3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EEA2C-58DA-4B09-97F4-59DAF3F1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D3A13-FE21-4EA3-A153-6B84517E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7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32D4F-BD1F-468C-ACE3-E0C7E15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C2149-93B4-43DD-8B15-B3E7A9E8E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8F4285-4649-4B9F-8901-E92AAECC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26FC9-6CD7-4B8C-8B3C-E61FF146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9655B-55D8-40CB-B0CD-A42DB28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5A8BF-7457-4A6C-99F6-DBB6A421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8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29FA0-C052-4641-944F-21261FA6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1A840-BFD3-4EDB-90D0-C5EFF927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15561-F54B-40B7-A3AA-1B4A9DC9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3895F0-C723-4FF6-8B0D-F838BBC2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626F0D-49E2-4CC5-8BA9-DB3F3DE00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67E162-46E0-4033-8EFD-000E1D60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FBD112-CB27-49EB-8F37-6B701677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1854CC-9D8D-414E-AD42-9D2E8EC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7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A07F-C4BC-466E-BF9F-25792078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A26223-C1E4-4BE7-81DC-F9A4F93A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48DBF9-D0F2-4C01-B5E5-4F37B6DB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8F1332-79F3-42E9-80EE-8AE286B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88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F6ACAA-9FC3-4092-961B-68D70D22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944BD0-DE04-44DD-B33E-4D64AE82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AF679-6350-456F-9D40-3E8A980E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7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8C88E-B8C9-48AC-B303-0208B6EE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81838-F72E-462F-87AF-8DEC3F2D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A90C39-8AE1-4799-BB07-871BBB65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08A4B-0579-4774-B0BC-76FF7ADB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35B345-BCEE-4F8C-80B7-831BE27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7A1CA3-F6AC-4FF8-AFE3-4CF09FE5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69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ED2-691B-4279-A78A-5285B408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A1C298-A92F-4B91-8E89-8EBECCB0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771B8-BCD6-49CB-A31A-E55D42D4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0F1B32-6860-458A-8A32-3942B7A0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43F8EE-E895-41AC-8912-31677228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B9F625-01EE-4571-964E-44F957F1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6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A11BD7-8A88-4B12-A9EB-A13B18B1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BB1AB-3846-4634-9C6D-98A6C2D1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90B34-D717-40C7-B60E-63A0BEBEC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AD3D-28A6-49D0-8678-11311CCA9AA5}" type="datetimeFigureOut">
              <a:rPr lang="pt-BR" smtClean="0"/>
              <a:t>20/05/2020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0151A-8B98-404C-AB7F-D1B601D75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2B8AFA-642B-4DD0-A29E-CBE6542F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53E8-CB97-4C57-811A-A55C2AE15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82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C442CC-1F7B-479C-A419-45C939AD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3" y="190500"/>
            <a:ext cx="11833274" cy="577410"/>
          </a:xfrm>
        </p:spPr>
        <p:txBody>
          <a:bodyPr>
            <a:noAutofit/>
          </a:bodyPr>
          <a:lstStyle/>
          <a:p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orçamento</a:t>
            </a:r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0719664-7286-469C-83AA-C9301765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22" y="1114367"/>
            <a:ext cx="6439156" cy="5576324"/>
          </a:xfrm>
        </p:spPr>
      </p:pic>
    </p:spTree>
    <p:extLst>
      <p:ext uri="{BB962C8B-B14F-4D97-AF65-F5344CB8AC3E}">
        <p14:creationId xmlns:p14="http://schemas.microsoft.com/office/powerpoint/2010/main" val="52514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C442CC-1F7B-479C-A419-45C939AD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3" y="190500"/>
            <a:ext cx="11833274" cy="577410"/>
          </a:xfrm>
        </p:spPr>
        <p:txBody>
          <a:bodyPr>
            <a:noAutofit/>
          </a:bodyPr>
          <a:lstStyle/>
          <a:p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agendamento</a:t>
            </a:r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923C8B4-1C3E-4966-B463-FA5E081C2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94" y="1404730"/>
            <a:ext cx="9488411" cy="4798737"/>
          </a:xfrm>
        </p:spPr>
      </p:pic>
    </p:spTree>
    <p:extLst>
      <p:ext uri="{BB962C8B-B14F-4D97-AF65-F5344CB8AC3E}">
        <p14:creationId xmlns:p14="http://schemas.microsoft.com/office/powerpoint/2010/main" val="68070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C442CC-1F7B-479C-A419-45C939AD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3" y="190500"/>
            <a:ext cx="11833274" cy="577410"/>
          </a:xfrm>
        </p:spPr>
        <p:txBody>
          <a:bodyPr>
            <a:noAutofit/>
          </a:bodyPr>
          <a:lstStyle/>
          <a:p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Realizar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serviço</a:t>
            </a:r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A814A25-5DB3-49F2-BE30-883438987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22" y="1152939"/>
            <a:ext cx="9627581" cy="5514561"/>
          </a:xfrm>
        </p:spPr>
      </p:pic>
    </p:spTree>
    <p:extLst>
      <p:ext uri="{BB962C8B-B14F-4D97-AF65-F5344CB8AC3E}">
        <p14:creationId xmlns:p14="http://schemas.microsoft.com/office/powerpoint/2010/main" val="1088106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Realizar orçamento</vt:lpstr>
      <vt:lpstr>Realizar agendamento</vt:lpstr>
      <vt:lpstr>Realizar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Realizar oramento</dc:title>
  <dc:creator>Rodrigo Henrique</dc:creator>
  <cp:lastModifiedBy>Rodrigo Henrique</cp:lastModifiedBy>
  <cp:revision>18</cp:revision>
  <dcterms:created xsi:type="dcterms:W3CDTF">2020-04-18T18:53:10Z</dcterms:created>
  <dcterms:modified xsi:type="dcterms:W3CDTF">2020-05-20T12:03:22Z</dcterms:modified>
</cp:coreProperties>
</file>