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4" r:id="rId3"/>
    <p:sldId id="258" r:id="rId4"/>
    <p:sldId id="259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8944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47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00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50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9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54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Estúdio Tattoo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/>
              <a:t>Draco</a:t>
            </a:r>
            <a:r>
              <a:rPr lang="pt-BR" sz="1000" dirty="0"/>
              <a:t> </a:t>
            </a:r>
            <a:r>
              <a:rPr lang="pt-BR" sz="1000" dirty="0" err="1"/>
              <a:t>Tattoo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Tatuador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rot="10800000" flipH="1">
            <a:off x="1276777" y="3357113"/>
            <a:ext cx="1106700" cy="588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516676"/>
            <a:ext cx="3033900" cy="63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orçamento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Fechar contrato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serviço 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Obter orçamento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Agendar serviço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serviço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orçamento</a:t>
            </a: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cxnSpLocks/>
            <a:stCxn id="112" idx="0"/>
            <a:endCxn id="102" idx="2"/>
          </p:cNvCxnSpPr>
          <p:nvPr/>
        </p:nvCxnSpPr>
        <p:spPr>
          <a:xfrm rot="5400000" flipH="1" flipV="1">
            <a:off x="3883418" y="1155156"/>
            <a:ext cx="934638" cy="432626"/>
          </a:xfrm>
          <a:prstGeom prst="curvedConnector5">
            <a:avLst>
              <a:gd name="adj1" fmla="val 47110"/>
              <a:gd name="adj2" fmla="val 51212"/>
              <a:gd name="adj3" fmla="val 732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cxnSpLocks/>
            <a:stCxn id="112" idx="2"/>
            <a:endCxn id="125" idx="1"/>
          </p:cNvCxnSpPr>
          <p:nvPr/>
        </p:nvCxnSpPr>
        <p:spPr>
          <a:xfrm rot="16200000" flipH="1">
            <a:off x="3890118" y="2614693"/>
            <a:ext cx="1162012" cy="67340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873996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Realizar orçamento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Obter orçamento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1" y="1838788"/>
            <a:ext cx="1140045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Administração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26427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Agendar serviço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34606" y="1106344"/>
            <a:ext cx="934638" cy="530250"/>
          </a:xfrm>
          <a:prstGeom prst="curvedConnector5">
            <a:avLst>
              <a:gd name="adj1" fmla="val 47110"/>
              <a:gd name="adj2" fmla="val 85085"/>
              <a:gd name="adj3" fmla="val 885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41306" y="2565881"/>
            <a:ext cx="1162012" cy="77102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Agendar serviço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06598" y="1838788"/>
            <a:ext cx="1060404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Administração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Fechar contrato</a:t>
            </a:r>
            <a:endParaRPr sz="1200" dirty="0"/>
          </a:p>
        </p:txBody>
      </p: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32509" y="1104247"/>
            <a:ext cx="934638" cy="534444"/>
          </a:xfrm>
          <a:prstGeom prst="curvedConnector5">
            <a:avLst>
              <a:gd name="adj1" fmla="val 47110"/>
              <a:gd name="adj2" fmla="val 3579"/>
              <a:gd name="adj3" fmla="val 679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39209" y="2563784"/>
            <a:ext cx="1162012" cy="775219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Fechar contrato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498209" y="1838788"/>
            <a:ext cx="1068793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Administração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3263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serviço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Receber serviço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Realizar serviço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Estúdio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081092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65</Words>
  <Application>Microsoft Office PowerPoint</Application>
  <PresentationFormat>Apresentação na tela (16:9)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Cynthia Ribeiro da Costa</dc:creator>
  <cp:lastModifiedBy>Rodrigo Henrique</cp:lastModifiedBy>
  <cp:revision>35</cp:revision>
  <dcterms:modified xsi:type="dcterms:W3CDTF">2020-02-26T19:12:20Z</dcterms:modified>
</cp:coreProperties>
</file>