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54C88-666A-43B3-8DE7-D4D2B3664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AB5E5-BD80-4FF8-91E6-C85C2DE35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5F5B0-2C66-4F79-B7B0-1C2575A7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A814-2BF7-4F64-8092-55E807D0FBDC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CD4740-C08B-4100-8BC2-590B5B44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421336-94FF-41A7-A38F-8CB4C181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25AE-EEBC-4897-A99B-9BA7A8FD4C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3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C23B7-899E-40DD-B33C-B7AA739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58FFCF-7C1F-43CC-9DD2-30203E915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611D0A-F47F-47B2-AE2F-3054C57E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A814-2BF7-4F64-8092-55E807D0FBDC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A99574-FB6A-47D4-94DC-0928D5B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00C27-50E6-4062-931D-6D732AE1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25AE-EEBC-4897-A99B-9BA7A8FD4C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74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EF1CEB-3271-4193-9F32-7B923EF49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63235C-3A06-4CDE-8FD2-F80E68193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6D6805-40EA-4FA7-A8D8-BFEC4943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A814-2BF7-4F64-8092-55E807D0FBDC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A456F3-DE67-42D5-99A6-B5AAF776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32F4A-F427-4FC1-9800-F3150501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25AE-EEBC-4897-A99B-9BA7A8FD4C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39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13DED-F5ED-4F87-B657-2F79C5B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304AA-CD69-4DCA-9292-7B082D13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85BFB-4FCF-446F-AB00-945319C5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A814-2BF7-4F64-8092-55E807D0FBDC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852F1-D0F4-459C-98F0-108CCD38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E8F0E-0601-4D8D-A38F-0E27CB8F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25AE-EEBC-4897-A99B-9BA7A8FD4C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78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3D11D-4E77-4F73-9B00-1E35CD45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BA5DB-FCC2-454F-9A91-CF0C5D02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78E94A-37B9-40DB-A65F-AB60F6CC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A814-2BF7-4F64-8092-55E807D0FBDC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594453-3960-4ECE-8EA9-8135E31F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731515-C3FD-4022-8503-A50CAD93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25AE-EEBC-4897-A99B-9BA7A8FD4C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3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3C315-2387-47AF-8773-E1085937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256DE-FFB3-4F84-AC70-4740E500A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552455-F72D-4C65-AAF5-80DE1180A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EA7CD-D66D-4F69-82EA-10B699D3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A814-2BF7-4F64-8092-55E807D0FBDC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7123C1-3FC3-4CE6-9107-D19794C8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62404C-24A7-4F7C-8928-E1E32367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25AE-EEBC-4897-A99B-9BA7A8FD4C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11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B749C-D203-4E17-A910-F3938860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190F5F-DAC0-47A2-847D-E8276BB0A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66D19C-FE7B-4DF6-8B39-01B11F8C2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58493F-4B7B-47CC-940B-3110C941E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7A12A3-D580-4329-97EF-13F6352E3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18EF1D-1C26-4698-A381-E73F84C0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A814-2BF7-4F64-8092-55E807D0FBDC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0F99A0-04CD-4EEB-9464-8DA13F65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64E0B6-FD51-4FCB-97A7-3BD793C4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25AE-EEBC-4897-A99B-9BA7A8FD4C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49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BE60E-F94D-477F-A146-84B89506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9CB21C-C34F-427D-9CEC-A66B7454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A814-2BF7-4F64-8092-55E807D0FBDC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51BD18-0AE5-423A-8DBA-2F6A31F6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A83E22-9AAC-4440-B0AB-1F5B5C10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25AE-EEBC-4897-A99B-9BA7A8FD4C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7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DC2A31-7600-4C23-8829-07603A5F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A814-2BF7-4F64-8092-55E807D0FBDC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098E22-F887-4B24-9FB6-E388BB5E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2B5AB3-0CE4-4F55-85D3-726D4D9F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25AE-EEBC-4897-A99B-9BA7A8FD4C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65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B204E-8101-470D-8C14-5873C26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7004A-6543-41EB-9B03-7FC6C5E4F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878B03-1ED5-4BB4-A230-2BD9401F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7532BA-2F10-4964-841E-91111169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A814-2BF7-4F64-8092-55E807D0FBDC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79148F-06BB-446E-BF5B-E70E136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74ED29-E3FE-4DF1-AD5D-80EA49D1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25AE-EEBC-4897-A99B-9BA7A8FD4C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84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984E9-3EDA-4B3A-BCFE-0CBE82D5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99BB77-360F-466E-8BC4-4A1B23746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795431-1A37-42B7-92FB-26BBBBCF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CD5537-70F7-4DAF-8007-35AB9B73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A814-2BF7-4F64-8092-55E807D0FBDC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E8B2AE-1B58-4FD2-83D6-1C0BED2C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1CF03A-E253-4B0C-980C-11120D14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25AE-EEBC-4897-A99B-9BA7A8FD4C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42EE0A-AB7E-4BB7-9ED3-5BACF4EF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4FD43-5B7B-4957-8B68-98B4E0CC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9EE73-5BDF-4E82-AD9E-A28474905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A814-2BF7-4F64-8092-55E807D0FBDC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7B69B1-A40D-4204-A373-990EA6856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D774D-103F-4D5C-8C5D-426D5E3A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E25AE-EEBC-4897-A99B-9BA7A8FD4C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7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1715B551-2C39-44F9-8657-C44EAE601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201" y="1825625"/>
            <a:ext cx="4770116" cy="435133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/>
              <a:t>Realizar orçamento 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pt-BR" sz="2000" b="1" dirty="0"/>
            </a:br>
            <a:r>
              <a:rPr lang="pt-BR" sz="1800" b="1" dirty="0"/>
              <a:t>Evento</a:t>
            </a:r>
            <a:r>
              <a:rPr lang="pt-BR" sz="1800" dirty="0"/>
              <a:t>: Administrador recepciona </a:t>
            </a:r>
            <a:r>
              <a:rPr lang="pt-BR" sz="1800"/>
              <a:t>e Tatuador orça</a:t>
            </a:r>
            <a:br>
              <a:rPr lang="pt-BR" sz="1800" dirty="0"/>
            </a:br>
            <a:r>
              <a:rPr lang="pt-BR" sz="1800" b="1" dirty="0"/>
              <a:t>Objetivo</a:t>
            </a:r>
            <a:r>
              <a:rPr lang="pt-BR" sz="1800" dirty="0"/>
              <a:t>: Informar orçamento ao Cliente </a:t>
            </a:r>
            <a:br>
              <a:rPr lang="pt-BR" sz="1800" dirty="0"/>
            </a:br>
            <a:r>
              <a:rPr lang="pt-BR" sz="1800" b="1" dirty="0"/>
              <a:t>Trabalhadores envolvidos</a:t>
            </a:r>
            <a:r>
              <a:rPr lang="pt-BR" sz="1800" dirty="0"/>
              <a:t>: Secretária e Tatuador.</a:t>
            </a:r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Cliente solicita pedido de orçamento</a:t>
            </a:r>
          </a:p>
          <a:p>
            <a:r>
              <a:rPr lang="pt-BR" sz="1800" dirty="0"/>
              <a:t>Secretária protocola pedido de orçamento e envia para Tatuador</a:t>
            </a:r>
          </a:p>
          <a:p>
            <a:r>
              <a:rPr lang="pt-BR" sz="1800" dirty="0"/>
              <a:t>Tatuador conversa com o Cliente e analisa o     desenho a ser  tatuado. </a:t>
            </a:r>
          </a:p>
          <a:p>
            <a:r>
              <a:rPr lang="pt-BR" sz="1800" dirty="0"/>
              <a:t>Orçamento e disponibilizado para o Cliente</a:t>
            </a:r>
          </a:p>
          <a:p>
            <a:endParaRPr lang="pt-BR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9779A17-F6CD-49A8-9A85-5FFADFE5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</p:spPr>
        <p:txBody>
          <a:bodyPr>
            <a:no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Descrição dos Processos de Negócio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F5E6B476-C43F-439A-979D-E11DA33DD1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86" y="1312944"/>
            <a:ext cx="6053957" cy="5242741"/>
          </a:xfrm>
        </p:spPr>
      </p:pic>
    </p:spTree>
    <p:extLst>
      <p:ext uri="{BB962C8B-B14F-4D97-AF65-F5344CB8AC3E}">
        <p14:creationId xmlns:p14="http://schemas.microsoft.com/office/powerpoint/2010/main" val="429070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D8DB0-FA37-435D-B209-E8C746A9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</p:spPr>
        <p:txBody>
          <a:bodyPr>
            <a:no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Descrição dos Processos de Negócio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1B4D50-0697-4E4F-A9D8-0687AC972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57" y="1195754"/>
            <a:ext cx="4360724" cy="544358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pt-BR" sz="3000" b="1" dirty="0"/>
              <a:t>Realizar Agendamento </a:t>
            </a:r>
          </a:p>
          <a:p>
            <a:pPr marL="0" indent="0">
              <a:lnSpc>
                <a:spcPct val="170000"/>
              </a:lnSpc>
              <a:buNone/>
            </a:pPr>
            <a:br>
              <a:rPr lang="pt-BR" sz="1800" b="1" dirty="0"/>
            </a:br>
            <a:r>
              <a:rPr lang="pt-BR" sz="2000" b="1" dirty="0"/>
              <a:t>Evento</a:t>
            </a:r>
            <a:r>
              <a:rPr lang="pt-BR" sz="2000" dirty="0"/>
              <a:t>: Administrador agenda </a:t>
            </a:r>
            <a:br>
              <a:rPr lang="pt-BR" sz="1600" dirty="0"/>
            </a:br>
            <a:r>
              <a:rPr lang="pt-BR" sz="2000" b="1" dirty="0"/>
              <a:t>Objetivo</a:t>
            </a:r>
            <a:r>
              <a:rPr lang="pt-BR" sz="2000" dirty="0"/>
              <a:t>: Incluir Cliente no agendamento </a:t>
            </a:r>
            <a:br>
              <a:rPr lang="pt-BR" sz="1600" dirty="0"/>
            </a:br>
            <a:r>
              <a:rPr lang="pt-BR" sz="2000" b="1" dirty="0"/>
              <a:t>Trabalhadores envolvidos</a:t>
            </a:r>
            <a:r>
              <a:rPr lang="pt-BR" sz="2000" dirty="0"/>
              <a:t>: Administrador</a:t>
            </a:r>
          </a:p>
          <a:p>
            <a:pPr>
              <a:lnSpc>
                <a:spcPct val="170000"/>
              </a:lnSpc>
            </a:pPr>
            <a:r>
              <a:rPr lang="pt-BR" sz="1800" dirty="0"/>
              <a:t>Cliente solicita agendamento  </a:t>
            </a:r>
          </a:p>
          <a:p>
            <a:r>
              <a:rPr lang="pt-BR" sz="1800" dirty="0"/>
              <a:t>Administrador verifica pedido.</a:t>
            </a:r>
          </a:p>
          <a:p>
            <a:r>
              <a:rPr lang="pt-BR" sz="1800" dirty="0"/>
              <a:t>Administrador verifica orçamento.</a:t>
            </a:r>
          </a:p>
          <a:p>
            <a:r>
              <a:rPr lang="pt-BR" sz="1800" dirty="0"/>
              <a:t>Administrador verifica o tatuador emissor do orçamento. </a:t>
            </a:r>
          </a:p>
          <a:p>
            <a:r>
              <a:rPr lang="pt-BR" sz="1800" dirty="0"/>
              <a:t> Administrador cadastra o cliente.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400" dirty="0"/>
              <a:t>Caso o cliente já esteja cadastrado o mesmo será diretamente incluso na agenda</a:t>
            </a:r>
          </a:p>
          <a:p>
            <a:r>
              <a:rPr lang="pt-BR" sz="1800" dirty="0"/>
              <a:t>  Administrador agenda data e hora para o cliente.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400" dirty="0"/>
              <a:t>Caso o a Agenda não possua a data desejada pelo cliente, o Administrador sugere outra escolha de data.</a:t>
            </a:r>
          </a:p>
          <a:p>
            <a:endParaRPr lang="pt-BR" sz="1200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A70AB36-EB1D-4FA6-B310-8D90E822A1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9" y="1855303"/>
            <a:ext cx="6640958" cy="3358645"/>
          </a:xfrm>
        </p:spPr>
      </p:pic>
    </p:spTree>
    <p:extLst>
      <p:ext uri="{BB962C8B-B14F-4D97-AF65-F5344CB8AC3E}">
        <p14:creationId xmlns:p14="http://schemas.microsoft.com/office/powerpoint/2010/main" val="32346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D8DB0-FA37-435D-B209-E8C746A9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</p:spPr>
        <p:txBody>
          <a:bodyPr>
            <a:no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Descrição dos Processos de Negócio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1B4D50-0697-4E4F-A9D8-0687AC972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900" y="1195754"/>
            <a:ext cx="3848100" cy="549714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3500" b="1" dirty="0"/>
              <a:t>Receber serviço </a:t>
            </a:r>
          </a:p>
          <a:p>
            <a:pPr marL="0" indent="0">
              <a:lnSpc>
                <a:spcPct val="170000"/>
              </a:lnSpc>
              <a:buNone/>
            </a:pPr>
            <a:br>
              <a:rPr lang="pt-BR" sz="2000" b="1" dirty="0"/>
            </a:br>
            <a:r>
              <a:rPr lang="pt-BR" sz="2300" b="1" dirty="0"/>
              <a:t>Evento</a:t>
            </a:r>
            <a:r>
              <a:rPr lang="pt-BR" sz="2300" dirty="0"/>
              <a:t>: Administrador recepciona e Tatuador tatua</a:t>
            </a:r>
            <a:br>
              <a:rPr lang="pt-BR" sz="1600" dirty="0"/>
            </a:br>
            <a:r>
              <a:rPr lang="pt-BR" sz="2300" b="1" dirty="0"/>
              <a:t>Objetivo</a:t>
            </a:r>
            <a:r>
              <a:rPr lang="pt-BR" sz="2300" dirty="0"/>
              <a:t>: Realizar a tatuagem 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2300" b="1" dirty="0"/>
              <a:t>Trabalhadores envolvidos: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2300" dirty="0"/>
              <a:t>Administrador e Tatuador</a:t>
            </a:r>
          </a:p>
          <a:p>
            <a:r>
              <a:rPr lang="pt-BR" sz="1400" dirty="0"/>
              <a:t> </a:t>
            </a:r>
            <a:r>
              <a:rPr lang="pt-BR" sz="2000" dirty="0"/>
              <a:t>Cliente comparece ao estúdio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Case não compareça, o próprio Cliente se responsabiliza para remarcar outra data</a:t>
            </a:r>
          </a:p>
          <a:p>
            <a:r>
              <a:rPr lang="pt-BR" sz="2000" dirty="0"/>
              <a:t> Administrador confere se  o tatuador está presente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Caso o Tatuador falte, o estúdio se responsabiliza em remarcar outra data para o cliente realizar o serviço</a:t>
            </a:r>
          </a:p>
          <a:p>
            <a:r>
              <a:rPr lang="pt-BR" sz="2000" dirty="0"/>
              <a:t> Administrador guia Ciente até o estúdio</a:t>
            </a:r>
          </a:p>
          <a:p>
            <a:r>
              <a:rPr lang="pt-BR" sz="2000" dirty="0"/>
              <a:t> Tatuador realiza a tatuagem</a:t>
            </a:r>
          </a:p>
          <a:p>
            <a:endParaRPr lang="pt-BR" sz="1200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19E0020-B0E3-4DD1-B4EC-8D54ED874F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6365"/>
            <a:ext cx="7285960" cy="4173308"/>
          </a:xfrm>
        </p:spPr>
      </p:pic>
    </p:spTree>
    <p:extLst>
      <p:ext uri="{BB962C8B-B14F-4D97-AF65-F5344CB8AC3E}">
        <p14:creationId xmlns:p14="http://schemas.microsoft.com/office/powerpoint/2010/main" val="272679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do Office</vt:lpstr>
      <vt:lpstr>Descrição dos Processos de Negócio</vt:lpstr>
      <vt:lpstr>Descrição dos Processos de Negócio</vt:lpstr>
      <vt:lpstr>Descrição dos Processos de Negócio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Descrição dos Processos de negócio</dc:title>
  <dc:creator>Rodrigo Henrique</dc:creator>
  <cp:lastModifiedBy>Rodrigo Henrique</cp:lastModifiedBy>
  <cp:revision>12</cp:revision>
  <dcterms:created xsi:type="dcterms:W3CDTF">2020-04-29T06:54:51Z</dcterms:created>
  <dcterms:modified xsi:type="dcterms:W3CDTF">2020-05-20T11:59:22Z</dcterms:modified>
</cp:coreProperties>
</file>