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8288000" cy="10287000"/>
  <p:notesSz cx="6858000" cy="9144000"/>
  <p:embeddedFontLst>
    <p:embeddedFont>
      <p:font typeface="Arimo" panose="020B0604020202020204" charset="0"/>
      <p:regular r:id="rId44"/>
    </p:embeddedFont>
    <p:embeddedFont>
      <p:font typeface="Canva Sans" panose="020B0604020202020204" charset="0"/>
      <p:regular r:id="rId45"/>
    </p:embeddedFont>
    <p:embeddedFont>
      <p:font typeface="DM Sans" pitchFamily="2" charset="0"/>
      <p:regular r:id="rId46"/>
    </p:embeddedFont>
    <p:embeddedFont>
      <p:font typeface="DM Sans Bold" charset="0"/>
      <p:regular r:id="rId47"/>
    </p:embeddedFont>
    <p:embeddedFont>
      <p:font typeface="Raleway Bold" panose="020B0604020202020204" charset="0"/>
      <p:regular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9.svg"/><Relationship Id="rId9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2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9.svg"/><Relationship Id="rId9" Type="http://schemas.openxmlformats.org/officeDocument/2006/relationships/image" Target="../media/image25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9.svg"/><Relationship Id="rId9" Type="http://schemas.openxmlformats.org/officeDocument/2006/relationships/image" Target="../media/image27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30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13.sv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9.svg"/><Relationship Id="rId9" Type="http://schemas.openxmlformats.org/officeDocument/2006/relationships/image" Target="../media/image11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9.svg"/><Relationship Id="rId9" Type="http://schemas.openxmlformats.org/officeDocument/2006/relationships/image" Target="../media/image33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9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9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svg"/><Relationship Id="rId18" Type="http://schemas.openxmlformats.org/officeDocument/2006/relationships/image" Target="../media/image48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12" Type="http://schemas.openxmlformats.org/officeDocument/2006/relationships/image" Target="../media/image42.png"/><Relationship Id="rId17" Type="http://schemas.openxmlformats.org/officeDocument/2006/relationships/image" Target="../media/image47.svg"/><Relationship Id="rId2" Type="http://schemas.openxmlformats.org/officeDocument/2006/relationships/image" Target="../media/image1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41.svg"/><Relationship Id="rId5" Type="http://schemas.openxmlformats.org/officeDocument/2006/relationships/image" Target="../media/image4.png"/><Relationship Id="rId15" Type="http://schemas.openxmlformats.org/officeDocument/2006/relationships/image" Target="../media/image45.svg"/><Relationship Id="rId10" Type="http://schemas.openxmlformats.org/officeDocument/2006/relationships/image" Target="../media/image40.png"/><Relationship Id="rId19" Type="http://schemas.openxmlformats.org/officeDocument/2006/relationships/image" Target="../media/image49.svg"/><Relationship Id="rId4" Type="http://schemas.openxmlformats.org/officeDocument/2006/relationships/image" Target="../media/image9.svg"/><Relationship Id="rId9" Type="http://schemas.openxmlformats.org/officeDocument/2006/relationships/image" Target="../media/image39.svg"/><Relationship Id="rId1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10" Type="http://schemas.openxmlformats.org/officeDocument/2006/relationships/image" Target="../media/image53.png"/><Relationship Id="rId4" Type="http://schemas.openxmlformats.org/officeDocument/2006/relationships/image" Target="../media/image9.svg"/><Relationship Id="rId9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bit.ly/3A1uf1Q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9.svg"/><Relationship Id="rId9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9.svg"/><Relationship Id="rId10" Type="http://schemas.openxmlformats.org/officeDocument/2006/relationships/image" Target="../media/image18.sv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0" y="0"/>
            <a:ext cx="18288006" cy="10287002"/>
          </a:xfrm>
          <a:custGeom>
            <a:avLst/>
            <a:gdLst/>
            <a:ahLst/>
            <a:cxnLst/>
            <a:rect l="l" t="t" r="r" b="b"/>
            <a:pathLst>
              <a:path w="18288006" h="10287002">
                <a:moveTo>
                  <a:pt x="0" y="0"/>
                </a:moveTo>
                <a:lnTo>
                  <a:pt x="18288006" y="0"/>
                </a:lnTo>
                <a:lnTo>
                  <a:pt x="18288006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3" name="Freeform 3"/>
          <p:cNvSpPr/>
          <p:nvPr/>
        </p:nvSpPr>
        <p:spPr>
          <a:xfrm flipH="1">
            <a:off x="2170544" y="-1315600"/>
            <a:ext cx="3054754" cy="3100048"/>
          </a:xfrm>
          <a:custGeom>
            <a:avLst/>
            <a:gdLst/>
            <a:ahLst/>
            <a:cxnLst/>
            <a:rect l="l" t="t" r="r" b="b"/>
            <a:pathLst>
              <a:path w="3054754" h="3100048">
                <a:moveTo>
                  <a:pt x="3054754" y="0"/>
                </a:moveTo>
                <a:lnTo>
                  <a:pt x="0" y="0"/>
                </a:lnTo>
                <a:lnTo>
                  <a:pt x="0" y="3100048"/>
                </a:lnTo>
                <a:lnTo>
                  <a:pt x="3054754" y="3100048"/>
                </a:lnTo>
                <a:lnTo>
                  <a:pt x="3054754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4" name="Freeform 4"/>
          <p:cNvSpPr/>
          <p:nvPr/>
        </p:nvSpPr>
        <p:spPr>
          <a:xfrm rot="-5400000">
            <a:off x="1431624" y="7698570"/>
            <a:ext cx="2940052" cy="4147898"/>
          </a:xfrm>
          <a:custGeom>
            <a:avLst/>
            <a:gdLst/>
            <a:ahLst/>
            <a:cxnLst/>
            <a:rect l="l" t="t" r="r" b="b"/>
            <a:pathLst>
              <a:path w="2940052" h="4147898">
                <a:moveTo>
                  <a:pt x="0" y="0"/>
                </a:moveTo>
                <a:lnTo>
                  <a:pt x="2940052" y="0"/>
                </a:lnTo>
                <a:lnTo>
                  <a:pt x="2940052" y="4147898"/>
                </a:lnTo>
                <a:lnTo>
                  <a:pt x="0" y="41478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5" name="Freeform 5"/>
          <p:cNvSpPr/>
          <p:nvPr/>
        </p:nvSpPr>
        <p:spPr>
          <a:xfrm>
            <a:off x="16219196" y="1070000"/>
            <a:ext cx="3123150" cy="3100050"/>
          </a:xfrm>
          <a:custGeom>
            <a:avLst/>
            <a:gdLst/>
            <a:ahLst/>
            <a:cxnLst/>
            <a:rect l="l" t="t" r="r" b="b"/>
            <a:pathLst>
              <a:path w="3123150" h="3100050">
                <a:moveTo>
                  <a:pt x="0" y="0"/>
                </a:moveTo>
                <a:lnTo>
                  <a:pt x="3123150" y="0"/>
                </a:lnTo>
                <a:lnTo>
                  <a:pt x="3123150" y="3100050"/>
                </a:lnTo>
                <a:lnTo>
                  <a:pt x="0" y="31000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6" name="Freeform 6"/>
          <p:cNvSpPr/>
          <p:nvPr/>
        </p:nvSpPr>
        <p:spPr>
          <a:xfrm>
            <a:off x="7883816" y="5085926"/>
            <a:ext cx="2520675" cy="1509386"/>
          </a:xfrm>
          <a:custGeom>
            <a:avLst/>
            <a:gdLst/>
            <a:ahLst/>
            <a:cxnLst/>
            <a:rect l="l" t="t" r="r" b="b"/>
            <a:pathLst>
              <a:path w="2520675" h="1509386">
                <a:moveTo>
                  <a:pt x="0" y="0"/>
                </a:moveTo>
                <a:lnTo>
                  <a:pt x="2520674" y="0"/>
                </a:lnTo>
                <a:lnTo>
                  <a:pt x="2520674" y="1509386"/>
                </a:lnTo>
                <a:lnTo>
                  <a:pt x="0" y="150938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7" name="TextBox 7"/>
          <p:cNvSpPr txBox="1"/>
          <p:nvPr/>
        </p:nvSpPr>
        <p:spPr>
          <a:xfrm>
            <a:off x="2738775" y="3336450"/>
            <a:ext cx="12810750" cy="296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96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Introducción A </a:t>
            </a:r>
          </a:p>
          <a:p>
            <a:pPr algn="ctr">
              <a:lnSpc>
                <a:spcPts val="11519"/>
              </a:lnSpc>
            </a:pPr>
            <a:endParaRPr lang="en-US" sz="9600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553051" y="7095821"/>
            <a:ext cx="11181750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Para desarrolladores C#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6682087" y="8910880"/>
            <a:ext cx="4923679" cy="694840"/>
            <a:chOff x="0" y="0"/>
            <a:chExt cx="6564905" cy="926453"/>
          </a:xfrm>
        </p:grpSpPr>
        <p:sp>
          <p:nvSpPr>
            <p:cNvPr id="10" name="Freeform 10"/>
            <p:cNvSpPr/>
            <p:nvPr/>
          </p:nvSpPr>
          <p:spPr>
            <a:xfrm>
              <a:off x="3256837" y="0"/>
              <a:ext cx="3308068" cy="926453"/>
            </a:xfrm>
            <a:custGeom>
              <a:avLst/>
              <a:gdLst/>
              <a:ahLst/>
              <a:cxnLst/>
              <a:rect l="l" t="t" r="r" b="b"/>
              <a:pathLst>
                <a:path w="3308068" h="926453">
                  <a:moveTo>
                    <a:pt x="0" y="0"/>
                  </a:moveTo>
                  <a:lnTo>
                    <a:pt x="3308068" y="0"/>
                  </a:lnTo>
                  <a:lnTo>
                    <a:pt x="3308068" y="926453"/>
                  </a:lnTo>
                  <a:lnTo>
                    <a:pt x="0" y="9264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UY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29852"/>
              <a:ext cx="3256837" cy="657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40"/>
                </a:lnSpc>
              </a:pPr>
              <a:r>
                <a:rPr lang="en-US" sz="32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powered by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50" y="0"/>
            <a:ext cx="18288006" cy="10287002"/>
          </a:xfrm>
          <a:custGeom>
            <a:avLst/>
            <a:gdLst/>
            <a:ahLst/>
            <a:cxnLst/>
            <a:rect l="l" t="t" r="r" b="b"/>
            <a:pathLst>
              <a:path w="18288006" h="10287002">
                <a:moveTo>
                  <a:pt x="0" y="0"/>
                </a:moveTo>
                <a:lnTo>
                  <a:pt x="18288006" y="0"/>
                </a:lnTo>
                <a:lnTo>
                  <a:pt x="18288006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3" name="Freeform 3"/>
          <p:cNvSpPr/>
          <p:nvPr/>
        </p:nvSpPr>
        <p:spPr>
          <a:xfrm>
            <a:off x="17292258" y="9190128"/>
            <a:ext cx="995898" cy="1096874"/>
          </a:xfrm>
          <a:custGeom>
            <a:avLst/>
            <a:gdLst/>
            <a:ahLst/>
            <a:cxnLst/>
            <a:rect l="l" t="t" r="r" b="b"/>
            <a:pathLst>
              <a:path w="995898" h="1096874">
                <a:moveTo>
                  <a:pt x="0" y="0"/>
                </a:moveTo>
                <a:lnTo>
                  <a:pt x="995898" y="0"/>
                </a:lnTo>
                <a:lnTo>
                  <a:pt x="995898" y="1096874"/>
                </a:lnTo>
                <a:lnTo>
                  <a:pt x="0" y="10968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4" name="Freeform 4"/>
          <p:cNvSpPr/>
          <p:nvPr/>
        </p:nvSpPr>
        <p:spPr>
          <a:xfrm>
            <a:off x="-2402328" y="890050"/>
            <a:ext cx="3123150" cy="3100050"/>
          </a:xfrm>
          <a:custGeom>
            <a:avLst/>
            <a:gdLst/>
            <a:ahLst/>
            <a:cxnLst/>
            <a:rect l="l" t="t" r="r" b="b"/>
            <a:pathLst>
              <a:path w="3123150" h="3100050">
                <a:moveTo>
                  <a:pt x="0" y="0"/>
                </a:moveTo>
                <a:lnTo>
                  <a:pt x="3123150" y="0"/>
                </a:lnTo>
                <a:lnTo>
                  <a:pt x="3123150" y="3100050"/>
                </a:lnTo>
                <a:lnTo>
                  <a:pt x="0" y="31000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5" name="Freeform 5"/>
          <p:cNvSpPr/>
          <p:nvPr/>
        </p:nvSpPr>
        <p:spPr>
          <a:xfrm flipH="1">
            <a:off x="12429494" y="-2164950"/>
            <a:ext cx="3054754" cy="3100048"/>
          </a:xfrm>
          <a:custGeom>
            <a:avLst/>
            <a:gdLst/>
            <a:ahLst/>
            <a:cxnLst/>
            <a:rect l="l" t="t" r="r" b="b"/>
            <a:pathLst>
              <a:path w="3054754" h="3100048">
                <a:moveTo>
                  <a:pt x="3054754" y="0"/>
                </a:moveTo>
                <a:lnTo>
                  <a:pt x="0" y="0"/>
                </a:lnTo>
                <a:lnTo>
                  <a:pt x="0" y="3100048"/>
                </a:lnTo>
                <a:lnTo>
                  <a:pt x="3054754" y="3100048"/>
                </a:lnTo>
                <a:lnTo>
                  <a:pt x="3054754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6" name="Freeform 6"/>
          <p:cNvSpPr/>
          <p:nvPr/>
        </p:nvSpPr>
        <p:spPr>
          <a:xfrm rot="-5400000">
            <a:off x="7133624" y="8613070"/>
            <a:ext cx="2940052" cy="4147898"/>
          </a:xfrm>
          <a:custGeom>
            <a:avLst/>
            <a:gdLst/>
            <a:ahLst/>
            <a:cxnLst/>
            <a:rect l="l" t="t" r="r" b="b"/>
            <a:pathLst>
              <a:path w="2940052" h="4147898">
                <a:moveTo>
                  <a:pt x="0" y="0"/>
                </a:moveTo>
                <a:lnTo>
                  <a:pt x="2940052" y="0"/>
                </a:lnTo>
                <a:lnTo>
                  <a:pt x="2940052" y="4147898"/>
                </a:lnTo>
                <a:lnTo>
                  <a:pt x="0" y="41478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7" name="TextBox 7"/>
          <p:cNvSpPr txBox="1"/>
          <p:nvPr/>
        </p:nvSpPr>
        <p:spPr>
          <a:xfrm>
            <a:off x="9398903" y="6056389"/>
            <a:ext cx="4735350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Dividido por lotes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54053" y="6056389"/>
            <a:ext cx="4735350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Disponibilidad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31175" y="2933485"/>
            <a:ext cx="4735350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FIFO y estándar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775725" y="2933485"/>
            <a:ext cx="4735350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Escalabilidad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020273" y="2933485"/>
            <a:ext cx="4736550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Seguridad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31425" y="952900"/>
            <a:ext cx="1522515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Beneficios y características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31177" y="3562051"/>
            <a:ext cx="4735350" cy="217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Desempeño casi ilimitado y sin límite en el número de mensajes por cola en las colas estándar. </a:t>
            </a:r>
          </a:p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Se procesa exactamente una vez los mensajes que están en las colas FIFO.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154055" y="6694080"/>
            <a:ext cx="4735350" cy="1809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Las colas se distribuyen en varios servidores. La infraestructura redundante proporciona un acceso altamente simultáneo a los mensajes.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398603" y="6694080"/>
            <a:ext cx="4735350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Envíe, reciba o elimine mensajes en lotes de hasta 10 mensajes o 256 KB para ahorrar costos.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775725" y="3562051"/>
            <a:ext cx="47353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Las colas se escalan de manera elástica con su aplicación.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020273" y="3562051"/>
            <a:ext cx="4736550" cy="1809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Protección en tránsito y en reposo. Transmitir información confidencial en colas cifradas. Enviar mensajes en una nube virtual privada.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50" y="0"/>
            <a:ext cx="18288006" cy="10287002"/>
          </a:xfrm>
          <a:custGeom>
            <a:avLst/>
            <a:gdLst/>
            <a:ahLst/>
            <a:cxnLst/>
            <a:rect l="l" t="t" r="r" b="b"/>
            <a:pathLst>
              <a:path w="18288006" h="10287002">
                <a:moveTo>
                  <a:pt x="0" y="0"/>
                </a:moveTo>
                <a:lnTo>
                  <a:pt x="18288006" y="0"/>
                </a:lnTo>
                <a:lnTo>
                  <a:pt x="18288006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3" name="Freeform 3"/>
          <p:cNvSpPr/>
          <p:nvPr/>
        </p:nvSpPr>
        <p:spPr>
          <a:xfrm>
            <a:off x="17292258" y="9190128"/>
            <a:ext cx="995898" cy="1096874"/>
          </a:xfrm>
          <a:custGeom>
            <a:avLst/>
            <a:gdLst/>
            <a:ahLst/>
            <a:cxnLst/>
            <a:rect l="l" t="t" r="r" b="b"/>
            <a:pathLst>
              <a:path w="995898" h="1096874">
                <a:moveTo>
                  <a:pt x="0" y="0"/>
                </a:moveTo>
                <a:lnTo>
                  <a:pt x="995898" y="0"/>
                </a:lnTo>
                <a:lnTo>
                  <a:pt x="995898" y="1096874"/>
                </a:lnTo>
                <a:lnTo>
                  <a:pt x="0" y="10968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4" name="Freeform 4"/>
          <p:cNvSpPr/>
          <p:nvPr/>
        </p:nvSpPr>
        <p:spPr>
          <a:xfrm>
            <a:off x="-2402328" y="890050"/>
            <a:ext cx="3123150" cy="3100050"/>
          </a:xfrm>
          <a:custGeom>
            <a:avLst/>
            <a:gdLst/>
            <a:ahLst/>
            <a:cxnLst/>
            <a:rect l="l" t="t" r="r" b="b"/>
            <a:pathLst>
              <a:path w="3123150" h="3100050">
                <a:moveTo>
                  <a:pt x="0" y="0"/>
                </a:moveTo>
                <a:lnTo>
                  <a:pt x="3123150" y="0"/>
                </a:lnTo>
                <a:lnTo>
                  <a:pt x="3123150" y="3100050"/>
                </a:lnTo>
                <a:lnTo>
                  <a:pt x="0" y="31000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5" name="Freeform 5"/>
          <p:cNvSpPr/>
          <p:nvPr/>
        </p:nvSpPr>
        <p:spPr>
          <a:xfrm flipH="1">
            <a:off x="12429494" y="-2164950"/>
            <a:ext cx="3054754" cy="3100048"/>
          </a:xfrm>
          <a:custGeom>
            <a:avLst/>
            <a:gdLst/>
            <a:ahLst/>
            <a:cxnLst/>
            <a:rect l="l" t="t" r="r" b="b"/>
            <a:pathLst>
              <a:path w="3054754" h="3100048">
                <a:moveTo>
                  <a:pt x="3054754" y="0"/>
                </a:moveTo>
                <a:lnTo>
                  <a:pt x="0" y="0"/>
                </a:lnTo>
                <a:lnTo>
                  <a:pt x="0" y="3100048"/>
                </a:lnTo>
                <a:lnTo>
                  <a:pt x="3054754" y="3100048"/>
                </a:lnTo>
                <a:lnTo>
                  <a:pt x="3054754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6" name="Freeform 6"/>
          <p:cNvSpPr/>
          <p:nvPr/>
        </p:nvSpPr>
        <p:spPr>
          <a:xfrm rot="-5400000">
            <a:off x="7133624" y="8613070"/>
            <a:ext cx="2940052" cy="4147898"/>
          </a:xfrm>
          <a:custGeom>
            <a:avLst/>
            <a:gdLst/>
            <a:ahLst/>
            <a:cxnLst/>
            <a:rect l="l" t="t" r="r" b="b"/>
            <a:pathLst>
              <a:path w="2940052" h="4147898">
                <a:moveTo>
                  <a:pt x="0" y="0"/>
                </a:moveTo>
                <a:lnTo>
                  <a:pt x="2940052" y="0"/>
                </a:lnTo>
                <a:lnTo>
                  <a:pt x="2940052" y="4147898"/>
                </a:lnTo>
                <a:lnTo>
                  <a:pt x="0" y="41478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91F8F18-09DA-A947-6587-8E44CA4F65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46742" y="1485900"/>
            <a:ext cx="15198258" cy="7010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50" y="0"/>
            <a:ext cx="18288006" cy="10287002"/>
          </a:xfrm>
          <a:custGeom>
            <a:avLst/>
            <a:gdLst/>
            <a:ahLst/>
            <a:cxnLst/>
            <a:rect l="l" t="t" r="r" b="b"/>
            <a:pathLst>
              <a:path w="18288006" h="10287002">
                <a:moveTo>
                  <a:pt x="0" y="0"/>
                </a:moveTo>
                <a:lnTo>
                  <a:pt x="18288006" y="0"/>
                </a:lnTo>
                <a:lnTo>
                  <a:pt x="18288006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UY"/>
          </a:p>
        </p:txBody>
      </p:sp>
      <p:sp>
        <p:nvSpPr>
          <p:cNvPr id="3" name="Freeform 3"/>
          <p:cNvSpPr/>
          <p:nvPr/>
        </p:nvSpPr>
        <p:spPr>
          <a:xfrm>
            <a:off x="-2402328" y="890050"/>
            <a:ext cx="3123150" cy="3100050"/>
          </a:xfrm>
          <a:custGeom>
            <a:avLst/>
            <a:gdLst/>
            <a:ahLst/>
            <a:cxnLst/>
            <a:rect l="l" t="t" r="r" b="b"/>
            <a:pathLst>
              <a:path w="3123150" h="3100050">
                <a:moveTo>
                  <a:pt x="0" y="0"/>
                </a:moveTo>
                <a:lnTo>
                  <a:pt x="3123150" y="0"/>
                </a:lnTo>
                <a:lnTo>
                  <a:pt x="3123150" y="3100050"/>
                </a:lnTo>
                <a:lnTo>
                  <a:pt x="0" y="3100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4" name="Freeform 4"/>
          <p:cNvSpPr/>
          <p:nvPr/>
        </p:nvSpPr>
        <p:spPr>
          <a:xfrm>
            <a:off x="17292258" y="9190128"/>
            <a:ext cx="995898" cy="1096874"/>
          </a:xfrm>
          <a:custGeom>
            <a:avLst/>
            <a:gdLst/>
            <a:ahLst/>
            <a:cxnLst/>
            <a:rect l="l" t="t" r="r" b="b"/>
            <a:pathLst>
              <a:path w="995898" h="1096874">
                <a:moveTo>
                  <a:pt x="0" y="0"/>
                </a:moveTo>
                <a:lnTo>
                  <a:pt x="995898" y="0"/>
                </a:lnTo>
                <a:lnTo>
                  <a:pt x="995898" y="1096874"/>
                </a:lnTo>
                <a:lnTo>
                  <a:pt x="0" y="10968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5" name="Freeform 5"/>
          <p:cNvSpPr/>
          <p:nvPr/>
        </p:nvSpPr>
        <p:spPr>
          <a:xfrm flipH="1">
            <a:off x="12429494" y="-2164950"/>
            <a:ext cx="3054754" cy="3100048"/>
          </a:xfrm>
          <a:custGeom>
            <a:avLst/>
            <a:gdLst/>
            <a:ahLst/>
            <a:cxnLst/>
            <a:rect l="l" t="t" r="r" b="b"/>
            <a:pathLst>
              <a:path w="3054754" h="3100048">
                <a:moveTo>
                  <a:pt x="3054754" y="0"/>
                </a:moveTo>
                <a:lnTo>
                  <a:pt x="0" y="0"/>
                </a:lnTo>
                <a:lnTo>
                  <a:pt x="0" y="3100048"/>
                </a:lnTo>
                <a:lnTo>
                  <a:pt x="3054754" y="3100048"/>
                </a:lnTo>
                <a:lnTo>
                  <a:pt x="3054754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6" name="Freeform 6"/>
          <p:cNvSpPr/>
          <p:nvPr/>
        </p:nvSpPr>
        <p:spPr>
          <a:xfrm rot="-5400000">
            <a:off x="7133624" y="8613070"/>
            <a:ext cx="2940052" cy="4147898"/>
          </a:xfrm>
          <a:custGeom>
            <a:avLst/>
            <a:gdLst/>
            <a:ahLst/>
            <a:cxnLst/>
            <a:rect l="l" t="t" r="r" b="b"/>
            <a:pathLst>
              <a:path w="2940052" h="4147898">
                <a:moveTo>
                  <a:pt x="0" y="0"/>
                </a:moveTo>
                <a:lnTo>
                  <a:pt x="2940052" y="0"/>
                </a:lnTo>
                <a:lnTo>
                  <a:pt x="2940052" y="4147898"/>
                </a:lnTo>
                <a:lnTo>
                  <a:pt x="0" y="41478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1EFEC8A-FCC3-5276-159D-E33DBA0F87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4800" y="1638300"/>
            <a:ext cx="17718180" cy="6324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50" y="0"/>
            <a:ext cx="18288006" cy="10287002"/>
          </a:xfrm>
          <a:custGeom>
            <a:avLst/>
            <a:gdLst/>
            <a:ahLst/>
            <a:cxnLst/>
            <a:rect l="l" t="t" r="r" b="b"/>
            <a:pathLst>
              <a:path w="18288006" h="10287002">
                <a:moveTo>
                  <a:pt x="18288006" y="0"/>
                </a:moveTo>
                <a:lnTo>
                  <a:pt x="0" y="0"/>
                </a:lnTo>
                <a:lnTo>
                  <a:pt x="0" y="10287002"/>
                </a:lnTo>
                <a:lnTo>
                  <a:pt x="18288006" y="10287002"/>
                </a:lnTo>
                <a:lnTo>
                  <a:pt x="18288006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3" name="Freeform 3"/>
          <p:cNvSpPr/>
          <p:nvPr/>
        </p:nvSpPr>
        <p:spPr>
          <a:xfrm>
            <a:off x="17292258" y="9190128"/>
            <a:ext cx="995898" cy="1096874"/>
          </a:xfrm>
          <a:custGeom>
            <a:avLst/>
            <a:gdLst/>
            <a:ahLst/>
            <a:cxnLst/>
            <a:rect l="l" t="t" r="r" b="b"/>
            <a:pathLst>
              <a:path w="995898" h="1096874">
                <a:moveTo>
                  <a:pt x="0" y="0"/>
                </a:moveTo>
                <a:lnTo>
                  <a:pt x="995898" y="0"/>
                </a:lnTo>
                <a:lnTo>
                  <a:pt x="995898" y="1096874"/>
                </a:lnTo>
                <a:lnTo>
                  <a:pt x="0" y="10968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4" name="Freeform 4"/>
          <p:cNvSpPr/>
          <p:nvPr/>
        </p:nvSpPr>
        <p:spPr>
          <a:xfrm>
            <a:off x="15697725" y="2679076"/>
            <a:ext cx="3123150" cy="3100050"/>
          </a:xfrm>
          <a:custGeom>
            <a:avLst/>
            <a:gdLst/>
            <a:ahLst/>
            <a:cxnLst/>
            <a:rect l="l" t="t" r="r" b="b"/>
            <a:pathLst>
              <a:path w="3123150" h="3100050">
                <a:moveTo>
                  <a:pt x="0" y="0"/>
                </a:moveTo>
                <a:lnTo>
                  <a:pt x="3123150" y="0"/>
                </a:lnTo>
                <a:lnTo>
                  <a:pt x="3123150" y="3100050"/>
                </a:lnTo>
                <a:lnTo>
                  <a:pt x="0" y="31000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5" name="Freeform 5"/>
          <p:cNvSpPr/>
          <p:nvPr/>
        </p:nvSpPr>
        <p:spPr>
          <a:xfrm rot="5400000">
            <a:off x="11289324" y="8072346"/>
            <a:ext cx="2940052" cy="4147898"/>
          </a:xfrm>
          <a:custGeom>
            <a:avLst/>
            <a:gdLst/>
            <a:ahLst/>
            <a:cxnLst/>
            <a:rect l="l" t="t" r="r" b="b"/>
            <a:pathLst>
              <a:path w="2940052" h="4147898">
                <a:moveTo>
                  <a:pt x="0" y="0"/>
                </a:moveTo>
                <a:lnTo>
                  <a:pt x="2940052" y="0"/>
                </a:lnTo>
                <a:lnTo>
                  <a:pt x="2940052" y="4147898"/>
                </a:lnTo>
                <a:lnTo>
                  <a:pt x="0" y="41478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6" name="TextBox 6"/>
          <p:cNvSpPr txBox="1"/>
          <p:nvPr/>
        </p:nvSpPr>
        <p:spPr>
          <a:xfrm>
            <a:off x="2867625" y="4181475"/>
            <a:ext cx="12552750" cy="187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Demo time!</a:t>
            </a:r>
          </a:p>
        </p:txBody>
      </p:sp>
      <p:sp>
        <p:nvSpPr>
          <p:cNvPr id="7" name="Freeform 7"/>
          <p:cNvSpPr/>
          <p:nvPr/>
        </p:nvSpPr>
        <p:spPr>
          <a:xfrm flipH="1">
            <a:off x="-779597" y="2679076"/>
            <a:ext cx="3054754" cy="3100048"/>
          </a:xfrm>
          <a:custGeom>
            <a:avLst/>
            <a:gdLst/>
            <a:ahLst/>
            <a:cxnLst/>
            <a:rect l="l" t="t" r="r" b="b"/>
            <a:pathLst>
              <a:path w="3054754" h="3100048">
                <a:moveTo>
                  <a:pt x="3054754" y="0"/>
                </a:moveTo>
                <a:lnTo>
                  <a:pt x="0" y="0"/>
                </a:lnTo>
                <a:lnTo>
                  <a:pt x="0" y="3100048"/>
                </a:lnTo>
                <a:lnTo>
                  <a:pt x="3054754" y="3100048"/>
                </a:lnTo>
                <a:lnTo>
                  <a:pt x="3054754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50" y="0"/>
            <a:ext cx="18288006" cy="10287002"/>
          </a:xfrm>
          <a:custGeom>
            <a:avLst/>
            <a:gdLst/>
            <a:ahLst/>
            <a:cxnLst/>
            <a:rect l="l" t="t" r="r" b="b"/>
            <a:pathLst>
              <a:path w="18288006" h="10287002">
                <a:moveTo>
                  <a:pt x="0" y="0"/>
                </a:moveTo>
                <a:lnTo>
                  <a:pt x="18288006" y="0"/>
                </a:lnTo>
                <a:lnTo>
                  <a:pt x="18288006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3" name="Freeform 3"/>
          <p:cNvSpPr/>
          <p:nvPr/>
        </p:nvSpPr>
        <p:spPr>
          <a:xfrm>
            <a:off x="17292258" y="9190128"/>
            <a:ext cx="995898" cy="1096874"/>
          </a:xfrm>
          <a:custGeom>
            <a:avLst/>
            <a:gdLst/>
            <a:ahLst/>
            <a:cxnLst/>
            <a:rect l="l" t="t" r="r" b="b"/>
            <a:pathLst>
              <a:path w="995898" h="1096874">
                <a:moveTo>
                  <a:pt x="0" y="0"/>
                </a:moveTo>
                <a:lnTo>
                  <a:pt x="995898" y="0"/>
                </a:lnTo>
                <a:lnTo>
                  <a:pt x="995898" y="1096874"/>
                </a:lnTo>
                <a:lnTo>
                  <a:pt x="0" y="10968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4" name="Freeform 4"/>
          <p:cNvSpPr/>
          <p:nvPr/>
        </p:nvSpPr>
        <p:spPr>
          <a:xfrm>
            <a:off x="-2402328" y="890050"/>
            <a:ext cx="3123150" cy="3100050"/>
          </a:xfrm>
          <a:custGeom>
            <a:avLst/>
            <a:gdLst/>
            <a:ahLst/>
            <a:cxnLst/>
            <a:rect l="l" t="t" r="r" b="b"/>
            <a:pathLst>
              <a:path w="3123150" h="3100050">
                <a:moveTo>
                  <a:pt x="0" y="0"/>
                </a:moveTo>
                <a:lnTo>
                  <a:pt x="3123150" y="0"/>
                </a:lnTo>
                <a:lnTo>
                  <a:pt x="3123150" y="3100050"/>
                </a:lnTo>
                <a:lnTo>
                  <a:pt x="0" y="31000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5" name="Freeform 5"/>
          <p:cNvSpPr/>
          <p:nvPr/>
        </p:nvSpPr>
        <p:spPr>
          <a:xfrm flipH="1">
            <a:off x="12429494" y="-2164950"/>
            <a:ext cx="3054754" cy="3100048"/>
          </a:xfrm>
          <a:custGeom>
            <a:avLst/>
            <a:gdLst/>
            <a:ahLst/>
            <a:cxnLst/>
            <a:rect l="l" t="t" r="r" b="b"/>
            <a:pathLst>
              <a:path w="3054754" h="3100048">
                <a:moveTo>
                  <a:pt x="3054754" y="0"/>
                </a:moveTo>
                <a:lnTo>
                  <a:pt x="0" y="0"/>
                </a:lnTo>
                <a:lnTo>
                  <a:pt x="0" y="3100048"/>
                </a:lnTo>
                <a:lnTo>
                  <a:pt x="3054754" y="3100048"/>
                </a:lnTo>
                <a:lnTo>
                  <a:pt x="3054754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6" name="Freeform 6"/>
          <p:cNvSpPr/>
          <p:nvPr/>
        </p:nvSpPr>
        <p:spPr>
          <a:xfrm rot="-5400000">
            <a:off x="7133624" y="8613070"/>
            <a:ext cx="2940052" cy="4147898"/>
          </a:xfrm>
          <a:custGeom>
            <a:avLst/>
            <a:gdLst/>
            <a:ahLst/>
            <a:cxnLst/>
            <a:rect l="l" t="t" r="r" b="b"/>
            <a:pathLst>
              <a:path w="2940052" h="4147898">
                <a:moveTo>
                  <a:pt x="0" y="0"/>
                </a:moveTo>
                <a:lnTo>
                  <a:pt x="2940052" y="0"/>
                </a:lnTo>
                <a:lnTo>
                  <a:pt x="2940052" y="4147898"/>
                </a:lnTo>
                <a:lnTo>
                  <a:pt x="0" y="41478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BBACC85-92D4-01EB-98DF-B596CD6ADE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19200" y="1181100"/>
            <a:ext cx="15830705" cy="746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50" y="0"/>
            <a:ext cx="18288006" cy="10287002"/>
          </a:xfrm>
          <a:custGeom>
            <a:avLst/>
            <a:gdLst/>
            <a:ahLst/>
            <a:cxnLst/>
            <a:rect l="l" t="t" r="r" b="b"/>
            <a:pathLst>
              <a:path w="18288006" h="10287002">
                <a:moveTo>
                  <a:pt x="0" y="0"/>
                </a:moveTo>
                <a:lnTo>
                  <a:pt x="18288006" y="0"/>
                </a:lnTo>
                <a:lnTo>
                  <a:pt x="18288006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3" name="Freeform 3"/>
          <p:cNvSpPr/>
          <p:nvPr/>
        </p:nvSpPr>
        <p:spPr>
          <a:xfrm>
            <a:off x="17292258" y="9190128"/>
            <a:ext cx="995898" cy="1096874"/>
          </a:xfrm>
          <a:custGeom>
            <a:avLst/>
            <a:gdLst/>
            <a:ahLst/>
            <a:cxnLst/>
            <a:rect l="l" t="t" r="r" b="b"/>
            <a:pathLst>
              <a:path w="995898" h="1096874">
                <a:moveTo>
                  <a:pt x="0" y="0"/>
                </a:moveTo>
                <a:lnTo>
                  <a:pt x="995898" y="0"/>
                </a:lnTo>
                <a:lnTo>
                  <a:pt x="995898" y="1096874"/>
                </a:lnTo>
                <a:lnTo>
                  <a:pt x="0" y="10968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4" name="Freeform 4"/>
          <p:cNvSpPr/>
          <p:nvPr/>
        </p:nvSpPr>
        <p:spPr>
          <a:xfrm>
            <a:off x="-2402328" y="890050"/>
            <a:ext cx="3123150" cy="3100050"/>
          </a:xfrm>
          <a:custGeom>
            <a:avLst/>
            <a:gdLst/>
            <a:ahLst/>
            <a:cxnLst/>
            <a:rect l="l" t="t" r="r" b="b"/>
            <a:pathLst>
              <a:path w="3123150" h="3100050">
                <a:moveTo>
                  <a:pt x="0" y="0"/>
                </a:moveTo>
                <a:lnTo>
                  <a:pt x="3123150" y="0"/>
                </a:lnTo>
                <a:lnTo>
                  <a:pt x="3123150" y="3100050"/>
                </a:lnTo>
                <a:lnTo>
                  <a:pt x="0" y="31000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5" name="Freeform 5"/>
          <p:cNvSpPr/>
          <p:nvPr/>
        </p:nvSpPr>
        <p:spPr>
          <a:xfrm flipH="1">
            <a:off x="12429494" y="-2164950"/>
            <a:ext cx="3054754" cy="3100048"/>
          </a:xfrm>
          <a:custGeom>
            <a:avLst/>
            <a:gdLst/>
            <a:ahLst/>
            <a:cxnLst/>
            <a:rect l="l" t="t" r="r" b="b"/>
            <a:pathLst>
              <a:path w="3054754" h="3100048">
                <a:moveTo>
                  <a:pt x="3054754" y="0"/>
                </a:moveTo>
                <a:lnTo>
                  <a:pt x="0" y="0"/>
                </a:lnTo>
                <a:lnTo>
                  <a:pt x="0" y="3100048"/>
                </a:lnTo>
                <a:lnTo>
                  <a:pt x="3054754" y="3100048"/>
                </a:lnTo>
                <a:lnTo>
                  <a:pt x="3054754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6" name="Freeform 6"/>
          <p:cNvSpPr/>
          <p:nvPr/>
        </p:nvSpPr>
        <p:spPr>
          <a:xfrm rot="-5400000">
            <a:off x="7133624" y="8613070"/>
            <a:ext cx="2940052" cy="4147898"/>
          </a:xfrm>
          <a:custGeom>
            <a:avLst/>
            <a:gdLst/>
            <a:ahLst/>
            <a:cxnLst/>
            <a:rect l="l" t="t" r="r" b="b"/>
            <a:pathLst>
              <a:path w="2940052" h="4147898">
                <a:moveTo>
                  <a:pt x="0" y="0"/>
                </a:moveTo>
                <a:lnTo>
                  <a:pt x="2940052" y="0"/>
                </a:lnTo>
                <a:lnTo>
                  <a:pt x="2940052" y="4147898"/>
                </a:lnTo>
                <a:lnTo>
                  <a:pt x="0" y="41478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26733B1-94DF-4BDA-6F17-091AFCB257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57597" y="952500"/>
            <a:ext cx="15835003" cy="7772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50" y="0"/>
            <a:ext cx="18288006" cy="10287002"/>
          </a:xfrm>
          <a:custGeom>
            <a:avLst/>
            <a:gdLst/>
            <a:ahLst/>
            <a:cxnLst/>
            <a:rect l="l" t="t" r="r" b="b"/>
            <a:pathLst>
              <a:path w="18288006" h="10287002">
                <a:moveTo>
                  <a:pt x="0" y="0"/>
                </a:moveTo>
                <a:lnTo>
                  <a:pt x="18288006" y="0"/>
                </a:lnTo>
                <a:lnTo>
                  <a:pt x="18288006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3" name="Freeform 3"/>
          <p:cNvSpPr/>
          <p:nvPr/>
        </p:nvSpPr>
        <p:spPr>
          <a:xfrm>
            <a:off x="17292258" y="9190128"/>
            <a:ext cx="995898" cy="1096874"/>
          </a:xfrm>
          <a:custGeom>
            <a:avLst/>
            <a:gdLst/>
            <a:ahLst/>
            <a:cxnLst/>
            <a:rect l="l" t="t" r="r" b="b"/>
            <a:pathLst>
              <a:path w="995898" h="1096874">
                <a:moveTo>
                  <a:pt x="0" y="0"/>
                </a:moveTo>
                <a:lnTo>
                  <a:pt x="995898" y="0"/>
                </a:lnTo>
                <a:lnTo>
                  <a:pt x="995898" y="1096874"/>
                </a:lnTo>
                <a:lnTo>
                  <a:pt x="0" y="10968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4" name="Freeform 4"/>
          <p:cNvSpPr/>
          <p:nvPr/>
        </p:nvSpPr>
        <p:spPr>
          <a:xfrm rot="-5400000">
            <a:off x="7932324" y="-1587430"/>
            <a:ext cx="2940052" cy="4147898"/>
          </a:xfrm>
          <a:custGeom>
            <a:avLst/>
            <a:gdLst/>
            <a:ahLst/>
            <a:cxnLst/>
            <a:rect l="l" t="t" r="r" b="b"/>
            <a:pathLst>
              <a:path w="2940052" h="4147898">
                <a:moveTo>
                  <a:pt x="0" y="0"/>
                </a:moveTo>
                <a:lnTo>
                  <a:pt x="2940052" y="0"/>
                </a:lnTo>
                <a:lnTo>
                  <a:pt x="2940052" y="4147898"/>
                </a:lnTo>
                <a:lnTo>
                  <a:pt x="0" y="41478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5" name="Freeform 5"/>
          <p:cNvSpPr/>
          <p:nvPr/>
        </p:nvSpPr>
        <p:spPr>
          <a:xfrm rot="-5400000" flipH="1">
            <a:off x="-1225756" y="7516700"/>
            <a:ext cx="3054754" cy="3100048"/>
          </a:xfrm>
          <a:custGeom>
            <a:avLst/>
            <a:gdLst/>
            <a:ahLst/>
            <a:cxnLst/>
            <a:rect l="l" t="t" r="r" b="b"/>
            <a:pathLst>
              <a:path w="3054754" h="3100048">
                <a:moveTo>
                  <a:pt x="3054754" y="0"/>
                </a:moveTo>
                <a:lnTo>
                  <a:pt x="0" y="0"/>
                </a:lnTo>
                <a:lnTo>
                  <a:pt x="0" y="3100048"/>
                </a:lnTo>
                <a:lnTo>
                  <a:pt x="3054754" y="3100048"/>
                </a:lnTo>
                <a:lnTo>
                  <a:pt x="3054754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6" name="Freeform 6"/>
          <p:cNvSpPr/>
          <p:nvPr/>
        </p:nvSpPr>
        <p:spPr>
          <a:xfrm>
            <a:off x="12951946" y="8178000"/>
            <a:ext cx="3123150" cy="3100050"/>
          </a:xfrm>
          <a:custGeom>
            <a:avLst/>
            <a:gdLst/>
            <a:ahLst/>
            <a:cxnLst/>
            <a:rect l="l" t="t" r="r" b="b"/>
            <a:pathLst>
              <a:path w="3123150" h="3100050">
                <a:moveTo>
                  <a:pt x="0" y="0"/>
                </a:moveTo>
                <a:lnTo>
                  <a:pt x="3123150" y="0"/>
                </a:lnTo>
                <a:lnTo>
                  <a:pt x="3123150" y="3100050"/>
                </a:lnTo>
                <a:lnTo>
                  <a:pt x="0" y="310005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7" name="TextBox 7"/>
          <p:cNvSpPr txBox="1"/>
          <p:nvPr/>
        </p:nvSpPr>
        <p:spPr>
          <a:xfrm>
            <a:off x="7811825" y="5343876"/>
            <a:ext cx="8954550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SNS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811825" y="3444063"/>
            <a:ext cx="2680950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811825" y="7044047"/>
            <a:ext cx="7406400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Simple Notification Service</a:t>
            </a:r>
          </a:p>
        </p:txBody>
      </p:sp>
      <p:sp>
        <p:nvSpPr>
          <p:cNvPr id="10" name="Freeform 10"/>
          <p:cNvSpPr/>
          <p:nvPr/>
        </p:nvSpPr>
        <p:spPr>
          <a:xfrm>
            <a:off x="2578199" y="3238947"/>
            <a:ext cx="3773000" cy="3809106"/>
          </a:xfrm>
          <a:custGeom>
            <a:avLst/>
            <a:gdLst/>
            <a:ahLst/>
            <a:cxnLst/>
            <a:rect l="l" t="t" r="r" b="b"/>
            <a:pathLst>
              <a:path w="3773000" h="3809106">
                <a:moveTo>
                  <a:pt x="0" y="0"/>
                </a:moveTo>
                <a:lnTo>
                  <a:pt x="3773000" y="0"/>
                </a:lnTo>
                <a:lnTo>
                  <a:pt x="3773000" y="3809106"/>
                </a:lnTo>
                <a:lnTo>
                  <a:pt x="0" y="380910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3418" t="-57107" r="-254415" b="-55211"/>
            </a:stretch>
          </a:blipFill>
        </p:spPr>
        <p:txBody>
          <a:bodyPr/>
          <a:lstStyle/>
          <a:p>
            <a:endParaRPr lang="es-UY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50" y="0"/>
            <a:ext cx="18288006" cy="10287002"/>
          </a:xfrm>
          <a:custGeom>
            <a:avLst/>
            <a:gdLst/>
            <a:ahLst/>
            <a:cxnLst/>
            <a:rect l="l" t="t" r="r" b="b"/>
            <a:pathLst>
              <a:path w="18288006" h="10287002">
                <a:moveTo>
                  <a:pt x="0" y="0"/>
                </a:moveTo>
                <a:lnTo>
                  <a:pt x="18288006" y="0"/>
                </a:lnTo>
                <a:lnTo>
                  <a:pt x="18288006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3" name="Freeform 3"/>
          <p:cNvSpPr/>
          <p:nvPr/>
        </p:nvSpPr>
        <p:spPr>
          <a:xfrm>
            <a:off x="17292258" y="9190128"/>
            <a:ext cx="995898" cy="1096874"/>
          </a:xfrm>
          <a:custGeom>
            <a:avLst/>
            <a:gdLst/>
            <a:ahLst/>
            <a:cxnLst/>
            <a:rect l="l" t="t" r="r" b="b"/>
            <a:pathLst>
              <a:path w="995898" h="1096874">
                <a:moveTo>
                  <a:pt x="0" y="0"/>
                </a:moveTo>
                <a:lnTo>
                  <a:pt x="995898" y="0"/>
                </a:lnTo>
                <a:lnTo>
                  <a:pt x="995898" y="1096874"/>
                </a:lnTo>
                <a:lnTo>
                  <a:pt x="0" y="10968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4" name="Freeform 4"/>
          <p:cNvSpPr/>
          <p:nvPr/>
        </p:nvSpPr>
        <p:spPr>
          <a:xfrm>
            <a:off x="-2402328" y="890050"/>
            <a:ext cx="3123150" cy="3100050"/>
          </a:xfrm>
          <a:custGeom>
            <a:avLst/>
            <a:gdLst/>
            <a:ahLst/>
            <a:cxnLst/>
            <a:rect l="l" t="t" r="r" b="b"/>
            <a:pathLst>
              <a:path w="3123150" h="3100050">
                <a:moveTo>
                  <a:pt x="0" y="0"/>
                </a:moveTo>
                <a:lnTo>
                  <a:pt x="3123150" y="0"/>
                </a:lnTo>
                <a:lnTo>
                  <a:pt x="3123150" y="3100050"/>
                </a:lnTo>
                <a:lnTo>
                  <a:pt x="0" y="31000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5" name="Freeform 5"/>
          <p:cNvSpPr/>
          <p:nvPr/>
        </p:nvSpPr>
        <p:spPr>
          <a:xfrm flipH="1">
            <a:off x="12429494" y="-2164950"/>
            <a:ext cx="3054754" cy="3100048"/>
          </a:xfrm>
          <a:custGeom>
            <a:avLst/>
            <a:gdLst/>
            <a:ahLst/>
            <a:cxnLst/>
            <a:rect l="l" t="t" r="r" b="b"/>
            <a:pathLst>
              <a:path w="3054754" h="3100048">
                <a:moveTo>
                  <a:pt x="3054754" y="0"/>
                </a:moveTo>
                <a:lnTo>
                  <a:pt x="0" y="0"/>
                </a:lnTo>
                <a:lnTo>
                  <a:pt x="0" y="3100048"/>
                </a:lnTo>
                <a:lnTo>
                  <a:pt x="3054754" y="3100048"/>
                </a:lnTo>
                <a:lnTo>
                  <a:pt x="3054754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6" name="Freeform 6"/>
          <p:cNvSpPr/>
          <p:nvPr/>
        </p:nvSpPr>
        <p:spPr>
          <a:xfrm rot="-5400000">
            <a:off x="7133624" y="8613070"/>
            <a:ext cx="2940052" cy="4147898"/>
          </a:xfrm>
          <a:custGeom>
            <a:avLst/>
            <a:gdLst/>
            <a:ahLst/>
            <a:cxnLst/>
            <a:rect l="l" t="t" r="r" b="b"/>
            <a:pathLst>
              <a:path w="2940052" h="4147898">
                <a:moveTo>
                  <a:pt x="0" y="0"/>
                </a:moveTo>
                <a:lnTo>
                  <a:pt x="2940052" y="0"/>
                </a:lnTo>
                <a:lnTo>
                  <a:pt x="2940052" y="4147898"/>
                </a:lnTo>
                <a:lnTo>
                  <a:pt x="0" y="41478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7" name="TextBox 7"/>
          <p:cNvSpPr txBox="1"/>
          <p:nvPr/>
        </p:nvSpPr>
        <p:spPr>
          <a:xfrm>
            <a:off x="3066554" y="6625868"/>
            <a:ext cx="6278594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Simplificación de Arquitectura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432304" y="2933485"/>
            <a:ext cx="5547094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Durabilidad y Confiabilidad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061819" y="6625868"/>
            <a:ext cx="4735350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Escalabilidad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397888" y="2933485"/>
            <a:ext cx="4736550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Privacidad y Seguridad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31425" y="952900"/>
            <a:ext cx="1522515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Beneficios y características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838176" y="3619373"/>
            <a:ext cx="4735350" cy="217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Ofrece una alta durabilidad de los mensajes. Entrega mensajes de manera confiable a los puntos de enlace de AWS válidos, como las colas de Amazon SQS y las funciones AWS Lambda.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838176" y="7267773"/>
            <a:ext cx="4735350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Ayuda a simplificar la arquitectura de la mensajería de publicación/suscripción.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061819" y="7311756"/>
            <a:ext cx="47353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Escala dinámicamente con su aplicación.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397888" y="3562051"/>
            <a:ext cx="4736550" cy="1809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Cifrados en tránsito y en reposo.</a:t>
            </a:r>
          </a:p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Propietarios de temas de SNS pueden definir políticas que restrinjan quién puede publicar en un tema o suscribirse a él.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50" y="0"/>
            <a:ext cx="18288006" cy="10287002"/>
          </a:xfrm>
          <a:custGeom>
            <a:avLst/>
            <a:gdLst/>
            <a:ahLst/>
            <a:cxnLst/>
            <a:rect l="l" t="t" r="r" b="b"/>
            <a:pathLst>
              <a:path w="18288006" h="10287002">
                <a:moveTo>
                  <a:pt x="0" y="0"/>
                </a:moveTo>
                <a:lnTo>
                  <a:pt x="18288006" y="0"/>
                </a:lnTo>
                <a:lnTo>
                  <a:pt x="18288006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3" name="Freeform 3"/>
          <p:cNvSpPr/>
          <p:nvPr/>
        </p:nvSpPr>
        <p:spPr>
          <a:xfrm>
            <a:off x="-2402328" y="890050"/>
            <a:ext cx="3123150" cy="3100050"/>
          </a:xfrm>
          <a:custGeom>
            <a:avLst/>
            <a:gdLst/>
            <a:ahLst/>
            <a:cxnLst/>
            <a:rect l="l" t="t" r="r" b="b"/>
            <a:pathLst>
              <a:path w="3123150" h="3100050">
                <a:moveTo>
                  <a:pt x="0" y="0"/>
                </a:moveTo>
                <a:lnTo>
                  <a:pt x="3123150" y="0"/>
                </a:lnTo>
                <a:lnTo>
                  <a:pt x="3123150" y="3100050"/>
                </a:lnTo>
                <a:lnTo>
                  <a:pt x="0" y="3100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4" name="Freeform 4"/>
          <p:cNvSpPr/>
          <p:nvPr/>
        </p:nvSpPr>
        <p:spPr>
          <a:xfrm>
            <a:off x="17292258" y="9190128"/>
            <a:ext cx="995898" cy="1096874"/>
          </a:xfrm>
          <a:custGeom>
            <a:avLst/>
            <a:gdLst/>
            <a:ahLst/>
            <a:cxnLst/>
            <a:rect l="l" t="t" r="r" b="b"/>
            <a:pathLst>
              <a:path w="995898" h="1096874">
                <a:moveTo>
                  <a:pt x="0" y="0"/>
                </a:moveTo>
                <a:lnTo>
                  <a:pt x="995898" y="0"/>
                </a:lnTo>
                <a:lnTo>
                  <a:pt x="995898" y="1096874"/>
                </a:lnTo>
                <a:lnTo>
                  <a:pt x="0" y="10968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5" name="Freeform 5"/>
          <p:cNvSpPr/>
          <p:nvPr/>
        </p:nvSpPr>
        <p:spPr>
          <a:xfrm flipH="1">
            <a:off x="12429494" y="-2164950"/>
            <a:ext cx="3054754" cy="3100048"/>
          </a:xfrm>
          <a:custGeom>
            <a:avLst/>
            <a:gdLst/>
            <a:ahLst/>
            <a:cxnLst/>
            <a:rect l="l" t="t" r="r" b="b"/>
            <a:pathLst>
              <a:path w="3054754" h="3100048">
                <a:moveTo>
                  <a:pt x="3054754" y="0"/>
                </a:moveTo>
                <a:lnTo>
                  <a:pt x="0" y="0"/>
                </a:lnTo>
                <a:lnTo>
                  <a:pt x="0" y="3100048"/>
                </a:lnTo>
                <a:lnTo>
                  <a:pt x="3054754" y="3100048"/>
                </a:lnTo>
                <a:lnTo>
                  <a:pt x="3054754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6" name="Freeform 6"/>
          <p:cNvSpPr/>
          <p:nvPr/>
        </p:nvSpPr>
        <p:spPr>
          <a:xfrm rot="-5400000">
            <a:off x="7133624" y="8613070"/>
            <a:ext cx="2940052" cy="4147898"/>
          </a:xfrm>
          <a:custGeom>
            <a:avLst/>
            <a:gdLst/>
            <a:ahLst/>
            <a:cxnLst/>
            <a:rect l="l" t="t" r="r" b="b"/>
            <a:pathLst>
              <a:path w="2940052" h="4147898">
                <a:moveTo>
                  <a:pt x="0" y="0"/>
                </a:moveTo>
                <a:lnTo>
                  <a:pt x="2940052" y="0"/>
                </a:lnTo>
                <a:lnTo>
                  <a:pt x="2940052" y="4147898"/>
                </a:lnTo>
                <a:lnTo>
                  <a:pt x="0" y="41478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B2BF3B2-B69A-ABF1-686A-9D48D806E3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4602" y="1219200"/>
            <a:ext cx="17702398" cy="69723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50" y="0"/>
            <a:ext cx="18288006" cy="10287002"/>
          </a:xfrm>
          <a:custGeom>
            <a:avLst/>
            <a:gdLst/>
            <a:ahLst/>
            <a:cxnLst/>
            <a:rect l="l" t="t" r="r" b="b"/>
            <a:pathLst>
              <a:path w="18288006" h="10287002">
                <a:moveTo>
                  <a:pt x="18288006" y="0"/>
                </a:moveTo>
                <a:lnTo>
                  <a:pt x="0" y="0"/>
                </a:lnTo>
                <a:lnTo>
                  <a:pt x="0" y="10287002"/>
                </a:lnTo>
                <a:lnTo>
                  <a:pt x="18288006" y="10287002"/>
                </a:lnTo>
                <a:lnTo>
                  <a:pt x="18288006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3" name="Freeform 3"/>
          <p:cNvSpPr/>
          <p:nvPr/>
        </p:nvSpPr>
        <p:spPr>
          <a:xfrm>
            <a:off x="17292258" y="9190128"/>
            <a:ext cx="995898" cy="1096874"/>
          </a:xfrm>
          <a:custGeom>
            <a:avLst/>
            <a:gdLst/>
            <a:ahLst/>
            <a:cxnLst/>
            <a:rect l="l" t="t" r="r" b="b"/>
            <a:pathLst>
              <a:path w="995898" h="1096874">
                <a:moveTo>
                  <a:pt x="0" y="0"/>
                </a:moveTo>
                <a:lnTo>
                  <a:pt x="995898" y="0"/>
                </a:lnTo>
                <a:lnTo>
                  <a:pt x="995898" y="1096874"/>
                </a:lnTo>
                <a:lnTo>
                  <a:pt x="0" y="10968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4" name="Freeform 4"/>
          <p:cNvSpPr/>
          <p:nvPr/>
        </p:nvSpPr>
        <p:spPr>
          <a:xfrm>
            <a:off x="16323422" y="1070000"/>
            <a:ext cx="3123150" cy="3100050"/>
          </a:xfrm>
          <a:custGeom>
            <a:avLst/>
            <a:gdLst/>
            <a:ahLst/>
            <a:cxnLst/>
            <a:rect l="l" t="t" r="r" b="b"/>
            <a:pathLst>
              <a:path w="3123150" h="3100050">
                <a:moveTo>
                  <a:pt x="0" y="0"/>
                </a:moveTo>
                <a:lnTo>
                  <a:pt x="3123150" y="0"/>
                </a:lnTo>
                <a:lnTo>
                  <a:pt x="3123150" y="3100050"/>
                </a:lnTo>
                <a:lnTo>
                  <a:pt x="0" y="31000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5" name="Freeform 5"/>
          <p:cNvSpPr/>
          <p:nvPr/>
        </p:nvSpPr>
        <p:spPr>
          <a:xfrm rot="5400000">
            <a:off x="11289324" y="8072346"/>
            <a:ext cx="2940052" cy="4147898"/>
          </a:xfrm>
          <a:custGeom>
            <a:avLst/>
            <a:gdLst/>
            <a:ahLst/>
            <a:cxnLst/>
            <a:rect l="l" t="t" r="r" b="b"/>
            <a:pathLst>
              <a:path w="2940052" h="4147898">
                <a:moveTo>
                  <a:pt x="0" y="0"/>
                </a:moveTo>
                <a:lnTo>
                  <a:pt x="2940052" y="0"/>
                </a:lnTo>
                <a:lnTo>
                  <a:pt x="2940052" y="4147898"/>
                </a:lnTo>
                <a:lnTo>
                  <a:pt x="0" y="41478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6" name="TextBox 6"/>
          <p:cNvSpPr txBox="1"/>
          <p:nvPr/>
        </p:nvSpPr>
        <p:spPr>
          <a:xfrm>
            <a:off x="2867625" y="4181475"/>
            <a:ext cx="12552750" cy="187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Demo time!</a:t>
            </a:r>
          </a:p>
        </p:txBody>
      </p:sp>
      <p:sp>
        <p:nvSpPr>
          <p:cNvPr id="7" name="Freeform 7"/>
          <p:cNvSpPr/>
          <p:nvPr/>
        </p:nvSpPr>
        <p:spPr>
          <a:xfrm flipH="1">
            <a:off x="-278556" y="2799976"/>
            <a:ext cx="3054754" cy="3100048"/>
          </a:xfrm>
          <a:custGeom>
            <a:avLst/>
            <a:gdLst/>
            <a:ahLst/>
            <a:cxnLst/>
            <a:rect l="l" t="t" r="r" b="b"/>
            <a:pathLst>
              <a:path w="3054754" h="3100048">
                <a:moveTo>
                  <a:pt x="3054754" y="0"/>
                </a:moveTo>
                <a:lnTo>
                  <a:pt x="0" y="0"/>
                </a:lnTo>
                <a:lnTo>
                  <a:pt x="0" y="3100048"/>
                </a:lnTo>
                <a:lnTo>
                  <a:pt x="3054754" y="3100048"/>
                </a:lnTo>
                <a:lnTo>
                  <a:pt x="3054754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150" y="0"/>
            <a:ext cx="18288006" cy="10287002"/>
          </a:xfrm>
          <a:custGeom>
            <a:avLst/>
            <a:gdLst/>
            <a:ahLst/>
            <a:cxnLst/>
            <a:rect l="l" t="t" r="r" b="b"/>
            <a:pathLst>
              <a:path w="18288006" h="10287002">
                <a:moveTo>
                  <a:pt x="18288006" y="0"/>
                </a:moveTo>
                <a:lnTo>
                  <a:pt x="0" y="0"/>
                </a:lnTo>
                <a:lnTo>
                  <a:pt x="0" y="10287002"/>
                </a:lnTo>
                <a:lnTo>
                  <a:pt x="18288006" y="10287002"/>
                </a:lnTo>
                <a:lnTo>
                  <a:pt x="18288006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3" name="Freeform 3"/>
          <p:cNvSpPr/>
          <p:nvPr/>
        </p:nvSpPr>
        <p:spPr>
          <a:xfrm>
            <a:off x="17292258" y="9190128"/>
            <a:ext cx="995898" cy="1096874"/>
          </a:xfrm>
          <a:custGeom>
            <a:avLst/>
            <a:gdLst/>
            <a:ahLst/>
            <a:cxnLst/>
            <a:rect l="l" t="t" r="r" b="b"/>
            <a:pathLst>
              <a:path w="995898" h="1096874">
                <a:moveTo>
                  <a:pt x="0" y="0"/>
                </a:moveTo>
                <a:lnTo>
                  <a:pt x="995898" y="0"/>
                </a:lnTo>
                <a:lnTo>
                  <a:pt x="995898" y="1096874"/>
                </a:lnTo>
                <a:lnTo>
                  <a:pt x="0" y="10968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4" name="Freeform 4"/>
          <p:cNvSpPr/>
          <p:nvPr/>
        </p:nvSpPr>
        <p:spPr>
          <a:xfrm>
            <a:off x="8793822" y="9217000"/>
            <a:ext cx="3123150" cy="3100050"/>
          </a:xfrm>
          <a:custGeom>
            <a:avLst/>
            <a:gdLst/>
            <a:ahLst/>
            <a:cxnLst/>
            <a:rect l="l" t="t" r="r" b="b"/>
            <a:pathLst>
              <a:path w="3123150" h="3100050">
                <a:moveTo>
                  <a:pt x="0" y="0"/>
                </a:moveTo>
                <a:lnTo>
                  <a:pt x="3123150" y="0"/>
                </a:lnTo>
                <a:lnTo>
                  <a:pt x="3123150" y="3100050"/>
                </a:lnTo>
                <a:lnTo>
                  <a:pt x="0" y="31000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5" name="Freeform 5"/>
          <p:cNvSpPr/>
          <p:nvPr/>
        </p:nvSpPr>
        <p:spPr>
          <a:xfrm flipH="1">
            <a:off x="16858094" y="-819400"/>
            <a:ext cx="3054754" cy="3100048"/>
          </a:xfrm>
          <a:custGeom>
            <a:avLst/>
            <a:gdLst/>
            <a:ahLst/>
            <a:cxnLst/>
            <a:rect l="l" t="t" r="r" b="b"/>
            <a:pathLst>
              <a:path w="3054754" h="3100048">
                <a:moveTo>
                  <a:pt x="3054754" y="0"/>
                </a:moveTo>
                <a:lnTo>
                  <a:pt x="0" y="0"/>
                </a:lnTo>
                <a:lnTo>
                  <a:pt x="0" y="3100048"/>
                </a:lnTo>
                <a:lnTo>
                  <a:pt x="3054754" y="3100048"/>
                </a:lnTo>
                <a:lnTo>
                  <a:pt x="3054754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6" name="Freeform 6"/>
          <p:cNvSpPr/>
          <p:nvPr/>
        </p:nvSpPr>
        <p:spPr>
          <a:xfrm rot="-10800000">
            <a:off x="-1500076" y="2801570"/>
            <a:ext cx="2940052" cy="4147898"/>
          </a:xfrm>
          <a:custGeom>
            <a:avLst/>
            <a:gdLst/>
            <a:ahLst/>
            <a:cxnLst/>
            <a:rect l="l" t="t" r="r" b="b"/>
            <a:pathLst>
              <a:path w="2940052" h="4147898">
                <a:moveTo>
                  <a:pt x="0" y="0"/>
                </a:moveTo>
                <a:lnTo>
                  <a:pt x="2940052" y="0"/>
                </a:lnTo>
                <a:lnTo>
                  <a:pt x="2940052" y="4147898"/>
                </a:lnTo>
                <a:lnTo>
                  <a:pt x="0" y="41478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7" name="TextBox 7"/>
          <p:cNvSpPr txBox="1"/>
          <p:nvPr/>
        </p:nvSpPr>
        <p:spPr>
          <a:xfrm>
            <a:off x="1439976" y="4908965"/>
            <a:ext cx="4492950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Que es AWS?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907907" y="4908965"/>
            <a:ext cx="4492950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Como interactuamos con AWS?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261675" y="4908965"/>
            <a:ext cx="4504950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Que servicios nos ofrece?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31425" y="952900"/>
            <a:ext cx="1522515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Temas a tratar</a:t>
            </a:r>
          </a:p>
        </p:txBody>
      </p:sp>
      <p:sp>
        <p:nvSpPr>
          <p:cNvPr id="11" name="Freeform 11"/>
          <p:cNvSpPr/>
          <p:nvPr/>
        </p:nvSpPr>
        <p:spPr>
          <a:xfrm>
            <a:off x="14157495" y="4188445"/>
            <a:ext cx="713310" cy="670850"/>
          </a:xfrm>
          <a:custGeom>
            <a:avLst/>
            <a:gdLst/>
            <a:ahLst/>
            <a:cxnLst/>
            <a:rect l="l" t="t" r="r" b="b"/>
            <a:pathLst>
              <a:path w="713310" h="670850">
                <a:moveTo>
                  <a:pt x="0" y="0"/>
                </a:moveTo>
                <a:lnTo>
                  <a:pt x="713310" y="0"/>
                </a:lnTo>
                <a:lnTo>
                  <a:pt x="713310" y="670850"/>
                </a:lnTo>
                <a:lnTo>
                  <a:pt x="0" y="67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UY"/>
          </a:p>
        </p:txBody>
      </p:sp>
      <p:sp>
        <p:nvSpPr>
          <p:cNvPr id="12" name="Freeform 12"/>
          <p:cNvSpPr/>
          <p:nvPr/>
        </p:nvSpPr>
        <p:spPr>
          <a:xfrm>
            <a:off x="8654849" y="4249022"/>
            <a:ext cx="999066" cy="610272"/>
          </a:xfrm>
          <a:custGeom>
            <a:avLst/>
            <a:gdLst/>
            <a:ahLst/>
            <a:cxnLst/>
            <a:rect l="l" t="t" r="r" b="b"/>
            <a:pathLst>
              <a:path w="999066" h="610272">
                <a:moveTo>
                  <a:pt x="0" y="0"/>
                </a:moveTo>
                <a:lnTo>
                  <a:pt x="999066" y="0"/>
                </a:lnTo>
                <a:lnTo>
                  <a:pt x="999066" y="610273"/>
                </a:lnTo>
                <a:lnTo>
                  <a:pt x="0" y="6102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UY"/>
          </a:p>
        </p:txBody>
      </p:sp>
      <p:sp>
        <p:nvSpPr>
          <p:cNvPr id="13" name="Freeform 13"/>
          <p:cNvSpPr/>
          <p:nvPr/>
        </p:nvSpPr>
        <p:spPr>
          <a:xfrm>
            <a:off x="3206949" y="4294878"/>
            <a:ext cx="942575" cy="564416"/>
          </a:xfrm>
          <a:custGeom>
            <a:avLst/>
            <a:gdLst/>
            <a:ahLst/>
            <a:cxnLst/>
            <a:rect l="l" t="t" r="r" b="b"/>
            <a:pathLst>
              <a:path w="942575" h="564416">
                <a:moveTo>
                  <a:pt x="0" y="0"/>
                </a:moveTo>
                <a:lnTo>
                  <a:pt x="942575" y="0"/>
                </a:lnTo>
                <a:lnTo>
                  <a:pt x="942575" y="564417"/>
                </a:lnTo>
                <a:lnTo>
                  <a:pt x="0" y="56441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50" y="0"/>
            <a:ext cx="18288006" cy="10287002"/>
          </a:xfrm>
          <a:custGeom>
            <a:avLst/>
            <a:gdLst/>
            <a:ahLst/>
            <a:cxnLst/>
            <a:rect l="l" t="t" r="r" b="b"/>
            <a:pathLst>
              <a:path w="18288006" h="10287002">
                <a:moveTo>
                  <a:pt x="0" y="0"/>
                </a:moveTo>
                <a:lnTo>
                  <a:pt x="18288006" y="0"/>
                </a:lnTo>
                <a:lnTo>
                  <a:pt x="18288006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3" name="Freeform 3"/>
          <p:cNvSpPr/>
          <p:nvPr/>
        </p:nvSpPr>
        <p:spPr>
          <a:xfrm rot="-5400000">
            <a:off x="7932324" y="-1587430"/>
            <a:ext cx="2940052" cy="4147898"/>
          </a:xfrm>
          <a:custGeom>
            <a:avLst/>
            <a:gdLst/>
            <a:ahLst/>
            <a:cxnLst/>
            <a:rect l="l" t="t" r="r" b="b"/>
            <a:pathLst>
              <a:path w="2940052" h="4147898">
                <a:moveTo>
                  <a:pt x="0" y="0"/>
                </a:moveTo>
                <a:lnTo>
                  <a:pt x="2940052" y="0"/>
                </a:lnTo>
                <a:lnTo>
                  <a:pt x="2940052" y="4147898"/>
                </a:lnTo>
                <a:lnTo>
                  <a:pt x="0" y="41478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4" name="Freeform 4"/>
          <p:cNvSpPr/>
          <p:nvPr/>
        </p:nvSpPr>
        <p:spPr>
          <a:xfrm>
            <a:off x="17292258" y="9190128"/>
            <a:ext cx="995898" cy="1096874"/>
          </a:xfrm>
          <a:custGeom>
            <a:avLst/>
            <a:gdLst/>
            <a:ahLst/>
            <a:cxnLst/>
            <a:rect l="l" t="t" r="r" b="b"/>
            <a:pathLst>
              <a:path w="995898" h="1096874">
                <a:moveTo>
                  <a:pt x="0" y="0"/>
                </a:moveTo>
                <a:lnTo>
                  <a:pt x="995898" y="0"/>
                </a:lnTo>
                <a:lnTo>
                  <a:pt x="995898" y="1096874"/>
                </a:lnTo>
                <a:lnTo>
                  <a:pt x="0" y="10968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5" name="Freeform 5"/>
          <p:cNvSpPr/>
          <p:nvPr/>
        </p:nvSpPr>
        <p:spPr>
          <a:xfrm rot="-5400000" flipH="1">
            <a:off x="-1225756" y="7516700"/>
            <a:ext cx="3054754" cy="3100048"/>
          </a:xfrm>
          <a:custGeom>
            <a:avLst/>
            <a:gdLst/>
            <a:ahLst/>
            <a:cxnLst/>
            <a:rect l="l" t="t" r="r" b="b"/>
            <a:pathLst>
              <a:path w="3054754" h="3100048">
                <a:moveTo>
                  <a:pt x="3054754" y="0"/>
                </a:moveTo>
                <a:lnTo>
                  <a:pt x="0" y="0"/>
                </a:lnTo>
                <a:lnTo>
                  <a:pt x="0" y="3100048"/>
                </a:lnTo>
                <a:lnTo>
                  <a:pt x="3054754" y="3100048"/>
                </a:lnTo>
                <a:lnTo>
                  <a:pt x="3054754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6" name="Freeform 6"/>
          <p:cNvSpPr/>
          <p:nvPr/>
        </p:nvSpPr>
        <p:spPr>
          <a:xfrm>
            <a:off x="12951946" y="8178000"/>
            <a:ext cx="3123150" cy="3100050"/>
          </a:xfrm>
          <a:custGeom>
            <a:avLst/>
            <a:gdLst/>
            <a:ahLst/>
            <a:cxnLst/>
            <a:rect l="l" t="t" r="r" b="b"/>
            <a:pathLst>
              <a:path w="3123150" h="3100050">
                <a:moveTo>
                  <a:pt x="0" y="0"/>
                </a:moveTo>
                <a:lnTo>
                  <a:pt x="3123150" y="0"/>
                </a:lnTo>
                <a:lnTo>
                  <a:pt x="3123150" y="3100050"/>
                </a:lnTo>
                <a:lnTo>
                  <a:pt x="0" y="310005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7" name="Freeform 7"/>
          <p:cNvSpPr/>
          <p:nvPr/>
        </p:nvSpPr>
        <p:spPr>
          <a:xfrm>
            <a:off x="2560145" y="3238947"/>
            <a:ext cx="3814625" cy="3814625"/>
          </a:xfrm>
          <a:custGeom>
            <a:avLst/>
            <a:gdLst/>
            <a:ahLst/>
            <a:cxnLst/>
            <a:rect l="l" t="t" r="r" b="b"/>
            <a:pathLst>
              <a:path w="3814625" h="3814625">
                <a:moveTo>
                  <a:pt x="0" y="0"/>
                </a:moveTo>
                <a:lnTo>
                  <a:pt x="3814625" y="0"/>
                </a:lnTo>
                <a:lnTo>
                  <a:pt x="3814625" y="3814625"/>
                </a:lnTo>
                <a:lnTo>
                  <a:pt x="0" y="38146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8" name="TextBox 8"/>
          <p:cNvSpPr txBox="1"/>
          <p:nvPr/>
        </p:nvSpPr>
        <p:spPr>
          <a:xfrm>
            <a:off x="7811825" y="5343876"/>
            <a:ext cx="8954550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DynamoDB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811825" y="3444063"/>
            <a:ext cx="2680950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3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811825" y="7044047"/>
            <a:ext cx="7406400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Managed NoSQL Database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50" y="0"/>
            <a:ext cx="18288006" cy="10287002"/>
          </a:xfrm>
          <a:custGeom>
            <a:avLst/>
            <a:gdLst/>
            <a:ahLst/>
            <a:cxnLst/>
            <a:rect l="l" t="t" r="r" b="b"/>
            <a:pathLst>
              <a:path w="18288006" h="10287002">
                <a:moveTo>
                  <a:pt x="0" y="0"/>
                </a:moveTo>
                <a:lnTo>
                  <a:pt x="18288006" y="0"/>
                </a:lnTo>
                <a:lnTo>
                  <a:pt x="18288006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3" name="Freeform 3"/>
          <p:cNvSpPr/>
          <p:nvPr/>
        </p:nvSpPr>
        <p:spPr>
          <a:xfrm>
            <a:off x="17292258" y="9190128"/>
            <a:ext cx="995898" cy="1096874"/>
          </a:xfrm>
          <a:custGeom>
            <a:avLst/>
            <a:gdLst/>
            <a:ahLst/>
            <a:cxnLst/>
            <a:rect l="l" t="t" r="r" b="b"/>
            <a:pathLst>
              <a:path w="995898" h="1096874">
                <a:moveTo>
                  <a:pt x="0" y="0"/>
                </a:moveTo>
                <a:lnTo>
                  <a:pt x="995898" y="0"/>
                </a:lnTo>
                <a:lnTo>
                  <a:pt x="995898" y="1096874"/>
                </a:lnTo>
                <a:lnTo>
                  <a:pt x="0" y="10968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4" name="Freeform 4"/>
          <p:cNvSpPr/>
          <p:nvPr/>
        </p:nvSpPr>
        <p:spPr>
          <a:xfrm>
            <a:off x="-2402328" y="890050"/>
            <a:ext cx="3123150" cy="3100050"/>
          </a:xfrm>
          <a:custGeom>
            <a:avLst/>
            <a:gdLst/>
            <a:ahLst/>
            <a:cxnLst/>
            <a:rect l="l" t="t" r="r" b="b"/>
            <a:pathLst>
              <a:path w="3123150" h="3100050">
                <a:moveTo>
                  <a:pt x="0" y="0"/>
                </a:moveTo>
                <a:lnTo>
                  <a:pt x="3123150" y="0"/>
                </a:lnTo>
                <a:lnTo>
                  <a:pt x="3123150" y="3100050"/>
                </a:lnTo>
                <a:lnTo>
                  <a:pt x="0" y="31000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5" name="Freeform 5"/>
          <p:cNvSpPr/>
          <p:nvPr/>
        </p:nvSpPr>
        <p:spPr>
          <a:xfrm flipH="1">
            <a:off x="12429494" y="-2164950"/>
            <a:ext cx="3054754" cy="3100048"/>
          </a:xfrm>
          <a:custGeom>
            <a:avLst/>
            <a:gdLst/>
            <a:ahLst/>
            <a:cxnLst/>
            <a:rect l="l" t="t" r="r" b="b"/>
            <a:pathLst>
              <a:path w="3054754" h="3100048">
                <a:moveTo>
                  <a:pt x="3054754" y="0"/>
                </a:moveTo>
                <a:lnTo>
                  <a:pt x="0" y="0"/>
                </a:lnTo>
                <a:lnTo>
                  <a:pt x="0" y="3100048"/>
                </a:lnTo>
                <a:lnTo>
                  <a:pt x="3054754" y="3100048"/>
                </a:lnTo>
                <a:lnTo>
                  <a:pt x="3054754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6" name="Freeform 6"/>
          <p:cNvSpPr/>
          <p:nvPr/>
        </p:nvSpPr>
        <p:spPr>
          <a:xfrm rot="-5400000">
            <a:off x="7133624" y="8613070"/>
            <a:ext cx="2940052" cy="4147898"/>
          </a:xfrm>
          <a:custGeom>
            <a:avLst/>
            <a:gdLst/>
            <a:ahLst/>
            <a:cxnLst/>
            <a:rect l="l" t="t" r="r" b="b"/>
            <a:pathLst>
              <a:path w="2940052" h="4147898">
                <a:moveTo>
                  <a:pt x="0" y="0"/>
                </a:moveTo>
                <a:lnTo>
                  <a:pt x="2940052" y="0"/>
                </a:lnTo>
                <a:lnTo>
                  <a:pt x="2940052" y="4147898"/>
                </a:lnTo>
                <a:lnTo>
                  <a:pt x="0" y="41478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7" name="TextBox 7"/>
          <p:cNvSpPr txBox="1"/>
          <p:nvPr/>
        </p:nvSpPr>
        <p:spPr>
          <a:xfrm>
            <a:off x="2173627" y="6394439"/>
            <a:ext cx="7180846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No hay servidores que administrar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529701" y="2943317"/>
            <a:ext cx="5244850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Escalabilidad automatica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2933485"/>
            <a:ext cx="4735350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Desempeño a escala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020273" y="2933485"/>
            <a:ext cx="4736550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Listo para empresas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31425" y="952900"/>
            <a:ext cx="1522515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Beneficios y características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784453" y="3571884"/>
            <a:ext cx="4735350" cy="144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DynamoDB escala automáticamente las tablas para ajustar la capacidad y mantener el desempeño.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395622" y="7018428"/>
            <a:ext cx="4735350" cy="217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Es un servicio sin servidor. No es necesario aprovisionar, aplicar parches ni administrar servidores, así como tampoco instalar, mantener ni operar software.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3562051"/>
            <a:ext cx="4735350" cy="2533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Soporta algunas de las aplicaciones a escala más grandes del mundo al proporcionar tiempos de respuesta coherentes y de milisegundos de un solo dígito a cualquier escala.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020273" y="3562051"/>
            <a:ext cx="4736550" cy="2533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Diseñado para cargas de trabajo críticas, incluida la compatibilidad con transacciones ACID para un amplio conjunto de aplicaciones que requieren lógica empresarial compleja.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732943" y="6421304"/>
            <a:ext cx="7180846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Point-in-time recovery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954938" y="7045293"/>
            <a:ext cx="4735350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Permite recuperar backups con una granularidad a nivel de segundo para los ultimos 35 dias.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0" y="0"/>
            <a:ext cx="18288006" cy="10287002"/>
          </a:xfrm>
          <a:custGeom>
            <a:avLst/>
            <a:gdLst/>
            <a:ahLst/>
            <a:cxnLst/>
            <a:rect l="l" t="t" r="r" b="b"/>
            <a:pathLst>
              <a:path w="18288006" h="10287002">
                <a:moveTo>
                  <a:pt x="0" y="0"/>
                </a:moveTo>
                <a:lnTo>
                  <a:pt x="18288006" y="0"/>
                </a:lnTo>
                <a:lnTo>
                  <a:pt x="18288006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3" name="Freeform 3"/>
          <p:cNvSpPr/>
          <p:nvPr/>
        </p:nvSpPr>
        <p:spPr>
          <a:xfrm>
            <a:off x="17292258" y="9190128"/>
            <a:ext cx="995898" cy="1096874"/>
          </a:xfrm>
          <a:custGeom>
            <a:avLst/>
            <a:gdLst/>
            <a:ahLst/>
            <a:cxnLst/>
            <a:rect l="l" t="t" r="r" b="b"/>
            <a:pathLst>
              <a:path w="995898" h="1096874">
                <a:moveTo>
                  <a:pt x="0" y="0"/>
                </a:moveTo>
                <a:lnTo>
                  <a:pt x="995898" y="0"/>
                </a:lnTo>
                <a:lnTo>
                  <a:pt x="995898" y="1096874"/>
                </a:lnTo>
                <a:lnTo>
                  <a:pt x="0" y="10968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4" name="Freeform 4"/>
          <p:cNvSpPr/>
          <p:nvPr/>
        </p:nvSpPr>
        <p:spPr>
          <a:xfrm>
            <a:off x="17355672" y="5487650"/>
            <a:ext cx="3123150" cy="3100050"/>
          </a:xfrm>
          <a:custGeom>
            <a:avLst/>
            <a:gdLst/>
            <a:ahLst/>
            <a:cxnLst/>
            <a:rect l="l" t="t" r="r" b="b"/>
            <a:pathLst>
              <a:path w="3123150" h="3100050">
                <a:moveTo>
                  <a:pt x="0" y="0"/>
                </a:moveTo>
                <a:lnTo>
                  <a:pt x="3123150" y="0"/>
                </a:lnTo>
                <a:lnTo>
                  <a:pt x="3123150" y="3100050"/>
                </a:lnTo>
                <a:lnTo>
                  <a:pt x="0" y="31000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5" name="Freeform 5"/>
          <p:cNvSpPr/>
          <p:nvPr/>
        </p:nvSpPr>
        <p:spPr>
          <a:xfrm flipH="1">
            <a:off x="3572744" y="9217000"/>
            <a:ext cx="3054754" cy="3100048"/>
          </a:xfrm>
          <a:custGeom>
            <a:avLst/>
            <a:gdLst/>
            <a:ahLst/>
            <a:cxnLst/>
            <a:rect l="l" t="t" r="r" b="b"/>
            <a:pathLst>
              <a:path w="3054754" h="3100048">
                <a:moveTo>
                  <a:pt x="3054754" y="0"/>
                </a:moveTo>
                <a:lnTo>
                  <a:pt x="0" y="0"/>
                </a:lnTo>
                <a:lnTo>
                  <a:pt x="0" y="3100048"/>
                </a:lnTo>
                <a:lnTo>
                  <a:pt x="3054754" y="3100048"/>
                </a:lnTo>
                <a:lnTo>
                  <a:pt x="3054754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6" name="Freeform 6"/>
          <p:cNvSpPr/>
          <p:nvPr/>
        </p:nvSpPr>
        <p:spPr>
          <a:xfrm rot="-5400000">
            <a:off x="-877276" y="-1320254"/>
            <a:ext cx="2940052" cy="4147898"/>
          </a:xfrm>
          <a:custGeom>
            <a:avLst/>
            <a:gdLst/>
            <a:ahLst/>
            <a:cxnLst/>
            <a:rect l="l" t="t" r="r" b="b"/>
            <a:pathLst>
              <a:path w="2940052" h="4147898">
                <a:moveTo>
                  <a:pt x="0" y="0"/>
                </a:moveTo>
                <a:lnTo>
                  <a:pt x="2940052" y="0"/>
                </a:lnTo>
                <a:lnTo>
                  <a:pt x="2940052" y="4147898"/>
                </a:lnTo>
                <a:lnTo>
                  <a:pt x="0" y="41478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7" name="TextBox 7"/>
          <p:cNvSpPr txBox="1"/>
          <p:nvPr/>
        </p:nvSpPr>
        <p:spPr>
          <a:xfrm>
            <a:off x="2418877" y="3425631"/>
            <a:ext cx="5751150" cy="2533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Una clave primaria simple, compuesta por un atributo conocido como clave de partición.</a:t>
            </a:r>
          </a:p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En una tabla que solo tiene una clave de partición, no hay dos elementos que puedan tener el mismo valor de clave de partición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117929" y="3425631"/>
            <a:ext cx="5751150" cy="1809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Es una clave primaria compuesta, se compone de dos atributos. El primer atributo es la clave de partición y el segundo atributo es la clave de clasificación.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418877" y="6769881"/>
            <a:ext cx="5751150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Mucho Cuidado!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117929" y="6769881"/>
            <a:ext cx="57511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Global secondary index</a:t>
            </a:r>
          </a:p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Local secondary index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31425" y="952900"/>
            <a:ext cx="1522515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Conceptos Importantes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418875" y="2849425"/>
            <a:ext cx="5751150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Partition Key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418875" y="6193675"/>
            <a:ext cx="5751150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Scanning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117925" y="2849425"/>
            <a:ext cx="5751150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Partition Key y Sort Key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117925" y="6193675"/>
            <a:ext cx="5751150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Indices - GSI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50" y="0"/>
            <a:ext cx="18288006" cy="10287002"/>
          </a:xfrm>
          <a:custGeom>
            <a:avLst/>
            <a:gdLst/>
            <a:ahLst/>
            <a:cxnLst/>
            <a:rect l="l" t="t" r="r" b="b"/>
            <a:pathLst>
              <a:path w="18288006" h="10287002">
                <a:moveTo>
                  <a:pt x="18288006" y="0"/>
                </a:moveTo>
                <a:lnTo>
                  <a:pt x="0" y="0"/>
                </a:lnTo>
                <a:lnTo>
                  <a:pt x="0" y="10287002"/>
                </a:lnTo>
                <a:lnTo>
                  <a:pt x="18288006" y="10287002"/>
                </a:lnTo>
                <a:lnTo>
                  <a:pt x="18288006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3" name="Freeform 3"/>
          <p:cNvSpPr/>
          <p:nvPr/>
        </p:nvSpPr>
        <p:spPr>
          <a:xfrm>
            <a:off x="17292258" y="9190128"/>
            <a:ext cx="995898" cy="1096874"/>
          </a:xfrm>
          <a:custGeom>
            <a:avLst/>
            <a:gdLst/>
            <a:ahLst/>
            <a:cxnLst/>
            <a:rect l="l" t="t" r="r" b="b"/>
            <a:pathLst>
              <a:path w="995898" h="1096874">
                <a:moveTo>
                  <a:pt x="0" y="0"/>
                </a:moveTo>
                <a:lnTo>
                  <a:pt x="995898" y="0"/>
                </a:lnTo>
                <a:lnTo>
                  <a:pt x="995898" y="1096874"/>
                </a:lnTo>
                <a:lnTo>
                  <a:pt x="0" y="10968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4" name="Freeform 4"/>
          <p:cNvSpPr/>
          <p:nvPr/>
        </p:nvSpPr>
        <p:spPr>
          <a:xfrm>
            <a:off x="16323422" y="1070000"/>
            <a:ext cx="3123150" cy="3100050"/>
          </a:xfrm>
          <a:custGeom>
            <a:avLst/>
            <a:gdLst/>
            <a:ahLst/>
            <a:cxnLst/>
            <a:rect l="l" t="t" r="r" b="b"/>
            <a:pathLst>
              <a:path w="3123150" h="3100050">
                <a:moveTo>
                  <a:pt x="0" y="0"/>
                </a:moveTo>
                <a:lnTo>
                  <a:pt x="3123150" y="0"/>
                </a:lnTo>
                <a:lnTo>
                  <a:pt x="3123150" y="3100050"/>
                </a:lnTo>
                <a:lnTo>
                  <a:pt x="0" y="31000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5" name="Freeform 5"/>
          <p:cNvSpPr/>
          <p:nvPr/>
        </p:nvSpPr>
        <p:spPr>
          <a:xfrm rot="5400000">
            <a:off x="11289324" y="8072346"/>
            <a:ext cx="2940052" cy="4147898"/>
          </a:xfrm>
          <a:custGeom>
            <a:avLst/>
            <a:gdLst/>
            <a:ahLst/>
            <a:cxnLst/>
            <a:rect l="l" t="t" r="r" b="b"/>
            <a:pathLst>
              <a:path w="2940052" h="4147898">
                <a:moveTo>
                  <a:pt x="0" y="0"/>
                </a:moveTo>
                <a:lnTo>
                  <a:pt x="2940052" y="0"/>
                </a:lnTo>
                <a:lnTo>
                  <a:pt x="2940052" y="4147898"/>
                </a:lnTo>
                <a:lnTo>
                  <a:pt x="0" y="41478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6" name="TextBox 6"/>
          <p:cNvSpPr txBox="1"/>
          <p:nvPr/>
        </p:nvSpPr>
        <p:spPr>
          <a:xfrm>
            <a:off x="2867625" y="4181475"/>
            <a:ext cx="12552750" cy="187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Demo time!</a:t>
            </a:r>
          </a:p>
        </p:txBody>
      </p:sp>
      <p:sp>
        <p:nvSpPr>
          <p:cNvPr id="7" name="Freeform 7"/>
          <p:cNvSpPr/>
          <p:nvPr/>
        </p:nvSpPr>
        <p:spPr>
          <a:xfrm flipH="1">
            <a:off x="-278556" y="2799976"/>
            <a:ext cx="3054754" cy="3100048"/>
          </a:xfrm>
          <a:custGeom>
            <a:avLst/>
            <a:gdLst/>
            <a:ahLst/>
            <a:cxnLst/>
            <a:rect l="l" t="t" r="r" b="b"/>
            <a:pathLst>
              <a:path w="3054754" h="3100048">
                <a:moveTo>
                  <a:pt x="3054754" y="0"/>
                </a:moveTo>
                <a:lnTo>
                  <a:pt x="0" y="0"/>
                </a:lnTo>
                <a:lnTo>
                  <a:pt x="0" y="3100048"/>
                </a:lnTo>
                <a:lnTo>
                  <a:pt x="3054754" y="3100048"/>
                </a:lnTo>
                <a:lnTo>
                  <a:pt x="3054754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50" y="0"/>
            <a:ext cx="18288006" cy="10287002"/>
          </a:xfrm>
          <a:custGeom>
            <a:avLst/>
            <a:gdLst/>
            <a:ahLst/>
            <a:cxnLst/>
            <a:rect l="l" t="t" r="r" b="b"/>
            <a:pathLst>
              <a:path w="18288006" h="10287002">
                <a:moveTo>
                  <a:pt x="0" y="0"/>
                </a:moveTo>
                <a:lnTo>
                  <a:pt x="18288006" y="0"/>
                </a:lnTo>
                <a:lnTo>
                  <a:pt x="18288006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3" name="Freeform 3"/>
          <p:cNvSpPr/>
          <p:nvPr/>
        </p:nvSpPr>
        <p:spPr>
          <a:xfrm>
            <a:off x="17292258" y="9190128"/>
            <a:ext cx="995898" cy="1096874"/>
          </a:xfrm>
          <a:custGeom>
            <a:avLst/>
            <a:gdLst/>
            <a:ahLst/>
            <a:cxnLst/>
            <a:rect l="l" t="t" r="r" b="b"/>
            <a:pathLst>
              <a:path w="995898" h="1096874">
                <a:moveTo>
                  <a:pt x="0" y="0"/>
                </a:moveTo>
                <a:lnTo>
                  <a:pt x="995898" y="0"/>
                </a:lnTo>
                <a:lnTo>
                  <a:pt x="995898" y="1096874"/>
                </a:lnTo>
                <a:lnTo>
                  <a:pt x="0" y="10968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4" name="Freeform 4"/>
          <p:cNvSpPr/>
          <p:nvPr/>
        </p:nvSpPr>
        <p:spPr>
          <a:xfrm rot="-5400000">
            <a:off x="7932324" y="-1587430"/>
            <a:ext cx="2940052" cy="4147898"/>
          </a:xfrm>
          <a:custGeom>
            <a:avLst/>
            <a:gdLst/>
            <a:ahLst/>
            <a:cxnLst/>
            <a:rect l="l" t="t" r="r" b="b"/>
            <a:pathLst>
              <a:path w="2940052" h="4147898">
                <a:moveTo>
                  <a:pt x="0" y="0"/>
                </a:moveTo>
                <a:lnTo>
                  <a:pt x="2940052" y="0"/>
                </a:lnTo>
                <a:lnTo>
                  <a:pt x="2940052" y="4147898"/>
                </a:lnTo>
                <a:lnTo>
                  <a:pt x="0" y="41478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5" name="Freeform 5"/>
          <p:cNvSpPr/>
          <p:nvPr/>
        </p:nvSpPr>
        <p:spPr>
          <a:xfrm rot="-5400000" flipH="1">
            <a:off x="-1225756" y="7516700"/>
            <a:ext cx="3054754" cy="3100048"/>
          </a:xfrm>
          <a:custGeom>
            <a:avLst/>
            <a:gdLst/>
            <a:ahLst/>
            <a:cxnLst/>
            <a:rect l="l" t="t" r="r" b="b"/>
            <a:pathLst>
              <a:path w="3054754" h="3100048">
                <a:moveTo>
                  <a:pt x="3054754" y="0"/>
                </a:moveTo>
                <a:lnTo>
                  <a:pt x="0" y="0"/>
                </a:lnTo>
                <a:lnTo>
                  <a:pt x="0" y="3100048"/>
                </a:lnTo>
                <a:lnTo>
                  <a:pt x="3054754" y="3100048"/>
                </a:lnTo>
                <a:lnTo>
                  <a:pt x="3054754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6" name="Freeform 6"/>
          <p:cNvSpPr/>
          <p:nvPr/>
        </p:nvSpPr>
        <p:spPr>
          <a:xfrm>
            <a:off x="12951946" y="8178000"/>
            <a:ext cx="3123150" cy="3100050"/>
          </a:xfrm>
          <a:custGeom>
            <a:avLst/>
            <a:gdLst/>
            <a:ahLst/>
            <a:cxnLst/>
            <a:rect l="l" t="t" r="r" b="b"/>
            <a:pathLst>
              <a:path w="3123150" h="3100050">
                <a:moveTo>
                  <a:pt x="0" y="0"/>
                </a:moveTo>
                <a:lnTo>
                  <a:pt x="3123150" y="0"/>
                </a:lnTo>
                <a:lnTo>
                  <a:pt x="3123150" y="3100050"/>
                </a:lnTo>
                <a:lnTo>
                  <a:pt x="0" y="310005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7" name="Freeform 7"/>
          <p:cNvSpPr/>
          <p:nvPr/>
        </p:nvSpPr>
        <p:spPr>
          <a:xfrm>
            <a:off x="2560145" y="3238947"/>
            <a:ext cx="3814625" cy="3814625"/>
          </a:xfrm>
          <a:custGeom>
            <a:avLst/>
            <a:gdLst/>
            <a:ahLst/>
            <a:cxnLst/>
            <a:rect l="l" t="t" r="r" b="b"/>
            <a:pathLst>
              <a:path w="3814625" h="3814625">
                <a:moveTo>
                  <a:pt x="0" y="0"/>
                </a:moveTo>
                <a:lnTo>
                  <a:pt x="3814625" y="0"/>
                </a:lnTo>
                <a:lnTo>
                  <a:pt x="3814625" y="3814625"/>
                </a:lnTo>
                <a:lnTo>
                  <a:pt x="0" y="38146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8" name="TextBox 8"/>
          <p:cNvSpPr txBox="1"/>
          <p:nvPr/>
        </p:nvSpPr>
        <p:spPr>
          <a:xfrm>
            <a:off x="7811825" y="5343876"/>
            <a:ext cx="8954550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S3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811825" y="3444063"/>
            <a:ext cx="2680950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4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811825" y="7044047"/>
            <a:ext cx="7406400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Simple Storage Service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50" y="0"/>
            <a:ext cx="18288006" cy="10287002"/>
          </a:xfrm>
          <a:custGeom>
            <a:avLst/>
            <a:gdLst/>
            <a:ahLst/>
            <a:cxnLst/>
            <a:rect l="l" t="t" r="r" b="b"/>
            <a:pathLst>
              <a:path w="18288006" h="10287002">
                <a:moveTo>
                  <a:pt x="0" y="0"/>
                </a:moveTo>
                <a:lnTo>
                  <a:pt x="18288006" y="0"/>
                </a:lnTo>
                <a:lnTo>
                  <a:pt x="18288006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3" name="Freeform 3"/>
          <p:cNvSpPr/>
          <p:nvPr/>
        </p:nvSpPr>
        <p:spPr>
          <a:xfrm>
            <a:off x="17292258" y="9190128"/>
            <a:ext cx="995898" cy="1096874"/>
          </a:xfrm>
          <a:custGeom>
            <a:avLst/>
            <a:gdLst/>
            <a:ahLst/>
            <a:cxnLst/>
            <a:rect l="l" t="t" r="r" b="b"/>
            <a:pathLst>
              <a:path w="995898" h="1096874">
                <a:moveTo>
                  <a:pt x="0" y="0"/>
                </a:moveTo>
                <a:lnTo>
                  <a:pt x="995898" y="0"/>
                </a:lnTo>
                <a:lnTo>
                  <a:pt x="995898" y="1096874"/>
                </a:lnTo>
                <a:lnTo>
                  <a:pt x="0" y="10968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4" name="Freeform 4"/>
          <p:cNvSpPr/>
          <p:nvPr/>
        </p:nvSpPr>
        <p:spPr>
          <a:xfrm>
            <a:off x="-2402328" y="890050"/>
            <a:ext cx="3123150" cy="3100050"/>
          </a:xfrm>
          <a:custGeom>
            <a:avLst/>
            <a:gdLst/>
            <a:ahLst/>
            <a:cxnLst/>
            <a:rect l="l" t="t" r="r" b="b"/>
            <a:pathLst>
              <a:path w="3123150" h="3100050">
                <a:moveTo>
                  <a:pt x="0" y="0"/>
                </a:moveTo>
                <a:lnTo>
                  <a:pt x="3123150" y="0"/>
                </a:lnTo>
                <a:lnTo>
                  <a:pt x="3123150" y="3100050"/>
                </a:lnTo>
                <a:lnTo>
                  <a:pt x="0" y="31000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5" name="Freeform 5"/>
          <p:cNvSpPr/>
          <p:nvPr/>
        </p:nvSpPr>
        <p:spPr>
          <a:xfrm flipH="1">
            <a:off x="12429494" y="-2164950"/>
            <a:ext cx="3054754" cy="3100048"/>
          </a:xfrm>
          <a:custGeom>
            <a:avLst/>
            <a:gdLst/>
            <a:ahLst/>
            <a:cxnLst/>
            <a:rect l="l" t="t" r="r" b="b"/>
            <a:pathLst>
              <a:path w="3054754" h="3100048">
                <a:moveTo>
                  <a:pt x="3054754" y="0"/>
                </a:moveTo>
                <a:lnTo>
                  <a:pt x="0" y="0"/>
                </a:lnTo>
                <a:lnTo>
                  <a:pt x="0" y="3100048"/>
                </a:lnTo>
                <a:lnTo>
                  <a:pt x="3054754" y="3100048"/>
                </a:lnTo>
                <a:lnTo>
                  <a:pt x="3054754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6" name="Freeform 6"/>
          <p:cNvSpPr/>
          <p:nvPr/>
        </p:nvSpPr>
        <p:spPr>
          <a:xfrm rot="-5400000">
            <a:off x="7133624" y="8613070"/>
            <a:ext cx="2940052" cy="4147898"/>
          </a:xfrm>
          <a:custGeom>
            <a:avLst/>
            <a:gdLst/>
            <a:ahLst/>
            <a:cxnLst/>
            <a:rect l="l" t="t" r="r" b="b"/>
            <a:pathLst>
              <a:path w="2940052" h="4147898">
                <a:moveTo>
                  <a:pt x="0" y="0"/>
                </a:moveTo>
                <a:lnTo>
                  <a:pt x="2940052" y="0"/>
                </a:lnTo>
                <a:lnTo>
                  <a:pt x="2940052" y="4147898"/>
                </a:lnTo>
                <a:lnTo>
                  <a:pt x="0" y="41478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7" name="TextBox 7"/>
          <p:cNvSpPr txBox="1"/>
          <p:nvPr/>
        </p:nvSpPr>
        <p:spPr>
          <a:xfrm>
            <a:off x="6776025" y="6053425"/>
            <a:ext cx="4735350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Durabilidad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31175" y="6053425"/>
            <a:ext cx="4735350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Auditoria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020873" y="6053425"/>
            <a:ext cx="4735350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Control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31175" y="2933485"/>
            <a:ext cx="4735350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Variedad de opciones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775725" y="2933485"/>
            <a:ext cx="4735350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Rendimiento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020273" y="2933485"/>
            <a:ext cx="4736550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Seguridad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31425" y="952900"/>
            <a:ext cx="1522515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Beneficios y características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31177" y="3562051"/>
            <a:ext cx="4735350" cy="144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Ahorre costos sin sacrificar el rendimiento. Almacene datos en una amplia gama de tipos de almacenamiento rentables.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31177" y="6691115"/>
            <a:ext cx="47353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S3 es compatible con numerosas funciones de auditoría.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775725" y="6691115"/>
            <a:ext cx="4735350" cy="144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Los datos están disponibles cuando se necesitan y están protegidos contra fallos, errores y amenazas.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775725" y="3562051"/>
            <a:ext cx="4735350" cy="1809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Escale los recursos de almacenamiento para satisfacer las demandas fluctuantes, sin inversiones iniciales ni ciclos de adquisición de recursos.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020273" y="3562051"/>
            <a:ext cx="4736550" cy="144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Proteja sus datos frente al acceso no autorizado mediante las características de cifrado y administración del acceso.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020273" y="6691115"/>
            <a:ext cx="4736550" cy="1809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Registre las actividades, defina alertas y automatice los flujos de trabajo sin necesidad de administrar una infraestructura adicional.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50" y="0"/>
            <a:ext cx="18288006" cy="10287002"/>
          </a:xfrm>
          <a:custGeom>
            <a:avLst/>
            <a:gdLst/>
            <a:ahLst/>
            <a:cxnLst/>
            <a:rect l="l" t="t" r="r" b="b"/>
            <a:pathLst>
              <a:path w="18288006" h="10287002">
                <a:moveTo>
                  <a:pt x="18288006" y="0"/>
                </a:moveTo>
                <a:lnTo>
                  <a:pt x="0" y="0"/>
                </a:lnTo>
                <a:lnTo>
                  <a:pt x="0" y="10287002"/>
                </a:lnTo>
                <a:lnTo>
                  <a:pt x="18288006" y="10287002"/>
                </a:lnTo>
                <a:lnTo>
                  <a:pt x="18288006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3" name="Freeform 3"/>
          <p:cNvSpPr/>
          <p:nvPr/>
        </p:nvSpPr>
        <p:spPr>
          <a:xfrm>
            <a:off x="17292258" y="9190128"/>
            <a:ext cx="995898" cy="1096874"/>
          </a:xfrm>
          <a:custGeom>
            <a:avLst/>
            <a:gdLst/>
            <a:ahLst/>
            <a:cxnLst/>
            <a:rect l="l" t="t" r="r" b="b"/>
            <a:pathLst>
              <a:path w="995898" h="1096874">
                <a:moveTo>
                  <a:pt x="0" y="0"/>
                </a:moveTo>
                <a:lnTo>
                  <a:pt x="995898" y="0"/>
                </a:lnTo>
                <a:lnTo>
                  <a:pt x="995898" y="1096874"/>
                </a:lnTo>
                <a:lnTo>
                  <a:pt x="0" y="10968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4" name="Freeform 4"/>
          <p:cNvSpPr/>
          <p:nvPr/>
        </p:nvSpPr>
        <p:spPr>
          <a:xfrm>
            <a:off x="16323422" y="1070000"/>
            <a:ext cx="3123150" cy="3100050"/>
          </a:xfrm>
          <a:custGeom>
            <a:avLst/>
            <a:gdLst/>
            <a:ahLst/>
            <a:cxnLst/>
            <a:rect l="l" t="t" r="r" b="b"/>
            <a:pathLst>
              <a:path w="3123150" h="3100050">
                <a:moveTo>
                  <a:pt x="0" y="0"/>
                </a:moveTo>
                <a:lnTo>
                  <a:pt x="3123150" y="0"/>
                </a:lnTo>
                <a:lnTo>
                  <a:pt x="3123150" y="3100050"/>
                </a:lnTo>
                <a:lnTo>
                  <a:pt x="0" y="31000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5" name="Freeform 5"/>
          <p:cNvSpPr/>
          <p:nvPr/>
        </p:nvSpPr>
        <p:spPr>
          <a:xfrm rot="5400000">
            <a:off x="11289324" y="8072346"/>
            <a:ext cx="2940052" cy="4147898"/>
          </a:xfrm>
          <a:custGeom>
            <a:avLst/>
            <a:gdLst/>
            <a:ahLst/>
            <a:cxnLst/>
            <a:rect l="l" t="t" r="r" b="b"/>
            <a:pathLst>
              <a:path w="2940052" h="4147898">
                <a:moveTo>
                  <a:pt x="0" y="0"/>
                </a:moveTo>
                <a:lnTo>
                  <a:pt x="2940052" y="0"/>
                </a:lnTo>
                <a:lnTo>
                  <a:pt x="2940052" y="4147898"/>
                </a:lnTo>
                <a:lnTo>
                  <a:pt x="0" y="41478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6" name="TextBox 6"/>
          <p:cNvSpPr txBox="1"/>
          <p:nvPr/>
        </p:nvSpPr>
        <p:spPr>
          <a:xfrm>
            <a:off x="2867625" y="4181475"/>
            <a:ext cx="12552750" cy="187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Demo time!</a:t>
            </a:r>
          </a:p>
        </p:txBody>
      </p:sp>
      <p:sp>
        <p:nvSpPr>
          <p:cNvPr id="7" name="Freeform 7"/>
          <p:cNvSpPr/>
          <p:nvPr/>
        </p:nvSpPr>
        <p:spPr>
          <a:xfrm flipH="1">
            <a:off x="-278556" y="2799976"/>
            <a:ext cx="3054754" cy="3100048"/>
          </a:xfrm>
          <a:custGeom>
            <a:avLst/>
            <a:gdLst/>
            <a:ahLst/>
            <a:cxnLst/>
            <a:rect l="l" t="t" r="r" b="b"/>
            <a:pathLst>
              <a:path w="3054754" h="3100048">
                <a:moveTo>
                  <a:pt x="3054754" y="0"/>
                </a:moveTo>
                <a:lnTo>
                  <a:pt x="0" y="0"/>
                </a:lnTo>
                <a:lnTo>
                  <a:pt x="0" y="3100048"/>
                </a:lnTo>
                <a:lnTo>
                  <a:pt x="3054754" y="3100048"/>
                </a:lnTo>
                <a:lnTo>
                  <a:pt x="3054754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50" y="0"/>
            <a:ext cx="18288006" cy="10287002"/>
          </a:xfrm>
          <a:custGeom>
            <a:avLst/>
            <a:gdLst/>
            <a:ahLst/>
            <a:cxnLst/>
            <a:rect l="l" t="t" r="r" b="b"/>
            <a:pathLst>
              <a:path w="18288006" h="10287002">
                <a:moveTo>
                  <a:pt x="0" y="0"/>
                </a:moveTo>
                <a:lnTo>
                  <a:pt x="18288006" y="0"/>
                </a:lnTo>
                <a:lnTo>
                  <a:pt x="18288006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3" name="Freeform 3"/>
          <p:cNvSpPr/>
          <p:nvPr/>
        </p:nvSpPr>
        <p:spPr>
          <a:xfrm>
            <a:off x="17292258" y="9190128"/>
            <a:ext cx="995898" cy="1096874"/>
          </a:xfrm>
          <a:custGeom>
            <a:avLst/>
            <a:gdLst/>
            <a:ahLst/>
            <a:cxnLst/>
            <a:rect l="l" t="t" r="r" b="b"/>
            <a:pathLst>
              <a:path w="995898" h="1096874">
                <a:moveTo>
                  <a:pt x="0" y="0"/>
                </a:moveTo>
                <a:lnTo>
                  <a:pt x="995898" y="0"/>
                </a:lnTo>
                <a:lnTo>
                  <a:pt x="995898" y="1096874"/>
                </a:lnTo>
                <a:lnTo>
                  <a:pt x="0" y="10968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4" name="Freeform 4"/>
          <p:cNvSpPr/>
          <p:nvPr/>
        </p:nvSpPr>
        <p:spPr>
          <a:xfrm rot="-5400000">
            <a:off x="7932324" y="-1587430"/>
            <a:ext cx="2940052" cy="4147898"/>
          </a:xfrm>
          <a:custGeom>
            <a:avLst/>
            <a:gdLst/>
            <a:ahLst/>
            <a:cxnLst/>
            <a:rect l="l" t="t" r="r" b="b"/>
            <a:pathLst>
              <a:path w="2940052" h="4147898">
                <a:moveTo>
                  <a:pt x="0" y="0"/>
                </a:moveTo>
                <a:lnTo>
                  <a:pt x="2940052" y="0"/>
                </a:lnTo>
                <a:lnTo>
                  <a:pt x="2940052" y="4147898"/>
                </a:lnTo>
                <a:lnTo>
                  <a:pt x="0" y="41478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5" name="Freeform 5"/>
          <p:cNvSpPr/>
          <p:nvPr/>
        </p:nvSpPr>
        <p:spPr>
          <a:xfrm rot="-5400000" flipH="1">
            <a:off x="-1225756" y="7516700"/>
            <a:ext cx="3054754" cy="3100048"/>
          </a:xfrm>
          <a:custGeom>
            <a:avLst/>
            <a:gdLst/>
            <a:ahLst/>
            <a:cxnLst/>
            <a:rect l="l" t="t" r="r" b="b"/>
            <a:pathLst>
              <a:path w="3054754" h="3100048">
                <a:moveTo>
                  <a:pt x="3054754" y="0"/>
                </a:moveTo>
                <a:lnTo>
                  <a:pt x="0" y="0"/>
                </a:lnTo>
                <a:lnTo>
                  <a:pt x="0" y="3100048"/>
                </a:lnTo>
                <a:lnTo>
                  <a:pt x="3054754" y="3100048"/>
                </a:lnTo>
                <a:lnTo>
                  <a:pt x="3054754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6" name="Freeform 6"/>
          <p:cNvSpPr/>
          <p:nvPr/>
        </p:nvSpPr>
        <p:spPr>
          <a:xfrm>
            <a:off x="12951946" y="8178000"/>
            <a:ext cx="3123150" cy="3100050"/>
          </a:xfrm>
          <a:custGeom>
            <a:avLst/>
            <a:gdLst/>
            <a:ahLst/>
            <a:cxnLst/>
            <a:rect l="l" t="t" r="r" b="b"/>
            <a:pathLst>
              <a:path w="3123150" h="3100050">
                <a:moveTo>
                  <a:pt x="0" y="0"/>
                </a:moveTo>
                <a:lnTo>
                  <a:pt x="3123150" y="0"/>
                </a:lnTo>
                <a:lnTo>
                  <a:pt x="3123150" y="3100050"/>
                </a:lnTo>
                <a:lnTo>
                  <a:pt x="0" y="310005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7" name="Freeform 7"/>
          <p:cNvSpPr/>
          <p:nvPr/>
        </p:nvSpPr>
        <p:spPr>
          <a:xfrm>
            <a:off x="2560145" y="3238947"/>
            <a:ext cx="3823251" cy="3814625"/>
          </a:xfrm>
          <a:custGeom>
            <a:avLst/>
            <a:gdLst/>
            <a:ahLst/>
            <a:cxnLst/>
            <a:rect l="l" t="t" r="r" b="b"/>
            <a:pathLst>
              <a:path w="3823251" h="3814625">
                <a:moveTo>
                  <a:pt x="0" y="0"/>
                </a:moveTo>
                <a:lnTo>
                  <a:pt x="3823251" y="0"/>
                </a:lnTo>
                <a:lnTo>
                  <a:pt x="3823251" y="3814625"/>
                </a:lnTo>
                <a:lnTo>
                  <a:pt x="0" y="38146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56374" t="-49549" r="-228648" b="-50950"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8" name="TextBox 8"/>
          <p:cNvSpPr txBox="1"/>
          <p:nvPr/>
        </p:nvSpPr>
        <p:spPr>
          <a:xfrm>
            <a:off x="7811825" y="5343876"/>
            <a:ext cx="9840089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Secrets Manager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811825" y="3444063"/>
            <a:ext cx="2680950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5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50" y="0"/>
            <a:ext cx="18288006" cy="10287002"/>
          </a:xfrm>
          <a:custGeom>
            <a:avLst/>
            <a:gdLst/>
            <a:ahLst/>
            <a:cxnLst/>
            <a:rect l="l" t="t" r="r" b="b"/>
            <a:pathLst>
              <a:path w="18288006" h="10287002">
                <a:moveTo>
                  <a:pt x="0" y="0"/>
                </a:moveTo>
                <a:lnTo>
                  <a:pt x="18288006" y="0"/>
                </a:lnTo>
                <a:lnTo>
                  <a:pt x="18288006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3" name="Freeform 3"/>
          <p:cNvSpPr/>
          <p:nvPr/>
        </p:nvSpPr>
        <p:spPr>
          <a:xfrm>
            <a:off x="17292258" y="9190128"/>
            <a:ext cx="995898" cy="1096874"/>
          </a:xfrm>
          <a:custGeom>
            <a:avLst/>
            <a:gdLst/>
            <a:ahLst/>
            <a:cxnLst/>
            <a:rect l="l" t="t" r="r" b="b"/>
            <a:pathLst>
              <a:path w="995898" h="1096874">
                <a:moveTo>
                  <a:pt x="0" y="0"/>
                </a:moveTo>
                <a:lnTo>
                  <a:pt x="995898" y="0"/>
                </a:lnTo>
                <a:lnTo>
                  <a:pt x="995898" y="1096874"/>
                </a:lnTo>
                <a:lnTo>
                  <a:pt x="0" y="10968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4" name="Freeform 4"/>
          <p:cNvSpPr/>
          <p:nvPr/>
        </p:nvSpPr>
        <p:spPr>
          <a:xfrm>
            <a:off x="-2402328" y="890050"/>
            <a:ext cx="3123150" cy="3100050"/>
          </a:xfrm>
          <a:custGeom>
            <a:avLst/>
            <a:gdLst/>
            <a:ahLst/>
            <a:cxnLst/>
            <a:rect l="l" t="t" r="r" b="b"/>
            <a:pathLst>
              <a:path w="3123150" h="3100050">
                <a:moveTo>
                  <a:pt x="0" y="0"/>
                </a:moveTo>
                <a:lnTo>
                  <a:pt x="3123150" y="0"/>
                </a:lnTo>
                <a:lnTo>
                  <a:pt x="3123150" y="3100050"/>
                </a:lnTo>
                <a:lnTo>
                  <a:pt x="0" y="31000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5" name="Freeform 5"/>
          <p:cNvSpPr/>
          <p:nvPr/>
        </p:nvSpPr>
        <p:spPr>
          <a:xfrm flipH="1">
            <a:off x="12429494" y="-2164950"/>
            <a:ext cx="3054754" cy="3100048"/>
          </a:xfrm>
          <a:custGeom>
            <a:avLst/>
            <a:gdLst/>
            <a:ahLst/>
            <a:cxnLst/>
            <a:rect l="l" t="t" r="r" b="b"/>
            <a:pathLst>
              <a:path w="3054754" h="3100048">
                <a:moveTo>
                  <a:pt x="3054754" y="0"/>
                </a:moveTo>
                <a:lnTo>
                  <a:pt x="0" y="0"/>
                </a:lnTo>
                <a:lnTo>
                  <a:pt x="0" y="3100048"/>
                </a:lnTo>
                <a:lnTo>
                  <a:pt x="3054754" y="3100048"/>
                </a:lnTo>
                <a:lnTo>
                  <a:pt x="3054754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6" name="Freeform 6"/>
          <p:cNvSpPr/>
          <p:nvPr/>
        </p:nvSpPr>
        <p:spPr>
          <a:xfrm rot="-5400000">
            <a:off x="7133624" y="8613070"/>
            <a:ext cx="2940052" cy="4147898"/>
          </a:xfrm>
          <a:custGeom>
            <a:avLst/>
            <a:gdLst/>
            <a:ahLst/>
            <a:cxnLst/>
            <a:rect l="l" t="t" r="r" b="b"/>
            <a:pathLst>
              <a:path w="2940052" h="4147898">
                <a:moveTo>
                  <a:pt x="0" y="0"/>
                </a:moveTo>
                <a:lnTo>
                  <a:pt x="2940052" y="0"/>
                </a:lnTo>
                <a:lnTo>
                  <a:pt x="2940052" y="4147898"/>
                </a:lnTo>
                <a:lnTo>
                  <a:pt x="0" y="41478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7" name="TextBox 7"/>
          <p:cNvSpPr txBox="1"/>
          <p:nvPr/>
        </p:nvSpPr>
        <p:spPr>
          <a:xfrm>
            <a:off x="3387197" y="6332777"/>
            <a:ext cx="4735350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Pago por uso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47942" y="2571777"/>
            <a:ext cx="377601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Rotar secretos de forma segura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808295" y="2581386"/>
            <a:ext cx="4735350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Proteger y auditar secretos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936138" y="6332777"/>
            <a:ext cx="4736550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Administrar acceso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31425" y="952900"/>
            <a:ext cx="1522515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Beneficios y características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668275" y="3752877"/>
            <a:ext cx="4735350" cy="144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Rote secretos de forma sencilla para recuperar los secretos más recientes sin la implementación de código.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386897" y="6970467"/>
            <a:ext cx="4735350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Pague por los secretos que almacena en Secrets Manager y por el uso de dichos secretos.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808295" y="3752877"/>
            <a:ext cx="47353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Realice auditorías y monitoree secretos con facilidad.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936138" y="6961343"/>
            <a:ext cx="47365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Controle el acceso a los secretos mediante permisos específicos.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50" y="0"/>
            <a:ext cx="18288006" cy="10287002"/>
          </a:xfrm>
          <a:custGeom>
            <a:avLst/>
            <a:gdLst/>
            <a:ahLst/>
            <a:cxnLst/>
            <a:rect l="l" t="t" r="r" b="b"/>
            <a:pathLst>
              <a:path w="18288006" h="10287002">
                <a:moveTo>
                  <a:pt x="18288006" y="0"/>
                </a:moveTo>
                <a:lnTo>
                  <a:pt x="0" y="0"/>
                </a:lnTo>
                <a:lnTo>
                  <a:pt x="0" y="10287002"/>
                </a:lnTo>
                <a:lnTo>
                  <a:pt x="18288006" y="10287002"/>
                </a:lnTo>
                <a:lnTo>
                  <a:pt x="18288006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3" name="Freeform 3"/>
          <p:cNvSpPr/>
          <p:nvPr/>
        </p:nvSpPr>
        <p:spPr>
          <a:xfrm>
            <a:off x="17292258" y="9190128"/>
            <a:ext cx="995898" cy="1096874"/>
          </a:xfrm>
          <a:custGeom>
            <a:avLst/>
            <a:gdLst/>
            <a:ahLst/>
            <a:cxnLst/>
            <a:rect l="l" t="t" r="r" b="b"/>
            <a:pathLst>
              <a:path w="995898" h="1096874">
                <a:moveTo>
                  <a:pt x="0" y="0"/>
                </a:moveTo>
                <a:lnTo>
                  <a:pt x="995898" y="0"/>
                </a:lnTo>
                <a:lnTo>
                  <a:pt x="995898" y="1096874"/>
                </a:lnTo>
                <a:lnTo>
                  <a:pt x="0" y="10968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4" name="Freeform 4"/>
          <p:cNvSpPr/>
          <p:nvPr/>
        </p:nvSpPr>
        <p:spPr>
          <a:xfrm>
            <a:off x="16323422" y="1070000"/>
            <a:ext cx="3123150" cy="3100050"/>
          </a:xfrm>
          <a:custGeom>
            <a:avLst/>
            <a:gdLst/>
            <a:ahLst/>
            <a:cxnLst/>
            <a:rect l="l" t="t" r="r" b="b"/>
            <a:pathLst>
              <a:path w="3123150" h="3100050">
                <a:moveTo>
                  <a:pt x="0" y="0"/>
                </a:moveTo>
                <a:lnTo>
                  <a:pt x="3123150" y="0"/>
                </a:lnTo>
                <a:lnTo>
                  <a:pt x="3123150" y="3100050"/>
                </a:lnTo>
                <a:lnTo>
                  <a:pt x="0" y="31000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5" name="Freeform 5"/>
          <p:cNvSpPr/>
          <p:nvPr/>
        </p:nvSpPr>
        <p:spPr>
          <a:xfrm rot="5400000">
            <a:off x="11289324" y="8072346"/>
            <a:ext cx="2940052" cy="4147898"/>
          </a:xfrm>
          <a:custGeom>
            <a:avLst/>
            <a:gdLst/>
            <a:ahLst/>
            <a:cxnLst/>
            <a:rect l="l" t="t" r="r" b="b"/>
            <a:pathLst>
              <a:path w="2940052" h="4147898">
                <a:moveTo>
                  <a:pt x="0" y="0"/>
                </a:moveTo>
                <a:lnTo>
                  <a:pt x="2940052" y="0"/>
                </a:lnTo>
                <a:lnTo>
                  <a:pt x="2940052" y="4147898"/>
                </a:lnTo>
                <a:lnTo>
                  <a:pt x="0" y="41478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6" name="TextBox 6"/>
          <p:cNvSpPr txBox="1"/>
          <p:nvPr/>
        </p:nvSpPr>
        <p:spPr>
          <a:xfrm>
            <a:off x="2867625" y="4181475"/>
            <a:ext cx="12552750" cy="187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Demo time!</a:t>
            </a:r>
          </a:p>
        </p:txBody>
      </p:sp>
      <p:sp>
        <p:nvSpPr>
          <p:cNvPr id="7" name="Freeform 7"/>
          <p:cNvSpPr/>
          <p:nvPr/>
        </p:nvSpPr>
        <p:spPr>
          <a:xfrm flipH="1">
            <a:off x="-278556" y="2799976"/>
            <a:ext cx="3054754" cy="3100048"/>
          </a:xfrm>
          <a:custGeom>
            <a:avLst/>
            <a:gdLst/>
            <a:ahLst/>
            <a:cxnLst/>
            <a:rect l="l" t="t" r="r" b="b"/>
            <a:pathLst>
              <a:path w="3054754" h="3100048">
                <a:moveTo>
                  <a:pt x="3054754" y="0"/>
                </a:moveTo>
                <a:lnTo>
                  <a:pt x="0" y="0"/>
                </a:lnTo>
                <a:lnTo>
                  <a:pt x="0" y="3100048"/>
                </a:lnTo>
                <a:lnTo>
                  <a:pt x="3054754" y="3100048"/>
                </a:lnTo>
                <a:lnTo>
                  <a:pt x="3054754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150" y="0"/>
            <a:ext cx="18288006" cy="10287002"/>
          </a:xfrm>
          <a:custGeom>
            <a:avLst/>
            <a:gdLst/>
            <a:ahLst/>
            <a:cxnLst/>
            <a:rect l="l" t="t" r="r" b="b"/>
            <a:pathLst>
              <a:path w="18288006" h="10287002">
                <a:moveTo>
                  <a:pt x="18288006" y="0"/>
                </a:moveTo>
                <a:lnTo>
                  <a:pt x="0" y="0"/>
                </a:lnTo>
                <a:lnTo>
                  <a:pt x="0" y="10287002"/>
                </a:lnTo>
                <a:lnTo>
                  <a:pt x="18288006" y="10287002"/>
                </a:lnTo>
                <a:lnTo>
                  <a:pt x="18288006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3" name="Freeform 3"/>
          <p:cNvSpPr/>
          <p:nvPr/>
        </p:nvSpPr>
        <p:spPr>
          <a:xfrm>
            <a:off x="17292258" y="9190128"/>
            <a:ext cx="995898" cy="1096874"/>
          </a:xfrm>
          <a:custGeom>
            <a:avLst/>
            <a:gdLst/>
            <a:ahLst/>
            <a:cxnLst/>
            <a:rect l="l" t="t" r="r" b="b"/>
            <a:pathLst>
              <a:path w="995898" h="1096874">
                <a:moveTo>
                  <a:pt x="0" y="0"/>
                </a:moveTo>
                <a:lnTo>
                  <a:pt x="995898" y="0"/>
                </a:lnTo>
                <a:lnTo>
                  <a:pt x="995898" y="1096874"/>
                </a:lnTo>
                <a:lnTo>
                  <a:pt x="0" y="10968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4" name="Freeform 4"/>
          <p:cNvSpPr/>
          <p:nvPr/>
        </p:nvSpPr>
        <p:spPr>
          <a:xfrm>
            <a:off x="-1591725" y="-1385622"/>
            <a:ext cx="3123150" cy="3100050"/>
          </a:xfrm>
          <a:custGeom>
            <a:avLst/>
            <a:gdLst/>
            <a:ahLst/>
            <a:cxnLst/>
            <a:rect l="l" t="t" r="r" b="b"/>
            <a:pathLst>
              <a:path w="3123150" h="3100050">
                <a:moveTo>
                  <a:pt x="0" y="0"/>
                </a:moveTo>
                <a:lnTo>
                  <a:pt x="3123150" y="0"/>
                </a:lnTo>
                <a:lnTo>
                  <a:pt x="3123150" y="3100050"/>
                </a:lnTo>
                <a:lnTo>
                  <a:pt x="0" y="31000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5" name="Freeform 5"/>
          <p:cNvSpPr/>
          <p:nvPr/>
        </p:nvSpPr>
        <p:spPr>
          <a:xfrm flipH="1">
            <a:off x="16518637" y="3593477"/>
            <a:ext cx="3054754" cy="3100048"/>
          </a:xfrm>
          <a:custGeom>
            <a:avLst/>
            <a:gdLst/>
            <a:ahLst/>
            <a:cxnLst/>
            <a:rect l="l" t="t" r="r" b="b"/>
            <a:pathLst>
              <a:path w="3054754" h="3100048">
                <a:moveTo>
                  <a:pt x="3054754" y="0"/>
                </a:moveTo>
                <a:lnTo>
                  <a:pt x="0" y="0"/>
                </a:lnTo>
                <a:lnTo>
                  <a:pt x="0" y="3100048"/>
                </a:lnTo>
                <a:lnTo>
                  <a:pt x="3054754" y="3100048"/>
                </a:lnTo>
                <a:lnTo>
                  <a:pt x="3054754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6" name="Freeform 6"/>
          <p:cNvSpPr/>
          <p:nvPr/>
        </p:nvSpPr>
        <p:spPr>
          <a:xfrm rot="-8470471">
            <a:off x="8831215" y="8552510"/>
            <a:ext cx="2940052" cy="4147898"/>
          </a:xfrm>
          <a:custGeom>
            <a:avLst/>
            <a:gdLst/>
            <a:ahLst/>
            <a:cxnLst/>
            <a:rect l="l" t="t" r="r" b="b"/>
            <a:pathLst>
              <a:path w="2940052" h="4147898">
                <a:moveTo>
                  <a:pt x="0" y="0"/>
                </a:moveTo>
                <a:lnTo>
                  <a:pt x="2940052" y="0"/>
                </a:lnTo>
                <a:lnTo>
                  <a:pt x="2940052" y="4147898"/>
                </a:lnTo>
                <a:lnTo>
                  <a:pt x="0" y="41478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7" name="TextBox 7"/>
          <p:cNvSpPr txBox="1"/>
          <p:nvPr/>
        </p:nvSpPr>
        <p:spPr>
          <a:xfrm>
            <a:off x="1531425" y="952900"/>
            <a:ext cx="1522515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Que es         ?</a:t>
            </a:r>
          </a:p>
        </p:txBody>
      </p:sp>
      <p:sp>
        <p:nvSpPr>
          <p:cNvPr id="8" name="Freeform 8"/>
          <p:cNvSpPr/>
          <p:nvPr/>
        </p:nvSpPr>
        <p:spPr>
          <a:xfrm>
            <a:off x="9418689" y="1247542"/>
            <a:ext cx="1559397" cy="933771"/>
          </a:xfrm>
          <a:custGeom>
            <a:avLst/>
            <a:gdLst/>
            <a:ahLst/>
            <a:cxnLst/>
            <a:rect l="l" t="t" r="r" b="b"/>
            <a:pathLst>
              <a:path w="1559397" h="933771">
                <a:moveTo>
                  <a:pt x="0" y="0"/>
                </a:moveTo>
                <a:lnTo>
                  <a:pt x="1559397" y="0"/>
                </a:lnTo>
                <a:lnTo>
                  <a:pt x="1559397" y="933771"/>
                </a:lnTo>
                <a:lnTo>
                  <a:pt x="0" y="93377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50" y="0"/>
            <a:ext cx="18288006" cy="10287002"/>
          </a:xfrm>
          <a:custGeom>
            <a:avLst/>
            <a:gdLst/>
            <a:ahLst/>
            <a:cxnLst/>
            <a:rect l="l" t="t" r="r" b="b"/>
            <a:pathLst>
              <a:path w="18288006" h="10287002">
                <a:moveTo>
                  <a:pt x="0" y="0"/>
                </a:moveTo>
                <a:lnTo>
                  <a:pt x="18288006" y="0"/>
                </a:lnTo>
                <a:lnTo>
                  <a:pt x="18288006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3" name="Freeform 3"/>
          <p:cNvSpPr/>
          <p:nvPr/>
        </p:nvSpPr>
        <p:spPr>
          <a:xfrm rot="-5400000">
            <a:off x="7932324" y="-1587430"/>
            <a:ext cx="2940052" cy="4147898"/>
          </a:xfrm>
          <a:custGeom>
            <a:avLst/>
            <a:gdLst/>
            <a:ahLst/>
            <a:cxnLst/>
            <a:rect l="l" t="t" r="r" b="b"/>
            <a:pathLst>
              <a:path w="2940052" h="4147898">
                <a:moveTo>
                  <a:pt x="0" y="0"/>
                </a:moveTo>
                <a:lnTo>
                  <a:pt x="2940052" y="0"/>
                </a:lnTo>
                <a:lnTo>
                  <a:pt x="2940052" y="4147898"/>
                </a:lnTo>
                <a:lnTo>
                  <a:pt x="0" y="41478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4" name="Freeform 4"/>
          <p:cNvSpPr/>
          <p:nvPr/>
        </p:nvSpPr>
        <p:spPr>
          <a:xfrm>
            <a:off x="17292258" y="9190128"/>
            <a:ext cx="995898" cy="1096874"/>
          </a:xfrm>
          <a:custGeom>
            <a:avLst/>
            <a:gdLst/>
            <a:ahLst/>
            <a:cxnLst/>
            <a:rect l="l" t="t" r="r" b="b"/>
            <a:pathLst>
              <a:path w="995898" h="1096874">
                <a:moveTo>
                  <a:pt x="0" y="0"/>
                </a:moveTo>
                <a:lnTo>
                  <a:pt x="995898" y="0"/>
                </a:lnTo>
                <a:lnTo>
                  <a:pt x="995898" y="1096874"/>
                </a:lnTo>
                <a:lnTo>
                  <a:pt x="0" y="10968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5" name="Freeform 5"/>
          <p:cNvSpPr/>
          <p:nvPr/>
        </p:nvSpPr>
        <p:spPr>
          <a:xfrm rot="-5400000" flipH="1">
            <a:off x="-1225756" y="7516700"/>
            <a:ext cx="3054754" cy="3100048"/>
          </a:xfrm>
          <a:custGeom>
            <a:avLst/>
            <a:gdLst/>
            <a:ahLst/>
            <a:cxnLst/>
            <a:rect l="l" t="t" r="r" b="b"/>
            <a:pathLst>
              <a:path w="3054754" h="3100048">
                <a:moveTo>
                  <a:pt x="3054754" y="0"/>
                </a:moveTo>
                <a:lnTo>
                  <a:pt x="0" y="0"/>
                </a:lnTo>
                <a:lnTo>
                  <a:pt x="0" y="3100048"/>
                </a:lnTo>
                <a:lnTo>
                  <a:pt x="3054754" y="3100048"/>
                </a:lnTo>
                <a:lnTo>
                  <a:pt x="3054754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6" name="Freeform 6"/>
          <p:cNvSpPr/>
          <p:nvPr/>
        </p:nvSpPr>
        <p:spPr>
          <a:xfrm>
            <a:off x="12951946" y="8178000"/>
            <a:ext cx="3123150" cy="3100050"/>
          </a:xfrm>
          <a:custGeom>
            <a:avLst/>
            <a:gdLst/>
            <a:ahLst/>
            <a:cxnLst/>
            <a:rect l="l" t="t" r="r" b="b"/>
            <a:pathLst>
              <a:path w="3123150" h="3100050">
                <a:moveTo>
                  <a:pt x="0" y="0"/>
                </a:moveTo>
                <a:lnTo>
                  <a:pt x="3123150" y="0"/>
                </a:lnTo>
                <a:lnTo>
                  <a:pt x="3123150" y="3100050"/>
                </a:lnTo>
                <a:lnTo>
                  <a:pt x="0" y="310005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7" name="Freeform 7"/>
          <p:cNvSpPr/>
          <p:nvPr/>
        </p:nvSpPr>
        <p:spPr>
          <a:xfrm>
            <a:off x="2560145" y="3238947"/>
            <a:ext cx="3814625" cy="3814625"/>
          </a:xfrm>
          <a:custGeom>
            <a:avLst/>
            <a:gdLst/>
            <a:ahLst/>
            <a:cxnLst/>
            <a:rect l="l" t="t" r="r" b="b"/>
            <a:pathLst>
              <a:path w="3814625" h="3814625">
                <a:moveTo>
                  <a:pt x="0" y="0"/>
                </a:moveTo>
                <a:lnTo>
                  <a:pt x="3814625" y="0"/>
                </a:lnTo>
                <a:lnTo>
                  <a:pt x="3814625" y="3814625"/>
                </a:lnTo>
                <a:lnTo>
                  <a:pt x="0" y="38146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8" name="TextBox 8"/>
          <p:cNvSpPr txBox="1"/>
          <p:nvPr/>
        </p:nvSpPr>
        <p:spPr>
          <a:xfrm>
            <a:off x="7811825" y="5343876"/>
            <a:ext cx="9840089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Lambda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811825" y="3444063"/>
            <a:ext cx="2680950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6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811825" y="7044047"/>
            <a:ext cx="7406400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Serverless functions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50" y="0"/>
            <a:ext cx="18288006" cy="10287002"/>
          </a:xfrm>
          <a:custGeom>
            <a:avLst/>
            <a:gdLst/>
            <a:ahLst/>
            <a:cxnLst/>
            <a:rect l="l" t="t" r="r" b="b"/>
            <a:pathLst>
              <a:path w="18288006" h="10287002">
                <a:moveTo>
                  <a:pt x="18288006" y="0"/>
                </a:moveTo>
                <a:lnTo>
                  <a:pt x="0" y="0"/>
                </a:lnTo>
                <a:lnTo>
                  <a:pt x="0" y="10287002"/>
                </a:lnTo>
                <a:lnTo>
                  <a:pt x="18288006" y="10287002"/>
                </a:lnTo>
                <a:lnTo>
                  <a:pt x="18288006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3" name="Freeform 3"/>
          <p:cNvSpPr/>
          <p:nvPr/>
        </p:nvSpPr>
        <p:spPr>
          <a:xfrm>
            <a:off x="17292258" y="9190128"/>
            <a:ext cx="995898" cy="1096874"/>
          </a:xfrm>
          <a:custGeom>
            <a:avLst/>
            <a:gdLst/>
            <a:ahLst/>
            <a:cxnLst/>
            <a:rect l="l" t="t" r="r" b="b"/>
            <a:pathLst>
              <a:path w="995898" h="1096874">
                <a:moveTo>
                  <a:pt x="0" y="0"/>
                </a:moveTo>
                <a:lnTo>
                  <a:pt x="995898" y="0"/>
                </a:lnTo>
                <a:lnTo>
                  <a:pt x="995898" y="1096874"/>
                </a:lnTo>
                <a:lnTo>
                  <a:pt x="0" y="10968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4" name="Freeform 4"/>
          <p:cNvSpPr/>
          <p:nvPr/>
        </p:nvSpPr>
        <p:spPr>
          <a:xfrm>
            <a:off x="16323422" y="1070000"/>
            <a:ext cx="3123150" cy="3100050"/>
          </a:xfrm>
          <a:custGeom>
            <a:avLst/>
            <a:gdLst/>
            <a:ahLst/>
            <a:cxnLst/>
            <a:rect l="l" t="t" r="r" b="b"/>
            <a:pathLst>
              <a:path w="3123150" h="3100050">
                <a:moveTo>
                  <a:pt x="0" y="0"/>
                </a:moveTo>
                <a:lnTo>
                  <a:pt x="3123150" y="0"/>
                </a:lnTo>
                <a:lnTo>
                  <a:pt x="3123150" y="3100050"/>
                </a:lnTo>
                <a:lnTo>
                  <a:pt x="0" y="31000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5" name="Freeform 5"/>
          <p:cNvSpPr/>
          <p:nvPr/>
        </p:nvSpPr>
        <p:spPr>
          <a:xfrm rot="5400000">
            <a:off x="11289324" y="8072346"/>
            <a:ext cx="2940052" cy="4147898"/>
          </a:xfrm>
          <a:custGeom>
            <a:avLst/>
            <a:gdLst/>
            <a:ahLst/>
            <a:cxnLst/>
            <a:rect l="l" t="t" r="r" b="b"/>
            <a:pathLst>
              <a:path w="2940052" h="4147898">
                <a:moveTo>
                  <a:pt x="0" y="0"/>
                </a:moveTo>
                <a:lnTo>
                  <a:pt x="2940052" y="0"/>
                </a:lnTo>
                <a:lnTo>
                  <a:pt x="2940052" y="4147898"/>
                </a:lnTo>
                <a:lnTo>
                  <a:pt x="0" y="41478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6" name="TextBox 6"/>
          <p:cNvSpPr txBox="1"/>
          <p:nvPr/>
        </p:nvSpPr>
        <p:spPr>
          <a:xfrm>
            <a:off x="1591570" y="2724150"/>
            <a:ext cx="15104860" cy="479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20"/>
              </a:lnSpc>
            </a:pPr>
            <a:r>
              <a:rPr lang="en-US" sz="106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“It is the glue that brings everything together...” </a:t>
            </a:r>
          </a:p>
          <a:p>
            <a:pPr algn="ctr">
              <a:lnSpc>
                <a:spcPts val="12000"/>
              </a:lnSpc>
            </a:pPr>
            <a:r>
              <a:rPr lang="en-US" sz="10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- Nick Chapsas</a:t>
            </a:r>
          </a:p>
        </p:txBody>
      </p:sp>
      <p:sp>
        <p:nvSpPr>
          <p:cNvPr id="7" name="Freeform 7"/>
          <p:cNvSpPr/>
          <p:nvPr/>
        </p:nvSpPr>
        <p:spPr>
          <a:xfrm flipH="1">
            <a:off x="-278556" y="2799976"/>
            <a:ext cx="3054754" cy="3100048"/>
          </a:xfrm>
          <a:custGeom>
            <a:avLst/>
            <a:gdLst/>
            <a:ahLst/>
            <a:cxnLst/>
            <a:rect l="l" t="t" r="r" b="b"/>
            <a:pathLst>
              <a:path w="3054754" h="3100048">
                <a:moveTo>
                  <a:pt x="3054754" y="0"/>
                </a:moveTo>
                <a:lnTo>
                  <a:pt x="0" y="0"/>
                </a:lnTo>
                <a:lnTo>
                  <a:pt x="0" y="3100048"/>
                </a:lnTo>
                <a:lnTo>
                  <a:pt x="3054754" y="3100048"/>
                </a:lnTo>
                <a:lnTo>
                  <a:pt x="3054754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50" y="0"/>
            <a:ext cx="18288006" cy="10287002"/>
          </a:xfrm>
          <a:custGeom>
            <a:avLst/>
            <a:gdLst/>
            <a:ahLst/>
            <a:cxnLst/>
            <a:rect l="l" t="t" r="r" b="b"/>
            <a:pathLst>
              <a:path w="18288006" h="10287002">
                <a:moveTo>
                  <a:pt x="18288006" y="0"/>
                </a:moveTo>
                <a:lnTo>
                  <a:pt x="0" y="0"/>
                </a:lnTo>
                <a:lnTo>
                  <a:pt x="0" y="10287002"/>
                </a:lnTo>
                <a:lnTo>
                  <a:pt x="18288006" y="10287002"/>
                </a:lnTo>
                <a:lnTo>
                  <a:pt x="18288006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3" name="Freeform 3"/>
          <p:cNvSpPr/>
          <p:nvPr/>
        </p:nvSpPr>
        <p:spPr>
          <a:xfrm>
            <a:off x="17292258" y="9190128"/>
            <a:ext cx="995898" cy="1096874"/>
          </a:xfrm>
          <a:custGeom>
            <a:avLst/>
            <a:gdLst/>
            <a:ahLst/>
            <a:cxnLst/>
            <a:rect l="l" t="t" r="r" b="b"/>
            <a:pathLst>
              <a:path w="995898" h="1096874">
                <a:moveTo>
                  <a:pt x="0" y="0"/>
                </a:moveTo>
                <a:lnTo>
                  <a:pt x="995898" y="0"/>
                </a:lnTo>
                <a:lnTo>
                  <a:pt x="995898" y="1096874"/>
                </a:lnTo>
                <a:lnTo>
                  <a:pt x="0" y="10968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4" name="Freeform 4"/>
          <p:cNvSpPr/>
          <p:nvPr/>
        </p:nvSpPr>
        <p:spPr>
          <a:xfrm>
            <a:off x="16323422" y="1070000"/>
            <a:ext cx="3123150" cy="3100050"/>
          </a:xfrm>
          <a:custGeom>
            <a:avLst/>
            <a:gdLst/>
            <a:ahLst/>
            <a:cxnLst/>
            <a:rect l="l" t="t" r="r" b="b"/>
            <a:pathLst>
              <a:path w="3123150" h="3100050">
                <a:moveTo>
                  <a:pt x="0" y="0"/>
                </a:moveTo>
                <a:lnTo>
                  <a:pt x="3123150" y="0"/>
                </a:lnTo>
                <a:lnTo>
                  <a:pt x="3123150" y="3100050"/>
                </a:lnTo>
                <a:lnTo>
                  <a:pt x="0" y="31000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5" name="Freeform 5"/>
          <p:cNvSpPr/>
          <p:nvPr/>
        </p:nvSpPr>
        <p:spPr>
          <a:xfrm rot="5400000">
            <a:off x="11289324" y="8072346"/>
            <a:ext cx="2940052" cy="4147898"/>
          </a:xfrm>
          <a:custGeom>
            <a:avLst/>
            <a:gdLst/>
            <a:ahLst/>
            <a:cxnLst/>
            <a:rect l="l" t="t" r="r" b="b"/>
            <a:pathLst>
              <a:path w="2940052" h="4147898">
                <a:moveTo>
                  <a:pt x="0" y="0"/>
                </a:moveTo>
                <a:lnTo>
                  <a:pt x="2940052" y="0"/>
                </a:lnTo>
                <a:lnTo>
                  <a:pt x="2940052" y="4147898"/>
                </a:lnTo>
                <a:lnTo>
                  <a:pt x="0" y="41478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6" name="TextBox 6"/>
          <p:cNvSpPr txBox="1"/>
          <p:nvPr/>
        </p:nvSpPr>
        <p:spPr>
          <a:xfrm>
            <a:off x="1591570" y="2819400"/>
            <a:ext cx="15104860" cy="461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0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“Es el pegamento que une todo...” </a:t>
            </a:r>
          </a:p>
          <a:p>
            <a:pPr algn="ctr">
              <a:lnSpc>
                <a:spcPts val="12000"/>
              </a:lnSpc>
            </a:pPr>
            <a:r>
              <a:rPr lang="en-US" sz="10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- Nick Chapsas</a:t>
            </a:r>
          </a:p>
        </p:txBody>
      </p:sp>
      <p:sp>
        <p:nvSpPr>
          <p:cNvPr id="7" name="Freeform 7"/>
          <p:cNvSpPr/>
          <p:nvPr/>
        </p:nvSpPr>
        <p:spPr>
          <a:xfrm flipH="1">
            <a:off x="-278556" y="2799976"/>
            <a:ext cx="3054754" cy="3100048"/>
          </a:xfrm>
          <a:custGeom>
            <a:avLst/>
            <a:gdLst/>
            <a:ahLst/>
            <a:cxnLst/>
            <a:rect l="l" t="t" r="r" b="b"/>
            <a:pathLst>
              <a:path w="3054754" h="3100048">
                <a:moveTo>
                  <a:pt x="3054754" y="0"/>
                </a:moveTo>
                <a:lnTo>
                  <a:pt x="0" y="0"/>
                </a:lnTo>
                <a:lnTo>
                  <a:pt x="0" y="3100048"/>
                </a:lnTo>
                <a:lnTo>
                  <a:pt x="3054754" y="3100048"/>
                </a:lnTo>
                <a:lnTo>
                  <a:pt x="3054754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50" y="0"/>
            <a:ext cx="18288006" cy="10287002"/>
          </a:xfrm>
          <a:custGeom>
            <a:avLst/>
            <a:gdLst/>
            <a:ahLst/>
            <a:cxnLst/>
            <a:rect l="l" t="t" r="r" b="b"/>
            <a:pathLst>
              <a:path w="18288006" h="10287002">
                <a:moveTo>
                  <a:pt x="0" y="0"/>
                </a:moveTo>
                <a:lnTo>
                  <a:pt x="18288006" y="0"/>
                </a:lnTo>
                <a:lnTo>
                  <a:pt x="18288006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3" name="Freeform 3"/>
          <p:cNvSpPr/>
          <p:nvPr/>
        </p:nvSpPr>
        <p:spPr>
          <a:xfrm>
            <a:off x="17292258" y="9190128"/>
            <a:ext cx="995898" cy="1096874"/>
          </a:xfrm>
          <a:custGeom>
            <a:avLst/>
            <a:gdLst/>
            <a:ahLst/>
            <a:cxnLst/>
            <a:rect l="l" t="t" r="r" b="b"/>
            <a:pathLst>
              <a:path w="995898" h="1096874">
                <a:moveTo>
                  <a:pt x="0" y="0"/>
                </a:moveTo>
                <a:lnTo>
                  <a:pt x="995898" y="0"/>
                </a:lnTo>
                <a:lnTo>
                  <a:pt x="995898" y="1096874"/>
                </a:lnTo>
                <a:lnTo>
                  <a:pt x="0" y="10968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4" name="Freeform 4"/>
          <p:cNvSpPr/>
          <p:nvPr/>
        </p:nvSpPr>
        <p:spPr>
          <a:xfrm>
            <a:off x="-2402328" y="890050"/>
            <a:ext cx="3123150" cy="3100050"/>
          </a:xfrm>
          <a:custGeom>
            <a:avLst/>
            <a:gdLst/>
            <a:ahLst/>
            <a:cxnLst/>
            <a:rect l="l" t="t" r="r" b="b"/>
            <a:pathLst>
              <a:path w="3123150" h="3100050">
                <a:moveTo>
                  <a:pt x="0" y="0"/>
                </a:moveTo>
                <a:lnTo>
                  <a:pt x="3123150" y="0"/>
                </a:lnTo>
                <a:lnTo>
                  <a:pt x="3123150" y="3100050"/>
                </a:lnTo>
                <a:lnTo>
                  <a:pt x="0" y="31000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5" name="Freeform 5"/>
          <p:cNvSpPr/>
          <p:nvPr/>
        </p:nvSpPr>
        <p:spPr>
          <a:xfrm flipH="1">
            <a:off x="12429494" y="-2164950"/>
            <a:ext cx="3054754" cy="3100048"/>
          </a:xfrm>
          <a:custGeom>
            <a:avLst/>
            <a:gdLst/>
            <a:ahLst/>
            <a:cxnLst/>
            <a:rect l="l" t="t" r="r" b="b"/>
            <a:pathLst>
              <a:path w="3054754" h="3100048">
                <a:moveTo>
                  <a:pt x="3054754" y="0"/>
                </a:moveTo>
                <a:lnTo>
                  <a:pt x="0" y="0"/>
                </a:lnTo>
                <a:lnTo>
                  <a:pt x="0" y="3100048"/>
                </a:lnTo>
                <a:lnTo>
                  <a:pt x="3054754" y="3100048"/>
                </a:lnTo>
                <a:lnTo>
                  <a:pt x="3054754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6" name="Freeform 6"/>
          <p:cNvSpPr/>
          <p:nvPr/>
        </p:nvSpPr>
        <p:spPr>
          <a:xfrm rot="-5400000">
            <a:off x="7133624" y="8613070"/>
            <a:ext cx="2940052" cy="4147898"/>
          </a:xfrm>
          <a:custGeom>
            <a:avLst/>
            <a:gdLst/>
            <a:ahLst/>
            <a:cxnLst/>
            <a:rect l="l" t="t" r="r" b="b"/>
            <a:pathLst>
              <a:path w="2940052" h="4147898">
                <a:moveTo>
                  <a:pt x="0" y="0"/>
                </a:moveTo>
                <a:lnTo>
                  <a:pt x="2940052" y="0"/>
                </a:lnTo>
                <a:lnTo>
                  <a:pt x="2940052" y="4147898"/>
                </a:lnTo>
                <a:lnTo>
                  <a:pt x="0" y="41478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7" name="TextBox 7"/>
          <p:cNvSpPr txBox="1"/>
          <p:nvPr/>
        </p:nvSpPr>
        <p:spPr>
          <a:xfrm>
            <a:off x="6776025" y="6053425"/>
            <a:ext cx="4735350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Debugging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31175" y="2933485"/>
            <a:ext cx="4735350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Triggers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775725" y="2933485"/>
            <a:ext cx="4735350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Pago simplificado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020273" y="2933485"/>
            <a:ext cx="4736550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Custom runtimes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31425" y="952900"/>
            <a:ext cx="1522515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Beneficios y características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31177" y="3562051"/>
            <a:ext cx="4735350" cy="144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Funcionalidad muy poderosa permitiendo unir distintos servicios de AWS a traves de Lambda.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775725" y="6691115"/>
            <a:ext cx="47353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Debugging sencillo gracias a herramientas disponibles.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775725" y="3562051"/>
            <a:ext cx="47353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Pago simplificado por tiempo de computo.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020273" y="3562051"/>
            <a:ext cx="4736550" cy="144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Permite la creación y ejecución de custom runtimes, para poder implementar cualquier tipo de solución.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50" y="0"/>
            <a:ext cx="18288006" cy="10287002"/>
          </a:xfrm>
          <a:custGeom>
            <a:avLst/>
            <a:gdLst/>
            <a:ahLst/>
            <a:cxnLst/>
            <a:rect l="l" t="t" r="r" b="b"/>
            <a:pathLst>
              <a:path w="18288006" h="10287002">
                <a:moveTo>
                  <a:pt x="18288006" y="0"/>
                </a:moveTo>
                <a:lnTo>
                  <a:pt x="0" y="0"/>
                </a:lnTo>
                <a:lnTo>
                  <a:pt x="0" y="10287002"/>
                </a:lnTo>
                <a:lnTo>
                  <a:pt x="18288006" y="10287002"/>
                </a:lnTo>
                <a:lnTo>
                  <a:pt x="18288006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3" name="Freeform 3"/>
          <p:cNvSpPr/>
          <p:nvPr/>
        </p:nvSpPr>
        <p:spPr>
          <a:xfrm>
            <a:off x="17292258" y="9190128"/>
            <a:ext cx="995898" cy="1096874"/>
          </a:xfrm>
          <a:custGeom>
            <a:avLst/>
            <a:gdLst/>
            <a:ahLst/>
            <a:cxnLst/>
            <a:rect l="l" t="t" r="r" b="b"/>
            <a:pathLst>
              <a:path w="995898" h="1096874">
                <a:moveTo>
                  <a:pt x="0" y="0"/>
                </a:moveTo>
                <a:lnTo>
                  <a:pt x="995898" y="0"/>
                </a:lnTo>
                <a:lnTo>
                  <a:pt x="995898" y="1096874"/>
                </a:lnTo>
                <a:lnTo>
                  <a:pt x="0" y="10968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4" name="Freeform 4"/>
          <p:cNvSpPr/>
          <p:nvPr/>
        </p:nvSpPr>
        <p:spPr>
          <a:xfrm>
            <a:off x="16323422" y="1070000"/>
            <a:ext cx="3123150" cy="3100050"/>
          </a:xfrm>
          <a:custGeom>
            <a:avLst/>
            <a:gdLst/>
            <a:ahLst/>
            <a:cxnLst/>
            <a:rect l="l" t="t" r="r" b="b"/>
            <a:pathLst>
              <a:path w="3123150" h="3100050">
                <a:moveTo>
                  <a:pt x="0" y="0"/>
                </a:moveTo>
                <a:lnTo>
                  <a:pt x="3123150" y="0"/>
                </a:lnTo>
                <a:lnTo>
                  <a:pt x="3123150" y="3100050"/>
                </a:lnTo>
                <a:lnTo>
                  <a:pt x="0" y="31000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5" name="Freeform 5"/>
          <p:cNvSpPr/>
          <p:nvPr/>
        </p:nvSpPr>
        <p:spPr>
          <a:xfrm rot="5400000">
            <a:off x="11289324" y="8072346"/>
            <a:ext cx="2940052" cy="4147898"/>
          </a:xfrm>
          <a:custGeom>
            <a:avLst/>
            <a:gdLst/>
            <a:ahLst/>
            <a:cxnLst/>
            <a:rect l="l" t="t" r="r" b="b"/>
            <a:pathLst>
              <a:path w="2940052" h="4147898">
                <a:moveTo>
                  <a:pt x="0" y="0"/>
                </a:moveTo>
                <a:lnTo>
                  <a:pt x="2940052" y="0"/>
                </a:lnTo>
                <a:lnTo>
                  <a:pt x="2940052" y="4147898"/>
                </a:lnTo>
                <a:lnTo>
                  <a:pt x="0" y="41478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6" name="TextBox 6"/>
          <p:cNvSpPr txBox="1"/>
          <p:nvPr/>
        </p:nvSpPr>
        <p:spPr>
          <a:xfrm>
            <a:off x="2867625" y="4181475"/>
            <a:ext cx="12552750" cy="187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Demo time!</a:t>
            </a:r>
          </a:p>
        </p:txBody>
      </p:sp>
      <p:sp>
        <p:nvSpPr>
          <p:cNvPr id="7" name="Freeform 7"/>
          <p:cNvSpPr/>
          <p:nvPr/>
        </p:nvSpPr>
        <p:spPr>
          <a:xfrm flipH="1">
            <a:off x="-278556" y="2799976"/>
            <a:ext cx="3054754" cy="3100048"/>
          </a:xfrm>
          <a:custGeom>
            <a:avLst/>
            <a:gdLst/>
            <a:ahLst/>
            <a:cxnLst/>
            <a:rect l="l" t="t" r="r" b="b"/>
            <a:pathLst>
              <a:path w="3054754" h="3100048">
                <a:moveTo>
                  <a:pt x="3054754" y="0"/>
                </a:moveTo>
                <a:lnTo>
                  <a:pt x="0" y="0"/>
                </a:lnTo>
                <a:lnTo>
                  <a:pt x="0" y="3100048"/>
                </a:lnTo>
                <a:lnTo>
                  <a:pt x="3054754" y="3100048"/>
                </a:lnTo>
                <a:lnTo>
                  <a:pt x="3054754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0" y="0"/>
            <a:ext cx="18288006" cy="10287002"/>
          </a:xfrm>
          <a:custGeom>
            <a:avLst/>
            <a:gdLst/>
            <a:ahLst/>
            <a:cxnLst/>
            <a:rect l="l" t="t" r="r" b="b"/>
            <a:pathLst>
              <a:path w="18288006" h="10287002">
                <a:moveTo>
                  <a:pt x="0" y="0"/>
                </a:moveTo>
                <a:lnTo>
                  <a:pt x="18288006" y="0"/>
                </a:lnTo>
                <a:lnTo>
                  <a:pt x="18288006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3" name="Freeform 3"/>
          <p:cNvSpPr/>
          <p:nvPr/>
        </p:nvSpPr>
        <p:spPr>
          <a:xfrm>
            <a:off x="17292258" y="9190128"/>
            <a:ext cx="995898" cy="1096874"/>
          </a:xfrm>
          <a:custGeom>
            <a:avLst/>
            <a:gdLst/>
            <a:ahLst/>
            <a:cxnLst/>
            <a:rect l="l" t="t" r="r" b="b"/>
            <a:pathLst>
              <a:path w="995898" h="1096874">
                <a:moveTo>
                  <a:pt x="0" y="0"/>
                </a:moveTo>
                <a:lnTo>
                  <a:pt x="995898" y="0"/>
                </a:lnTo>
                <a:lnTo>
                  <a:pt x="995898" y="1096874"/>
                </a:lnTo>
                <a:lnTo>
                  <a:pt x="0" y="10968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4" name="Freeform 4"/>
          <p:cNvSpPr/>
          <p:nvPr/>
        </p:nvSpPr>
        <p:spPr>
          <a:xfrm flipH="1">
            <a:off x="2170544" y="-1315600"/>
            <a:ext cx="3054754" cy="3100048"/>
          </a:xfrm>
          <a:custGeom>
            <a:avLst/>
            <a:gdLst/>
            <a:ahLst/>
            <a:cxnLst/>
            <a:rect l="l" t="t" r="r" b="b"/>
            <a:pathLst>
              <a:path w="3054754" h="3100048">
                <a:moveTo>
                  <a:pt x="3054754" y="0"/>
                </a:moveTo>
                <a:lnTo>
                  <a:pt x="0" y="0"/>
                </a:lnTo>
                <a:lnTo>
                  <a:pt x="0" y="3100048"/>
                </a:lnTo>
                <a:lnTo>
                  <a:pt x="3054754" y="3100048"/>
                </a:lnTo>
                <a:lnTo>
                  <a:pt x="3054754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5" name="Freeform 5"/>
          <p:cNvSpPr/>
          <p:nvPr/>
        </p:nvSpPr>
        <p:spPr>
          <a:xfrm rot="-5400000">
            <a:off x="1431624" y="7698570"/>
            <a:ext cx="2940052" cy="4147898"/>
          </a:xfrm>
          <a:custGeom>
            <a:avLst/>
            <a:gdLst/>
            <a:ahLst/>
            <a:cxnLst/>
            <a:rect l="l" t="t" r="r" b="b"/>
            <a:pathLst>
              <a:path w="2940052" h="4147898">
                <a:moveTo>
                  <a:pt x="0" y="0"/>
                </a:moveTo>
                <a:lnTo>
                  <a:pt x="2940052" y="0"/>
                </a:lnTo>
                <a:lnTo>
                  <a:pt x="2940052" y="4147898"/>
                </a:lnTo>
                <a:lnTo>
                  <a:pt x="0" y="41478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6" name="Freeform 6"/>
          <p:cNvSpPr/>
          <p:nvPr/>
        </p:nvSpPr>
        <p:spPr>
          <a:xfrm>
            <a:off x="16219196" y="1070000"/>
            <a:ext cx="3123150" cy="3100050"/>
          </a:xfrm>
          <a:custGeom>
            <a:avLst/>
            <a:gdLst/>
            <a:ahLst/>
            <a:cxnLst/>
            <a:rect l="l" t="t" r="r" b="b"/>
            <a:pathLst>
              <a:path w="3123150" h="3100050">
                <a:moveTo>
                  <a:pt x="0" y="0"/>
                </a:moveTo>
                <a:lnTo>
                  <a:pt x="3123150" y="0"/>
                </a:lnTo>
                <a:lnTo>
                  <a:pt x="3123150" y="3100050"/>
                </a:lnTo>
                <a:lnTo>
                  <a:pt x="0" y="310005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7" name="Freeform 7"/>
          <p:cNvSpPr/>
          <p:nvPr/>
        </p:nvSpPr>
        <p:spPr>
          <a:xfrm>
            <a:off x="7883816" y="5085926"/>
            <a:ext cx="2520675" cy="1509386"/>
          </a:xfrm>
          <a:custGeom>
            <a:avLst/>
            <a:gdLst/>
            <a:ahLst/>
            <a:cxnLst/>
            <a:rect l="l" t="t" r="r" b="b"/>
            <a:pathLst>
              <a:path w="2520675" h="1509386">
                <a:moveTo>
                  <a:pt x="0" y="0"/>
                </a:moveTo>
                <a:lnTo>
                  <a:pt x="2520674" y="0"/>
                </a:lnTo>
                <a:lnTo>
                  <a:pt x="2520674" y="1509386"/>
                </a:lnTo>
                <a:lnTo>
                  <a:pt x="0" y="150938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8" name="TextBox 8"/>
          <p:cNvSpPr txBox="1"/>
          <p:nvPr/>
        </p:nvSpPr>
        <p:spPr>
          <a:xfrm>
            <a:off x="2738775" y="3231837"/>
            <a:ext cx="12810750" cy="1504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96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Como seguir con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679637" y="4698687"/>
            <a:ext cx="1121374" cy="15155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79"/>
              </a:lnSpc>
            </a:pPr>
            <a:r>
              <a:rPr lang="en-US" sz="9732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19200" y="0"/>
            <a:ext cx="18288006" cy="10287002"/>
          </a:xfrm>
          <a:custGeom>
            <a:avLst/>
            <a:gdLst/>
            <a:ahLst/>
            <a:cxnLst/>
            <a:rect l="l" t="t" r="r" b="b"/>
            <a:pathLst>
              <a:path w="18288006" h="10287002">
                <a:moveTo>
                  <a:pt x="18288006" y="0"/>
                </a:moveTo>
                <a:lnTo>
                  <a:pt x="0" y="0"/>
                </a:lnTo>
                <a:lnTo>
                  <a:pt x="0" y="10287002"/>
                </a:lnTo>
                <a:lnTo>
                  <a:pt x="18288006" y="10287002"/>
                </a:lnTo>
                <a:lnTo>
                  <a:pt x="18288006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3" name="Freeform 3"/>
          <p:cNvSpPr/>
          <p:nvPr/>
        </p:nvSpPr>
        <p:spPr>
          <a:xfrm>
            <a:off x="17292258" y="9190128"/>
            <a:ext cx="995898" cy="1096874"/>
          </a:xfrm>
          <a:custGeom>
            <a:avLst/>
            <a:gdLst/>
            <a:ahLst/>
            <a:cxnLst/>
            <a:rect l="l" t="t" r="r" b="b"/>
            <a:pathLst>
              <a:path w="995898" h="1096874">
                <a:moveTo>
                  <a:pt x="0" y="0"/>
                </a:moveTo>
                <a:lnTo>
                  <a:pt x="995898" y="0"/>
                </a:lnTo>
                <a:lnTo>
                  <a:pt x="995898" y="1096874"/>
                </a:lnTo>
                <a:lnTo>
                  <a:pt x="0" y="10968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4" name="Freeform 4"/>
          <p:cNvSpPr/>
          <p:nvPr/>
        </p:nvSpPr>
        <p:spPr>
          <a:xfrm>
            <a:off x="8793822" y="9217000"/>
            <a:ext cx="3123150" cy="3100050"/>
          </a:xfrm>
          <a:custGeom>
            <a:avLst/>
            <a:gdLst/>
            <a:ahLst/>
            <a:cxnLst/>
            <a:rect l="l" t="t" r="r" b="b"/>
            <a:pathLst>
              <a:path w="3123150" h="3100050">
                <a:moveTo>
                  <a:pt x="0" y="0"/>
                </a:moveTo>
                <a:lnTo>
                  <a:pt x="3123150" y="0"/>
                </a:lnTo>
                <a:lnTo>
                  <a:pt x="3123150" y="3100050"/>
                </a:lnTo>
                <a:lnTo>
                  <a:pt x="0" y="31000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5" name="Freeform 5"/>
          <p:cNvSpPr/>
          <p:nvPr/>
        </p:nvSpPr>
        <p:spPr>
          <a:xfrm flipH="1">
            <a:off x="16858094" y="-819400"/>
            <a:ext cx="3054754" cy="3100048"/>
          </a:xfrm>
          <a:custGeom>
            <a:avLst/>
            <a:gdLst/>
            <a:ahLst/>
            <a:cxnLst/>
            <a:rect l="l" t="t" r="r" b="b"/>
            <a:pathLst>
              <a:path w="3054754" h="3100048">
                <a:moveTo>
                  <a:pt x="3054754" y="0"/>
                </a:moveTo>
                <a:lnTo>
                  <a:pt x="0" y="0"/>
                </a:lnTo>
                <a:lnTo>
                  <a:pt x="0" y="3100048"/>
                </a:lnTo>
                <a:lnTo>
                  <a:pt x="3054754" y="3100048"/>
                </a:lnTo>
                <a:lnTo>
                  <a:pt x="3054754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6" name="Freeform 6"/>
          <p:cNvSpPr/>
          <p:nvPr/>
        </p:nvSpPr>
        <p:spPr>
          <a:xfrm rot="-10800000">
            <a:off x="-1500076" y="2801570"/>
            <a:ext cx="2940052" cy="4147898"/>
          </a:xfrm>
          <a:custGeom>
            <a:avLst/>
            <a:gdLst/>
            <a:ahLst/>
            <a:cxnLst/>
            <a:rect l="l" t="t" r="r" b="b"/>
            <a:pathLst>
              <a:path w="2940052" h="4147898">
                <a:moveTo>
                  <a:pt x="0" y="0"/>
                </a:moveTo>
                <a:lnTo>
                  <a:pt x="2940052" y="0"/>
                </a:lnTo>
                <a:lnTo>
                  <a:pt x="2940052" y="4147898"/>
                </a:lnTo>
                <a:lnTo>
                  <a:pt x="0" y="41478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7" name="Freeform 7"/>
          <p:cNvSpPr/>
          <p:nvPr/>
        </p:nvSpPr>
        <p:spPr>
          <a:xfrm>
            <a:off x="3500040" y="2506522"/>
            <a:ext cx="11326327" cy="4737993"/>
          </a:xfrm>
          <a:custGeom>
            <a:avLst/>
            <a:gdLst/>
            <a:ahLst/>
            <a:cxnLst/>
            <a:rect l="l" t="t" r="r" b="b"/>
            <a:pathLst>
              <a:path w="11326327" h="4737993">
                <a:moveTo>
                  <a:pt x="0" y="0"/>
                </a:moveTo>
                <a:lnTo>
                  <a:pt x="11326326" y="0"/>
                </a:lnTo>
                <a:lnTo>
                  <a:pt x="11326326" y="4737994"/>
                </a:lnTo>
                <a:lnTo>
                  <a:pt x="0" y="473799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8" name="TextBox 8"/>
          <p:cNvSpPr txBox="1"/>
          <p:nvPr/>
        </p:nvSpPr>
        <p:spPr>
          <a:xfrm>
            <a:off x="1531425" y="952900"/>
            <a:ext cx="1522515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Crear cuenta gratuita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19200" y="0"/>
            <a:ext cx="18288006" cy="10287002"/>
          </a:xfrm>
          <a:custGeom>
            <a:avLst/>
            <a:gdLst/>
            <a:ahLst/>
            <a:cxnLst/>
            <a:rect l="l" t="t" r="r" b="b"/>
            <a:pathLst>
              <a:path w="18288006" h="10287002">
                <a:moveTo>
                  <a:pt x="18288006" y="0"/>
                </a:moveTo>
                <a:lnTo>
                  <a:pt x="0" y="0"/>
                </a:lnTo>
                <a:lnTo>
                  <a:pt x="0" y="10287002"/>
                </a:lnTo>
                <a:lnTo>
                  <a:pt x="18288006" y="10287002"/>
                </a:lnTo>
                <a:lnTo>
                  <a:pt x="18288006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3" name="Freeform 3"/>
          <p:cNvSpPr/>
          <p:nvPr/>
        </p:nvSpPr>
        <p:spPr>
          <a:xfrm>
            <a:off x="17292258" y="9190128"/>
            <a:ext cx="995898" cy="1096874"/>
          </a:xfrm>
          <a:custGeom>
            <a:avLst/>
            <a:gdLst/>
            <a:ahLst/>
            <a:cxnLst/>
            <a:rect l="l" t="t" r="r" b="b"/>
            <a:pathLst>
              <a:path w="995898" h="1096874">
                <a:moveTo>
                  <a:pt x="0" y="0"/>
                </a:moveTo>
                <a:lnTo>
                  <a:pt x="995898" y="0"/>
                </a:lnTo>
                <a:lnTo>
                  <a:pt x="995898" y="1096874"/>
                </a:lnTo>
                <a:lnTo>
                  <a:pt x="0" y="10968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4" name="Freeform 4"/>
          <p:cNvSpPr/>
          <p:nvPr/>
        </p:nvSpPr>
        <p:spPr>
          <a:xfrm>
            <a:off x="8793822" y="9217000"/>
            <a:ext cx="3123150" cy="3100050"/>
          </a:xfrm>
          <a:custGeom>
            <a:avLst/>
            <a:gdLst/>
            <a:ahLst/>
            <a:cxnLst/>
            <a:rect l="l" t="t" r="r" b="b"/>
            <a:pathLst>
              <a:path w="3123150" h="3100050">
                <a:moveTo>
                  <a:pt x="0" y="0"/>
                </a:moveTo>
                <a:lnTo>
                  <a:pt x="3123150" y="0"/>
                </a:lnTo>
                <a:lnTo>
                  <a:pt x="3123150" y="3100050"/>
                </a:lnTo>
                <a:lnTo>
                  <a:pt x="0" y="31000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5" name="Freeform 5"/>
          <p:cNvSpPr/>
          <p:nvPr/>
        </p:nvSpPr>
        <p:spPr>
          <a:xfrm flipH="1">
            <a:off x="16858094" y="-819400"/>
            <a:ext cx="3054754" cy="3100048"/>
          </a:xfrm>
          <a:custGeom>
            <a:avLst/>
            <a:gdLst/>
            <a:ahLst/>
            <a:cxnLst/>
            <a:rect l="l" t="t" r="r" b="b"/>
            <a:pathLst>
              <a:path w="3054754" h="3100048">
                <a:moveTo>
                  <a:pt x="3054754" y="0"/>
                </a:moveTo>
                <a:lnTo>
                  <a:pt x="0" y="0"/>
                </a:lnTo>
                <a:lnTo>
                  <a:pt x="0" y="3100048"/>
                </a:lnTo>
                <a:lnTo>
                  <a:pt x="3054754" y="3100048"/>
                </a:lnTo>
                <a:lnTo>
                  <a:pt x="3054754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6" name="Freeform 6"/>
          <p:cNvSpPr/>
          <p:nvPr/>
        </p:nvSpPr>
        <p:spPr>
          <a:xfrm rot="-10800000">
            <a:off x="-1500076" y="2801570"/>
            <a:ext cx="2940052" cy="4147898"/>
          </a:xfrm>
          <a:custGeom>
            <a:avLst/>
            <a:gdLst/>
            <a:ahLst/>
            <a:cxnLst/>
            <a:rect l="l" t="t" r="r" b="b"/>
            <a:pathLst>
              <a:path w="2940052" h="4147898">
                <a:moveTo>
                  <a:pt x="0" y="0"/>
                </a:moveTo>
                <a:lnTo>
                  <a:pt x="2940052" y="0"/>
                </a:lnTo>
                <a:lnTo>
                  <a:pt x="2940052" y="4147898"/>
                </a:lnTo>
                <a:lnTo>
                  <a:pt x="0" y="41478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7" name="Freeform 7"/>
          <p:cNvSpPr/>
          <p:nvPr/>
        </p:nvSpPr>
        <p:spPr>
          <a:xfrm>
            <a:off x="3556623" y="1895875"/>
            <a:ext cx="11213160" cy="8034409"/>
          </a:xfrm>
          <a:custGeom>
            <a:avLst/>
            <a:gdLst/>
            <a:ahLst/>
            <a:cxnLst/>
            <a:rect l="l" t="t" r="r" b="b"/>
            <a:pathLst>
              <a:path w="11213160" h="8034409">
                <a:moveTo>
                  <a:pt x="0" y="0"/>
                </a:moveTo>
                <a:lnTo>
                  <a:pt x="11213160" y="0"/>
                </a:lnTo>
                <a:lnTo>
                  <a:pt x="11213160" y="8034409"/>
                </a:lnTo>
                <a:lnTo>
                  <a:pt x="0" y="803440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8" name="TextBox 8"/>
          <p:cNvSpPr txBox="1"/>
          <p:nvPr/>
        </p:nvSpPr>
        <p:spPr>
          <a:xfrm>
            <a:off x="1531425" y="952900"/>
            <a:ext cx="1522515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Crear cuenta gratuita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-30150" y="0"/>
            <a:ext cx="18288006" cy="10287002"/>
          </a:xfrm>
          <a:custGeom>
            <a:avLst/>
            <a:gdLst/>
            <a:ahLst/>
            <a:cxnLst/>
            <a:rect l="l" t="t" r="r" b="b"/>
            <a:pathLst>
              <a:path w="18288006" h="10287002">
                <a:moveTo>
                  <a:pt x="18288006" y="0"/>
                </a:moveTo>
                <a:lnTo>
                  <a:pt x="0" y="0"/>
                </a:lnTo>
                <a:lnTo>
                  <a:pt x="0" y="10287002"/>
                </a:lnTo>
                <a:lnTo>
                  <a:pt x="18288006" y="10287002"/>
                </a:lnTo>
                <a:lnTo>
                  <a:pt x="18288006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3" name="Freeform 3"/>
          <p:cNvSpPr/>
          <p:nvPr/>
        </p:nvSpPr>
        <p:spPr>
          <a:xfrm>
            <a:off x="17292258" y="9190128"/>
            <a:ext cx="995898" cy="1096874"/>
          </a:xfrm>
          <a:custGeom>
            <a:avLst/>
            <a:gdLst/>
            <a:ahLst/>
            <a:cxnLst/>
            <a:rect l="l" t="t" r="r" b="b"/>
            <a:pathLst>
              <a:path w="995898" h="1096874">
                <a:moveTo>
                  <a:pt x="0" y="0"/>
                </a:moveTo>
                <a:lnTo>
                  <a:pt x="995898" y="0"/>
                </a:lnTo>
                <a:lnTo>
                  <a:pt x="995898" y="1096874"/>
                </a:lnTo>
                <a:lnTo>
                  <a:pt x="0" y="10968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4" name="Freeform 4"/>
          <p:cNvSpPr/>
          <p:nvPr/>
        </p:nvSpPr>
        <p:spPr>
          <a:xfrm>
            <a:off x="-1591725" y="8736977"/>
            <a:ext cx="3123150" cy="3100050"/>
          </a:xfrm>
          <a:custGeom>
            <a:avLst/>
            <a:gdLst/>
            <a:ahLst/>
            <a:cxnLst/>
            <a:rect l="l" t="t" r="r" b="b"/>
            <a:pathLst>
              <a:path w="3123150" h="3100050">
                <a:moveTo>
                  <a:pt x="0" y="0"/>
                </a:moveTo>
                <a:lnTo>
                  <a:pt x="3123150" y="0"/>
                </a:lnTo>
                <a:lnTo>
                  <a:pt x="3123150" y="3100050"/>
                </a:lnTo>
                <a:lnTo>
                  <a:pt x="0" y="31000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5" name="Freeform 5"/>
          <p:cNvSpPr/>
          <p:nvPr/>
        </p:nvSpPr>
        <p:spPr>
          <a:xfrm flipH="1">
            <a:off x="-1103594" y="-1204173"/>
            <a:ext cx="3054754" cy="3100048"/>
          </a:xfrm>
          <a:custGeom>
            <a:avLst/>
            <a:gdLst/>
            <a:ahLst/>
            <a:cxnLst/>
            <a:rect l="l" t="t" r="r" b="b"/>
            <a:pathLst>
              <a:path w="3054754" h="3100048">
                <a:moveTo>
                  <a:pt x="3054754" y="0"/>
                </a:moveTo>
                <a:lnTo>
                  <a:pt x="0" y="0"/>
                </a:lnTo>
                <a:lnTo>
                  <a:pt x="0" y="3100048"/>
                </a:lnTo>
                <a:lnTo>
                  <a:pt x="3054754" y="3100048"/>
                </a:lnTo>
                <a:lnTo>
                  <a:pt x="3054754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6" name="Freeform 6"/>
          <p:cNvSpPr/>
          <p:nvPr/>
        </p:nvSpPr>
        <p:spPr>
          <a:xfrm rot="8552670">
            <a:off x="17120025" y="-2183552"/>
            <a:ext cx="2940052" cy="4147898"/>
          </a:xfrm>
          <a:custGeom>
            <a:avLst/>
            <a:gdLst/>
            <a:ahLst/>
            <a:cxnLst/>
            <a:rect l="l" t="t" r="r" b="b"/>
            <a:pathLst>
              <a:path w="2940052" h="4147898">
                <a:moveTo>
                  <a:pt x="0" y="0"/>
                </a:moveTo>
                <a:lnTo>
                  <a:pt x="2940052" y="0"/>
                </a:lnTo>
                <a:lnTo>
                  <a:pt x="2940052" y="4147898"/>
                </a:lnTo>
                <a:lnTo>
                  <a:pt x="0" y="41478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grpSp>
        <p:nvGrpSpPr>
          <p:cNvPr id="7" name="Group 7"/>
          <p:cNvGrpSpPr/>
          <p:nvPr/>
        </p:nvGrpSpPr>
        <p:grpSpPr>
          <a:xfrm>
            <a:off x="3881984" y="2616890"/>
            <a:ext cx="10596016" cy="2702679"/>
            <a:chOff x="0" y="0"/>
            <a:chExt cx="14128022" cy="3603570"/>
          </a:xfrm>
        </p:grpSpPr>
        <p:sp>
          <p:nvSpPr>
            <p:cNvPr id="8" name="Freeform 8"/>
            <p:cNvSpPr/>
            <p:nvPr/>
          </p:nvSpPr>
          <p:spPr>
            <a:xfrm>
              <a:off x="3821433" y="0"/>
              <a:ext cx="2209030" cy="2209030"/>
            </a:xfrm>
            <a:custGeom>
              <a:avLst/>
              <a:gdLst/>
              <a:ahLst/>
              <a:cxnLst/>
              <a:rect l="l" t="t" r="r" b="b"/>
              <a:pathLst>
                <a:path w="2209030" h="2209030">
                  <a:moveTo>
                    <a:pt x="0" y="0"/>
                  </a:moveTo>
                  <a:lnTo>
                    <a:pt x="2209030" y="0"/>
                  </a:lnTo>
                  <a:lnTo>
                    <a:pt x="2209030" y="2209030"/>
                  </a:lnTo>
                  <a:lnTo>
                    <a:pt x="0" y="2209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UY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4148264" y="2596116"/>
              <a:ext cx="1555368" cy="9964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328"/>
                </a:lnSpc>
              </a:pPr>
              <a:r>
                <a:rPr lang="en-US" sz="452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RDS</a:t>
              </a:r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2209030" cy="2209030"/>
            </a:xfrm>
            <a:custGeom>
              <a:avLst/>
              <a:gdLst/>
              <a:ahLst/>
              <a:cxnLst/>
              <a:rect l="l" t="t" r="r" b="b"/>
              <a:pathLst>
                <a:path w="2209030" h="2209030">
                  <a:moveTo>
                    <a:pt x="0" y="0"/>
                  </a:moveTo>
                  <a:lnTo>
                    <a:pt x="2209030" y="0"/>
                  </a:lnTo>
                  <a:lnTo>
                    <a:pt x="2209030" y="2209030"/>
                  </a:lnTo>
                  <a:lnTo>
                    <a:pt x="0" y="2209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UY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395563" y="2596116"/>
              <a:ext cx="1417905" cy="9964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328"/>
                </a:lnSpc>
              </a:pPr>
              <a:r>
                <a:rPr lang="en-US" sz="452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EC2</a:t>
              </a:r>
            </a:p>
          </p:txBody>
        </p:sp>
        <p:sp>
          <p:nvSpPr>
            <p:cNvPr id="12" name="Freeform 12"/>
            <p:cNvSpPr/>
            <p:nvPr/>
          </p:nvSpPr>
          <p:spPr>
            <a:xfrm>
              <a:off x="11643655" y="0"/>
              <a:ext cx="2209030" cy="2209030"/>
            </a:xfrm>
            <a:custGeom>
              <a:avLst/>
              <a:gdLst/>
              <a:ahLst/>
              <a:cxnLst/>
              <a:rect l="l" t="t" r="r" b="b"/>
              <a:pathLst>
                <a:path w="2209030" h="2209030">
                  <a:moveTo>
                    <a:pt x="0" y="0"/>
                  </a:moveTo>
                  <a:lnTo>
                    <a:pt x="2209030" y="0"/>
                  </a:lnTo>
                  <a:lnTo>
                    <a:pt x="2209030" y="2209030"/>
                  </a:lnTo>
                  <a:lnTo>
                    <a:pt x="0" y="2209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UY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1464299" y="2596116"/>
              <a:ext cx="2663723" cy="100745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328"/>
                </a:lnSpc>
              </a:pPr>
              <a:r>
                <a:rPr lang="en-US" sz="4520" dirty="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Kinesis</a:t>
              </a:r>
            </a:p>
          </p:txBody>
        </p:sp>
        <p:sp>
          <p:nvSpPr>
            <p:cNvPr id="14" name="Freeform 14"/>
            <p:cNvSpPr/>
            <p:nvPr/>
          </p:nvSpPr>
          <p:spPr>
            <a:xfrm>
              <a:off x="7642866" y="0"/>
              <a:ext cx="2209030" cy="2209030"/>
            </a:xfrm>
            <a:custGeom>
              <a:avLst/>
              <a:gdLst/>
              <a:ahLst/>
              <a:cxnLst/>
              <a:rect l="l" t="t" r="r" b="b"/>
              <a:pathLst>
                <a:path w="2209030" h="2209030">
                  <a:moveTo>
                    <a:pt x="0" y="0"/>
                  </a:moveTo>
                  <a:lnTo>
                    <a:pt x="2209030" y="0"/>
                  </a:lnTo>
                  <a:lnTo>
                    <a:pt x="2209030" y="2209030"/>
                  </a:lnTo>
                  <a:lnTo>
                    <a:pt x="0" y="2209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UY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773723" y="2595930"/>
              <a:ext cx="1822173" cy="100745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328"/>
                </a:lnSpc>
              </a:pPr>
              <a:r>
                <a:rPr lang="en-US" sz="4520" dirty="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IAM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531425" y="952900"/>
            <a:ext cx="1522515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Explorar otros servicios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3102708" y="6032328"/>
            <a:ext cx="3483682" cy="2704651"/>
            <a:chOff x="0" y="0"/>
            <a:chExt cx="4644909" cy="3606200"/>
          </a:xfrm>
        </p:grpSpPr>
        <p:sp>
          <p:nvSpPr>
            <p:cNvPr id="18" name="Freeform 18"/>
            <p:cNvSpPr/>
            <p:nvPr/>
          </p:nvSpPr>
          <p:spPr>
            <a:xfrm>
              <a:off x="1080083" y="0"/>
              <a:ext cx="2209030" cy="2209030"/>
            </a:xfrm>
            <a:custGeom>
              <a:avLst/>
              <a:gdLst/>
              <a:ahLst/>
              <a:cxnLst/>
              <a:rect l="l" t="t" r="r" b="b"/>
              <a:pathLst>
                <a:path w="2209030" h="2209030">
                  <a:moveTo>
                    <a:pt x="0" y="0"/>
                  </a:moveTo>
                  <a:lnTo>
                    <a:pt x="2209031" y="0"/>
                  </a:lnTo>
                  <a:lnTo>
                    <a:pt x="2209031" y="2209030"/>
                  </a:lnTo>
                  <a:lnTo>
                    <a:pt x="0" y="2209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UY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2606752"/>
              <a:ext cx="4644909" cy="99944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328"/>
                </a:lnSpc>
              </a:pPr>
              <a:r>
                <a:rPr lang="en-US" sz="4520" dirty="0" err="1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Rekognition</a:t>
              </a:r>
              <a:endParaRPr lang="en-US" sz="452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7613005" y="6032328"/>
            <a:ext cx="3054995" cy="2704651"/>
            <a:chOff x="0" y="0"/>
            <a:chExt cx="4073327" cy="3606200"/>
          </a:xfrm>
        </p:grpSpPr>
        <p:sp>
          <p:nvSpPr>
            <p:cNvPr id="21" name="Freeform 21"/>
            <p:cNvSpPr/>
            <p:nvPr/>
          </p:nvSpPr>
          <p:spPr>
            <a:xfrm>
              <a:off x="827676" y="0"/>
              <a:ext cx="2209030" cy="2209030"/>
            </a:xfrm>
            <a:custGeom>
              <a:avLst/>
              <a:gdLst/>
              <a:ahLst/>
              <a:cxnLst/>
              <a:rect l="l" t="t" r="r" b="b"/>
              <a:pathLst>
                <a:path w="2209030" h="2209030">
                  <a:moveTo>
                    <a:pt x="0" y="0"/>
                  </a:moveTo>
                  <a:lnTo>
                    <a:pt x="2209031" y="0"/>
                  </a:lnTo>
                  <a:lnTo>
                    <a:pt x="2209031" y="2209030"/>
                  </a:lnTo>
                  <a:lnTo>
                    <a:pt x="0" y="2209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UY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2606752"/>
              <a:ext cx="4073327" cy="99944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328"/>
                </a:lnSpc>
              </a:pPr>
              <a:r>
                <a:rPr lang="en-US" sz="4520" dirty="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CloudTrail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701611" y="6032328"/>
            <a:ext cx="3479006" cy="2704649"/>
            <a:chOff x="0" y="0"/>
            <a:chExt cx="4638675" cy="3606198"/>
          </a:xfrm>
        </p:grpSpPr>
        <p:sp>
          <p:nvSpPr>
            <p:cNvPr id="24" name="Freeform 24"/>
            <p:cNvSpPr/>
            <p:nvPr/>
          </p:nvSpPr>
          <p:spPr>
            <a:xfrm>
              <a:off x="1283872" y="0"/>
              <a:ext cx="2209030" cy="2209030"/>
            </a:xfrm>
            <a:custGeom>
              <a:avLst/>
              <a:gdLst/>
              <a:ahLst/>
              <a:cxnLst/>
              <a:rect l="l" t="t" r="r" b="b"/>
              <a:pathLst>
                <a:path w="2209030" h="2209030">
                  <a:moveTo>
                    <a:pt x="0" y="0"/>
                  </a:moveTo>
                  <a:lnTo>
                    <a:pt x="2209030" y="0"/>
                  </a:lnTo>
                  <a:lnTo>
                    <a:pt x="2209030" y="2209030"/>
                  </a:lnTo>
                  <a:lnTo>
                    <a:pt x="0" y="2209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/>
              <a:stretch>
                <a:fillRect/>
              </a:stretch>
            </a:blipFill>
          </p:spPr>
          <p:txBody>
            <a:bodyPr/>
            <a:lstStyle/>
            <a:p>
              <a:endParaRPr lang="es-UY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2606751"/>
              <a:ext cx="4638675" cy="9994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328"/>
                </a:lnSpc>
              </a:pPr>
              <a:r>
                <a:rPr lang="en-US" sz="452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API Gateway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0" y="-2"/>
            <a:ext cx="18288006" cy="10287002"/>
          </a:xfrm>
          <a:custGeom>
            <a:avLst/>
            <a:gdLst/>
            <a:ahLst/>
            <a:cxnLst/>
            <a:rect l="l" t="t" r="r" b="b"/>
            <a:pathLst>
              <a:path w="18288006" h="10287002">
                <a:moveTo>
                  <a:pt x="18288006" y="0"/>
                </a:moveTo>
                <a:lnTo>
                  <a:pt x="0" y="0"/>
                </a:lnTo>
                <a:lnTo>
                  <a:pt x="0" y="10287002"/>
                </a:lnTo>
                <a:lnTo>
                  <a:pt x="18288006" y="10287002"/>
                </a:lnTo>
                <a:lnTo>
                  <a:pt x="18288006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3" name="Freeform 3"/>
          <p:cNvSpPr/>
          <p:nvPr/>
        </p:nvSpPr>
        <p:spPr>
          <a:xfrm>
            <a:off x="17292258" y="9190128"/>
            <a:ext cx="995898" cy="1096874"/>
          </a:xfrm>
          <a:custGeom>
            <a:avLst/>
            <a:gdLst/>
            <a:ahLst/>
            <a:cxnLst/>
            <a:rect l="l" t="t" r="r" b="b"/>
            <a:pathLst>
              <a:path w="995898" h="1096874">
                <a:moveTo>
                  <a:pt x="0" y="0"/>
                </a:moveTo>
                <a:lnTo>
                  <a:pt x="995898" y="0"/>
                </a:lnTo>
                <a:lnTo>
                  <a:pt x="995898" y="1096874"/>
                </a:lnTo>
                <a:lnTo>
                  <a:pt x="0" y="10968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4" name="Freeform 4"/>
          <p:cNvSpPr/>
          <p:nvPr/>
        </p:nvSpPr>
        <p:spPr>
          <a:xfrm>
            <a:off x="-883294" y="-664498"/>
            <a:ext cx="3123150" cy="3100050"/>
          </a:xfrm>
          <a:custGeom>
            <a:avLst/>
            <a:gdLst/>
            <a:ahLst/>
            <a:cxnLst/>
            <a:rect l="l" t="t" r="r" b="b"/>
            <a:pathLst>
              <a:path w="3123150" h="3100050">
                <a:moveTo>
                  <a:pt x="0" y="0"/>
                </a:moveTo>
                <a:lnTo>
                  <a:pt x="3123150" y="0"/>
                </a:lnTo>
                <a:lnTo>
                  <a:pt x="3123150" y="3100050"/>
                </a:lnTo>
                <a:lnTo>
                  <a:pt x="0" y="31000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5" name="Freeform 5"/>
          <p:cNvSpPr/>
          <p:nvPr/>
        </p:nvSpPr>
        <p:spPr>
          <a:xfrm flipH="1">
            <a:off x="16223458" y="8256338"/>
            <a:ext cx="3054754" cy="3100048"/>
          </a:xfrm>
          <a:custGeom>
            <a:avLst/>
            <a:gdLst/>
            <a:ahLst/>
            <a:cxnLst/>
            <a:rect l="l" t="t" r="r" b="b"/>
            <a:pathLst>
              <a:path w="3054754" h="3100048">
                <a:moveTo>
                  <a:pt x="3054754" y="0"/>
                </a:moveTo>
                <a:lnTo>
                  <a:pt x="0" y="0"/>
                </a:lnTo>
                <a:lnTo>
                  <a:pt x="0" y="3100048"/>
                </a:lnTo>
                <a:lnTo>
                  <a:pt x="3054754" y="3100048"/>
                </a:lnTo>
                <a:lnTo>
                  <a:pt x="3054754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6" name="Freeform 6"/>
          <p:cNvSpPr/>
          <p:nvPr/>
        </p:nvSpPr>
        <p:spPr>
          <a:xfrm rot="-10800000">
            <a:off x="17259300" y="-2073949"/>
            <a:ext cx="2940052" cy="4147898"/>
          </a:xfrm>
          <a:custGeom>
            <a:avLst/>
            <a:gdLst/>
            <a:ahLst/>
            <a:cxnLst/>
            <a:rect l="l" t="t" r="r" b="b"/>
            <a:pathLst>
              <a:path w="2940052" h="4147898">
                <a:moveTo>
                  <a:pt x="0" y="0"/>
                </a:moveTo>
                <a:lnTo>
                  <a:pt x="2940052" y="0"/>
                </a:lnTo>
                <a:lnTo>
                  <a:pt x="2940052" y="4147898"/>
                </a:lnTo>
                <a:lnTo>
                  <a:pt x="0" y="41478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7" name="Freeform 7"/>
          <p:cNvSpPr/>
          <p:nvPr/>
        </p:nvSpPr>
        <p:spPr>
          <a:xfrm>
            <a:off x="3567246" y="2073949"/>
            <a:ext cx="4430939" cy="3893147"/>
          </a:xfrm>
          <a:custGeom>
            <a:avLst/>
            <a:gdLst/>
            <a:ahLst/>
            <a:cxnLst/>
            <a:rect l="l" t="t" r="r" b="b"/>
            <a:pathLst>
              <a:path w="4430939" h="3893147">
                <a:moveTo>
                  <a:pt x="0" y="0"/>
                </a:moveTo>
                <a:lnTo>
                  <a:pt x="4430939" y="0"/>
                </a:lnTo>
                <a:lnTo>
                  <a:pt x="4430939" y="3893147"/>
                </a:lnTo>
                <a:lnTo>
                  <a:pt x="0" y="38931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8" name="Freeform 8"/>
          <p:cNvSpPr/>
          <p:nvPr/>
        </p:nvSpPr>
        <p:spPr>
          <a:xfrm>
            <a:off x="3372740" y="6148071"/>
            <a:ext cx="4819952" cy="3712665"/>
          </a:xfrm>
          <a:custGeom>
            <a:avLst/>
            <a:gdLst/>
            <a:ahLst/>
            <a:cxnLst/>
            <a:rect l="l" t="t" r="r" b="b"/>
            <a:pathLst>
              <a:path w="4819952" h="3712665">
                <a:moveTo>
                  <a:pt x="0" y="0"/>
                </a:moveTo>
                <a:lnTo>
                  <a:pt x="4819951" y="0"/>
                </a:lnTo>
                <a:lnTo>
                  <a:pt x="4819951" y="3712666"/>
                </a:lnTo>
                <a:lnTo>
                  <a:pt x="0" y="371266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9" name="Freeform 9"/>
          <p:cNvSpPr/>
          <p:nvPr/>
        </p:nvSpPr>
        <p:spPr>
          <a:xfrm>
            <a:off x="10599642" y="2875902"/>
            <a:ext cx="5623816" cy="6182389"/>
          </a:xfrm>
          <a:custGeom>
            <a:avLst/>
            <a:gdLst/>
            <a:ahLst/>
            <a:cxnLst/>
            <a:rect l="l" t="t" r="r" b="b"/>
            <a:pathLst>
              <a:path w="5623816" h="6182389">
                <a:moveTo>
                  <a:pt x="0" y="0"/>
                </a:moveTo>
                <a:lnTo>
                  <a:pt x="5623816" y="0"/>
                </a:lnTo>
                <a:lnTo>
                  <a:pt x="5623816" y="6182389"/>
                </a:lnTo>
                <a:lnTo>
                  <a:pt x="0" y="618238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10" name="TextBox 10"/>
          <p:cNvSpPr txBox="1"/>
          <p:nvPr/>
        </p:nvSpPr>
        <p:spPr>
          <a:xfrm>
            <a:off x="1531425" y="952900"/>
            <a:ext cx="1522515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Certificación AWS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150" y="0"/>
            <a:ext cx="18288006" cy="10287002"/>
          </a:xfrm>
          <a:custGeom>
            <a:avLst/>
            <a:gdLst/>
            <a:ahLst/>
            <a:cxnLst/>
            <a:rect l="l" t="t" r="r" b="b"/>
            <a:pathLst>
              <a:path w="18288006" h="10287002">
                <a:moveTo>
                  <a:pt x="18288006" y="0"/>
                </a:moveTo>
                <a:lnTo>
                  <a:pt x="0" y="0"/>
                </a:lnTo>
                <a:lnTo>
                  <a:pt x="0" y="10287002"/>
                </a:lnTo>
                <a:lnTo>
                  <a:pt x="18288006" y="10287002"/>
                </a:lnTo>
                <a:lnTo>
                  <a:pt x="18288006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3" name="Freeform 3"/>
          <p:cNvSpPr/>
          <p:nvPr/>
        </p:nvSpPr>
        <p:spPr>
          <a:xfrm>
            <a:off x="17292258" y="9190128"/>
            <a:ext cx="995898" cy="1096874"/>
          </a:xfrm>
          <a:custGeom>
            <a:avLst/>
            <a:gdLst/>
            <a:ahLst/>
            <a:cxnLst/>
            <a:rect l="l" t="t" r="r" b="b"/>
            <a:pathLst>
              <a:path w="995898" h="1096874">
                <a:moveTo>
                  <a:pt x="0" y="0"/>
                </a:moveTo>
                <a:lnTo>
                  <a:pt x="995898" y="0"/>
                </a:lnTo>
                <a:lnTo>
                  <a:pt x="995898" y="1096874"/>
                </a:lnTo>
                <a:lnTo>
                  <a:pt x="0" y="10968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4" name="Freeform 4"/>
          <p:cNvSpPr/>
          <p:nvPr/>
        </p:nvSpPr>
        <p:spPr>
          <a:xfrm>
            <a:off x="-1591725" y="-1385622"/>
            <a:ext cx="3123150" cy="3100050"/>
          </a:xfrm>
          <a:custGeom>
            <a:avLst/>
            <a:gdLst/>
            <a:ahLst/>
            <a:cxnLst/>
            <a:rect l="l" t="t" r="r" b="b"/>
            <a:pathLst>
              <a:path w="3123150" h="3100050">
                <a:moveTo>
                  <a:pt x="0" y="0"/>
                </a:moveTo>
                <a:lnTo>
                  <a:pt x="3123150" y="0"/>
                </a:lnTo>
                <a:lnTo>
                  <a:pt x="3123150" y="3100050"/>
                </a:lnTo>
                <a:lnTo>
                  <a:pt x="0" y="31000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5" name="Freeform 5"/>
          <p:cNvSpPr/>
          <p:nvPr/>
        </p:nvSpPr>
        <p:spPr>
          <a:xfrm flipH="1">
            <a:off x="16518637" y="3593477"/>
            <a:ext cx="3054754" cy="3100048"/>
          </a:xfrm>
          <a:custGeom>
            <a:avLst/>
            <a:gdLst/>
            <a:ahLst/>
            <a:cxnLst/>
            <a:rect l="l" t="t" r="r" b="b"/>
            <a:pathLst>
              <a:path w="3054754" h="3100048">
                <a:moveTo>
                  <a:pt x="3054754" y="0"/>
                </a:moveTo>
                <a:lnTo>
                  <a:pt x="0" y="0"/>
                </a:lnTo>
                <a:lnTo>
                  <a:pt x="0" y="3100048"/>
                </a:lnTo>
                <a:lnTo>
                  <a:pt x="3054754" y="3100048"/>
                </a:lnTo>
                <a:lnTo>
                  <a:pt x="3054754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6" name="Freeform 6"/>
          <p:cNvSpPr/>
          <p:nvPr/>
        </p:nvSpPr>
        <p:spPr>
          <a:xfrm rot="-8470471">
            <a:off x="8831215" y="8552510"/>
            <a:ext cx="2940052" cy="4147898"/>
          </a:xfrm>
          <a:custGeom>
            <a:avLst/>
            <a:gdLst/>
            <a:ahLst/>
            <a:cxnLst/>
            <a:rect l="l" t="t" r="r" b="b"/>
            <a:pathLst>
              <a:path w="2940052" h="4147898">
                <a:moveTo>
                  <a:pt x="0" y="0"/>
                </a:moveTo>
                <a:lnTo>
                  <a:pt x="2940052" y="0"/>
                </a:lnTo>
                <a:lnTo>
                  <a:pt x="2940052" y="4147898"/>
                </a:lnTo>
                <a:lnTo>
                  <a:pt x="0" y="41478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7" name="TextBox 7"/>
          <p:cNvSpPr txBox="1"/>
          <p:nvPr/>
        </p:nvSpPr>
        <p:spPr>
          <a:xfrm>
            <a:off x="1531425" y="952900"/>
            <a:ext cx="1522515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Que es         ?</a:t>
            </a:r>
          </a:p>
        </p:txBody>
      </p:sp>
      <p:sp>
        <p:nvSpPr>
          <p:cNvPr id="8" name="Freeform 8"/>
          <p:cNvSpPr/>
          <p:nvPr/>
        </p:nvSpPr>
        <p:spPr>
          <a:xfrm>
            <a:off x="9418689" y="1247542"/>
            <a:ext cx="1559397" cy="933771"/>
          </a:xfrm>
          <a:custGeom>
            <a:avLst/>
            <a:gdLst/>
            <a:ahLst/>
            <a:cxnLst/>
            <a:rect l="l" t="t" r="r" b="b"/>
            <a:pathLst>
              <a:path w="1559397" h="933771">
                <a:moveTo>
                  <a:pt x="0" y="0"/>
                </a:moveTo>
                <a:lnTo>
                  <a:pt x="1559397" y="0"/>
                </a:lnTo>
                <a:lnTo>
                  <a:pt x="1559397" y="933771"/>
                </a:lnTo>
                <a:lnTo>
                  <a:pt x="0" y="93377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9" name="TextBox 9"/>
          <p:cNvSpPr txBox="1"/>
          <p:nvPr/>
        </p:nvSpPr>
        <p:spPr>
          <a:xfrm>
            <a:off x="3007725" y="5929726"/>
            <a:ext cx="1227255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— Amazon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007725" y="4270351"/>
            <a:ext cx="12272550" cy="1504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"Es la nube más adoptada y completa en el mundo..."</a:t>
            </a:r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50" y="0"/>
            <a:ext cx="18288006" cy="10287002"/>
          </a:xfrm>
          <a:custGeom>
            <a:avLst/>
            <a:gdLst/>
            <a:ahLst/>
            <a:cxnLst/>
            <a:rect l="l" t="t" r="r" b="b"/>
            <a:pathLst>
              <a:path w="18288006" h="10287002">
                <a:moveTo>
                  <a:pt x="0" y="0"/>
                </a:moveTo>
                <a:lnTo>
                  <a:pt x="18288006" y="0"/>
                </a:lnTo>
                <a:lnTo>
                  <a:pt x="18288006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3" name="Freeform 3"/>
          <p:cNvSpPr/>
          <p:nvPr/>
        </p:nvSpPr>
        <p:spPr>
          <a:xfrm flipH="1">
            <a:off x="706194" y="3400776"/>
            <a:ext cx="3054754" cy="3100048"/>
          </a:xfrm>
          <a:custGeom>
            <a:avLst/>
            <a:gdLst/>
            <a:ahLst/>
            <a:cxnLst/>
            <a:rect l="l" t="t" r="r" b="b"/>
            <a:pathLst>
              <a:path w="3054754" h="3100048">
                <a:moveTo>
                  <a:pt x="3054754" y="0"/>
                </a:moveTo>
                <a:lnTo>
                  <a:pt x="0" y="0"/>
                </a:lnTo>
                <a:lnTo>
                  <a:pt x="0" y="3100048"/>
                </a:lnTo>
                <a:lnTo>
                  <a:pt x="3054754" y="3100048"/>
                </a:lnTo>
                <a:lnTo>
                  <a:pt x="3054754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4" name="Freeform 4"/>
          <p:cNvSpPr/>
          <p:nvPr/>
        </p:nvSpPr>
        <p:spPr>
          <a:xfrm rot="5400000">
            <a:off x="13221724" y="7978670"/>
            <a:ext cx="2940052" cy="4147898"/>
          </a:xfrm>
          <a:custGeom>
            <a:avLst/>
            <a:gdLst/>
            <a:ahLst/>
            <a:cxnLst/>
            <a:rect l="l" t="t" r="r" b="b"/>
            <a:pathLst>
              <a:path w="2940052" h="4147898">
                <a:moveTo>
                  <a:pt x="0" y="0"/>
                </a:moveTo>
                <a:lnTo>
                  <a:pt x="2940052" y="0"/>
                </a:lnTo>
                <a:lnTo>
                  <a:pt x="2940052" y="4147898"/>
                </a:lnTo>
                <a:lnTo>
                  <a:pt x="0" y="41478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5" name="Freeform 5"/>
          <p:cNvSpPr/>
          <p:nvPr/>
        </p:nvSpPr>
        <p:spPr>
          <a:xfrm>
            <a:off x="13858672" y="-845424"/>
            <a:ext cx="3123150" cy="3100050"/>
          </a:xfrm>
          <a:custGeom>
            <a:avLst/>
            <a:gdLst/>
            <a:ahLst/>
            <a:cxnLst/>
            <a:rect l="l" t="t" r="r" b="b"/>
            <a:pathLst>
              <a:path w="3123150" h="3100050">
                <a:moveTo>
                  <a:pt x="0" y="0"/>
                </a:moveTo>
                <a:lnTo>
                  <a:pt x="3123150" y="0"/>
                </a:lnTo>
                <a:lnTo>
                  <a:pt x="3123150" y="3100050"/>
                </a:lnTo>
                <a:lnTo>
                  <a:pt x="0" y="31000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6" name="TextBox 6"/>
          <p:cNvSpPr txBox="1"/>
          <p:nvPr/>
        </p:nvSpPr>
        <p:spPr>
          <a:xfrm>
            <a:off x="4855925" y="5485246"/>
            <a:ext cx="8576150" cy="69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Preguntas?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855925" y="3673404"/>
            <a:ext cx="8575950" cy="187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Gracias!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6682161" y="8582593"/>
            <a:ext cx="4923679" cy="694840"/>
            <a:chOff x="0" y="0"/>
            <a:chExt cx="6564905" cy="926453"/>
          </a:xfrm>
        </p:grpSpPr>
        <p:sp>
          <p:nvSpPr>
            <p:cNvPr id="9" name="Freeform 9"/>
            <p:cNvSpPr/>
            <p:nvPr/>
          </p:nvSpPr>
          <p:spPr>
            <a:xfrm>
              <a:off x="3256837" y="0"/>
              <a:ext cx="3308068" cy="926453"/>
            </a:xfrm>
            <a:custGeom>
              <a:avLst/>
              <a:gdLst/>
              <a:ahLst/>
              <a:cxnLst/>
              <a:rect l="l" t="t" r="r" b="b"/>
              <a:pathLst>
                <a:path w="3308068" h="926453">
                  <a:moveTo>
                    <a:pt x="0" y="0"/>
                  </a:moveTo>
                  <a:lnTo>
                    <a:pt x="3308068" y="0"/>
                  </a:lnTo>
                  <a:lnTo>
                    <a:pt x="3308068" y="926453"/>
                  </a:lnTo>
                  <a:lnTo>
                    <a:pt x="0" y="9264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UY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29852"/>
              <a:ext cx="3256837" cy="657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40"/>
                </a:lnSpc>
              </a:pPr>
              <a:r>
                <a:rPr lang="en-US" sz="32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powered by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50" y="0"/>
            <a:ext cx="18288006" cy="10287002"/>
          </a:xfrm>
          <a:custGeom>
            <a:avLst/>
            <a:gdLst/>
            <a:ahLst/>
            <a:cxnLst/>
            <a:rect l="l" t="t" r="r" b="b"/>
            <a:pathLst>
              <a:path w="18288006" h="10287002">
                <a:moveTo>
                  <a:pt x="0" y="0"/>
                </a:moveTo>
                <a:lnTo>
                  <a:pt x="18288006" y="0"/>
                </a:lnTo>
                <a:lnTo>
                  <a:pt x="18288006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3" name="TextBox 3"/>
          <p:cNvSpPr txBox="1"/>
          <p:nvPr/>
        </p:nvSpPr>
        <p:spPr>
          <a:xfrm>
            <a:off x="4856178" y="5133976"/>
            <a:ext cx="8575950" cy="1057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-US" sz="2000" u="sng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  <a:hlinkClick r:id="rId3" tooltip="https://bit.ly/3A1uf1Q"/>
              </a:rPr>
              <a:t>Slidesgo</a:t>
            </a:r>
            <a:r>
              <a:rPr lang="en-US" sz="2000" u="sng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</a:t>
            </a:r>
            <a:r>
              <a:rPr lang="en-US" sz="2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and includes icons by </a:t>
            </a:r>
            <a:r>
              <a:rPr lang="en-US" sz="2000" u="sng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  <a:hlinkClick r:id="rId4" tooltip="http://bit.ly/2TyoMsr"/>
              </a:rPr>
              <a:t>Flaticon</a:t>
            </a:r>
            <a:r>
              <a:rPr lang="en-US" sz="2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-US" sz="2000" u="sng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  <a:hlinkClick r:id="rId5" tooltip="http://bit.ly/2TtBDfr"/>
              </a:rPr>
              <a:t>Freepik</a:t>
            </a:r>
          </a:p>
        </p:txBody>
      </p:sp>
      <p:sp>
        <p:nvSpPr>
          <p:cNvPr id="4" name="Freeform 4"/>
          <p:cNvSpPr/>
          <p:nvPr/>
        </p:nvSpPr>
        <p:spPr>
          <a:xfrm flipH="1">
            <a:off x="174870" y="0"/>
            <a:ext cx="3054754" cy="3100048"/>
          </a:xfrm>
          <a:custGeom>
            <a:avLst/>
            <a:gdLst/>
            <a:ahLst/>
            <a:cxnLst/>
            <a:rect l="l" t="t" r="r" b="b"/>
            <a:pathLst>
              <a:path w="3054754" h="3100048">
                <a:moveTo>
                  <a:pt x="3054754" y="0"/>
                </a:moveTo>
                <a:lnTo>
                  <a:pt x="0" y="0"/>
                </a:lnTo>
                <a:lnTo>
                  <a:pt x="0" y="3100048"/>
                </a:lnTo>
                <a:lnTo>
                  <a:pt x="3054754" y="3100048"/>
                </a:lnTo>
                <a:lnTo>
                  <a:pt x="3054754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5" name="Freeform 5"/>
          <p:cNvSpPr/>
          <p:nvPr/>
        </p:nvSpPr>
        <p:spPr>
          <a:xfrm rot="2217858">
            <a:off x="16498219" y="2532356"/>
            <a:ext cx="2940052" cy="4147898"/>
          </a:xfrm>
          <a:custGeom>
            <a:avLst/>
            <a:gdLst/>
            <a:ahLst/>
            <a:cxnLst/>
            <a:rect l="l" t="t" r="r" b="b"/>
            <a:pathLst>
              <a:path w="2940052" h="4147898">
                <a:moveTo>
                  <a:pt x="0" y="0"/>
                </a:moveTo>
                <a:lnTo>
                  <a:pt x="2940052" y="0"/>
                </a:lnTo>
                <a:lnTo>
                  <a:pt x="2940052" y="4147898"/>
                </a:lnTo>
                <a:lnTo>
                  <a:pt x="0" y="41478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6" name="Freeform 6"/>
          <p:cNvSpPr/>
          <p:nvPr/>
        </p:nvSpPr>
        <p:spPr>
          <a:xfrm>
            <a:off x="-1151218" y="8502594"/>
            <a:ext cx="3123150" cy="3100050"/>
          </a:xfrm>
          <a:custGeom>
            <a:avLst/>
            <a:gdLst/>
            <a:ahLst/>
            <a:cxnLst/>
            <a:rect l="l" t="t" r="r" b="b"/>
            <a:pathLst>
              <a:path w="3123150" h="3100050">
                <a:moveTo>
                  <a:pt x="0" y="0"/>
                </a:moveTo>
                <a:lnTo>
                  <a:pt x="3123150" y="0"/>
                </a:lnTo>
                <a:lnTo>
                  <a:pt x="3123150" y="3100050"/>
                </a:lnTo>
                <a:lnTo>
                  <a:pt x="0" y="310005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19200" y="0"/>
            <a:ext cx="18288006" cy="10287002"/>
          </a:xfrm>
          <a:custGeom>
            <a:avLst/>
            <a:gdLst/>
            <a:ahLst/>
            <a:cxnLst/>
            <a:rect l="l" t="t" r="r" b="b"/>
            <a:pathLst>
              <a:path w="18288006" h="10287002">
                <a:moveTo>
                  <a:pt x="18288006" y="0"/>
                </a:moveTo>
                <a:lnTo>
                  <a:pt x="0" y="0"/>
                </a:lnTo>
                <a:lnTo>
                  <a:pt x="0" y="10287002"/>
                </a:lnTo>
                <a:lnTo>
                  <a:pt x="18288006" y="10287002"/>
                </a:lnTo>
                <a:lnTo>
                  <a:pt x="18288006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3" name="Freeform 3"/>
          <p:cNvSpPr/>
          <p:nvPr/>
        </p:nvSpPr>
        <p:spPr>
          <a:xfrm>
            <a:off x="17292258" y="9190128"/>
            <a:ext cx="995898" cy="1096874"/>
          </a:xfrm>
          <a:custGeom>
            <a:avLst/>
            <a:gdLst/>
            <a:ahLst/>
            <a:cxnLst/>
            <a:rect l="l" t="t" r="r" b="b"/>
            <a:pathLst>
              <a:path w="995898" h="1096874">
                <a:moveTo>
                  <a:pt x="0" y="0"/>
                </a:moveTo>
                <a:lnTo>
                  <a:pt x="995898" y="0"/>
                </a:lnTo>
                <a:lnTo>
                  <a:pt x="995898" y="1096874"/>
                </a:lnTo>
                <a:lnTo>
                  <a:pt x="0" y="10968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4" name="Freeform 4"/>
          <p:cNvSpPr/>
          <p:nvPr/>
        </p:nvSpPr>
        <p:spPr>
          <a:xfrm>
            <a:off x="8793822" y="9217000"/>
            <a:ext cx="3123150" cy="3100050"/>
          </a:xfrm>
          <a:custGeom>
            <a:avLst/>
            <a:gdLst/>
            <a:ahLst/>
            <a:cxnLst/>
            <a:rect l="l" t="t" r="r" b="b"/>
            <a:pathLst>
              <a:path w="3123150" h="3100050">
                <a:moveTo>
                  <a:pt x="0" y="0"/>
                </a:moveTo>
                <a:lnTo>
                  <a:pt x="3123150" y="0"/>
                </a:lnTo>
                <a:lnTo>
                  <a:pt x="3123150" y="3100050"/>
                </a:lnTo>
                <a:lnTo>
                  <a:pt x="0" y="31000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5" name="Freeform 5"/>
          <p:cNvSpPr/>
          <p:nvPr/>
        </p:nvSpPr>
        <p:spPr>
          <a:xfrm flipH="1">
            <a:off x="16858094" y="-819400"/>
            <a:ext cx="3054754" cy="3100048"/>
          </a:xfrm>
          <a:custGeom>
            <a:avLst/>
            <a:gdLst/>
            <a:ahLst/>
            <a:cxnLst/>
            <a:rect l="l" t="t" r="r" b="b"/>
            <a:pathLst>
              <a:path w="3054754" h="3100048">
                <a:moveTo>
                  <a:pt x="3054754" y="0"/>
                </a:moveTo>
                <a:lnTo>
                  <a:pt x="0" y="0"/>
                </a:lnTo>
                <a:lnTo>
                  <a:pt x="0" y="3100048"/>
                </a:lnTo>
                <a:lnTo>
                  <a:pt x="3054754" y="3100048"/>
                </a:lnTo>
                <a:lnTo>
                  <a:pt x="3054754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6" name="Freeform 6"/>
          <p:cNvSpPr/>
          <p:nvPr/>
        </p:nvSpPr>
        <p:spPr>
          <a:xfrm rot="-10800000">
            <a:off x="-1500076" y="2801570"/>
            <a:ext cx="2940052" cy="4147898"/>
          </a:xfrm>
          <a:custGeom>
            <a:avLst/>
            <a:gdLst/>
            <a:ahLst/>
            <a:cxnLst/>
            <a:rect l="l" t="t" r="r" b="b"/>
            <a:pathLst>
              <a:path w="2940052" h="4147898">
                <a:moveTo>
                  <a:pt x="0" y="0"/>
                </a:moveTo>
                <a:lnTo>
                  <a:pt x="2940052" y="0"/>
                </a:lnTo>
                <a:lnTo>
                  <a:pt x="2940052" y="4147898"/>
                </a:lnTo>
                <a:lnTo>
                  <a:pt x="0" y="41478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7" name="Freeform 7"/>
          <p:cNvSpPr/>
          <p:nvPr/>
        </p:nvSpPr>
        <p:spPr>
          <a:xfrm>
            <a:off x="14004567" y="3996502"/>
            <a:ext cx="999066" cy="610272"/>
          </a:xfrm>
          <a:custGeom>
            <a:avLst/>
            <a:gdLst/>
            <a:ahLst/>
            <a:cxnLst/>
            <a:rect l="l" t="t" r="r" b="b"/>
            <a:pathLst>
              <a:path w="999066" h="610272">
                <a:moveTo>
                  <a:pt x="0" y="0"/>
                </a:moveTo>
                <a:lnTo>
                  <a:pt x="999066" y="0"/>
                </a:lnTo>
                <a:lnTo>
                  <a:pt x="999066" y="610272"/>
                </a:lnTo>
                <a:lnTo>
                  <a:pt x="0" y="6102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UY"/>
          </a:p>
        </p:txBody>
      </p:sp>
      <p:sp>
        <p:nvSpPr>
          <p:cNvPr id="8" name="Freeform 8"/>
          <p:cNvSpPr/>
          <p:nvPr/>
        </p:nvSpPr>
        <p:spPr>
          <a:xfrm>
            <a:off x="8760639" y="4017293"/>
            <a:ext cx="767386" cy="568690"/>
          </a:xfrm>
          <a:custGeom>
            <a:avLst/>
            <a:gdLst/>
            <a:ahLst/>
            <a:cxnLst/>
            <a:rect l="l" t="t" r="r" b="b"/>
            <a:pathLst>
              <a:path w="767386" h="568690">
                <a:moveTo>
                  <a:pt x="0" y="0"/>
                </a:moveTo>
                <a:lnTo>
                  <a:pt x="767386" y="0"/>
                </a:lnTo>
                <a:lnTo>
                  <a:pt x="767386" y="568690"/>
                </a:lnTo>
                <a:lnTo>
                  <a:pt x="0" y="56869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t="-19367" b="-15571"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9" name="Freeform 9"/>
          <p:cNvSpPr/>
          <p:nvPr/>
        </p:nvSpPr>
        <p:spPr>
          <a:xfrm>
            <a:off x="3439228" y="3973016"/>
            <a:ext cx="657244" cy="657244"/>
          </a:xfrm>
          <a:custGeom>
            <a:avLst/>
            <a:gdLst/>
            <a:ahLst/>
            <a:cxnLst/>
            <a:rect l="l" t="t" r="r" b="b"/>
            <a:pathLst>
              <a:path w="657244" h="657244">
                <a:moveTo>
                  <a:pt x="0" y="0"/>
                </a:moveTo>
                <a:lnTo>
                  <a:pt x="657244" y="0"/>
                </a:lnTo>
                <a:lnTo>
                  <a:pt x="657244" y="657244"/>
                </a:lnTo>
                <a:lnTo>
                  <a:pt x="0" y="65724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10" name="TextBox 10"/>
          <p:cNvSpPr txBox="1"/>
          <p:nvPr/>
        </p:nvSpPr>
        <p:spPr>
          <a:xfrm>
            <a:off x="1521375" y="4873147"/>
            <a:ext cx="4492950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AWS Management Console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897857" y="4873147"/>
            <a:ext cx="4492950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AWS CLI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51625" y="4873147"/>
            <a:ext cx="4504950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SDKs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31425" y="952900"/>
            <a:ext cx="1522515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Como interactuamos con         ?</a:t>
            </a:r>
          </a:p>
        </p:txBody>
      </p:sp>
      <p:sp>
        <p:nvSpPr>
          <p:cNvPr id="14" name="Freeform 14"/>
          <p:cNvSpPr/>
          <p:nvPr/>
        </p:nvSpPr>
        <p:spPr>
          <a:xfrm>
            <a:off x="12368970" y="1216228"/>
            <a:ext cx="1559397" cy="933771"/>
          </a:xfrm>
          <a:custGeom>
            <a:avLst/>
            <a:gdLst/>
            <a:ahLst/>
            <a:cxnLst/>
            <a:rect l="l" t="t" r="r" b="b"/>
            <a:pathLst>
              <a:path w="1559397" h="933771">
                <a:moveTo>
                  <a:pt x="0" y="0"/>
                </a:moveTo>
                <a:lnTo>
                  <a:pt x="1559397" y="0"/>
                </a:lnTo>
                <a:lnTo>
                  <a:pt x="1559397" y="933771"/>
                </a:lnTo>
                <a:lnTo>
                  <a:pt x="0" y="93377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150" y="0"/>
            <a:ext cx="18288006" cy="10287002"/>
          </a:xfrm>
          <a:custGeom>
            <a:avLst/>
            <a:gdLst/>
            <a:ahLst/>
            <a:cxnLst/>
            <a:rect l="l" t="t" r="r" b="b"/>
            <a:pathLst>
              <a:path w="18288006" h="10287002">
                <a:moveTo>
                  <a:pt x="18288006" y="0"/>
                </a:moveTo>
                <a:lnTo>
                  <a:pt x="0" y="0"/>
                </a:lnTo>
                <a:lnTo>
                  <a:pt x="0" y="10287002"/>
                </a:lnTo>
                <a:lnTo>
                  <a:pt x="18288006" y="10287002"/>
                </a:lnTo>
                <a:lnTo>
                  <a:pt x="18288006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3" name="Freeform 3"/>
          <p:cNvSpPr/>
          <p:nvPr/>
        </p:nvSpPr>
        <p:spPr>
          <a:xfrm>
            <a:off x="17292258" y="9190128"/>
            <a:ext cx="995898" cy="1096874"/>
          </a:xfrm>
          <a:custGeom>
            <a:avLst/>
            <a:gdLst/>
            <a:ahLst/>
            <a:cxnLst/>
            <a:rect l="l" t="t" r="r" b="b"/>
            <a:pathLst>
              <a:path w="995898" h="1096874">
                <a:moveTo>
                  <a:pt x="0" y="0"/>
                </a:moveTo>
                <a:lnTo>
                  <a:pt x="995898" y="0"/>
                </a:lnTo>
                <a:lnTo>
                  <a:pt x="995898" y="1096874"/>
                </a:lnTo>
                <a:lnTo>
                  <a:pt x="0" y="10968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4" name="Freeform 4"/>
          <p:cNvSpPr/>
          <p:nvPr/>
        </p:nvSpPr>
        <p:spPr>
          <a:xfrm>
            <a:off x="10448646" y="8791226"/>
            <a:ext cx="3123150" cy="3100050"/>
          </a:xfrm>
          <a:custGeom>
            <a:avLst/>
            <a:gdLst/>
            <a:ahLst/>
            <a:cxnLst/>
            <a:rect l="l" t="t" r="r" b="b"/>
            <a:pathLst>
              <a:path w="3123150" h="3100050">
                <a:moveTo>
                  <a:pt x="0" y="0"/>
                </a:moveTo>
                <a:lnTo>
                  <a:pt x="3123150" y="0"/>
                </a:lnTo>
                <a:lnTo>
                  <a:pt x="3123150" y="3100050"/>
                </a:lnTo>
                <a:lnTo>
                  <a:pt x="0" y="31000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5" name="Freeform 5"/>
          <p:cNvSpPr/>
          <p:nvPr/>
        </p:nvSpPr>
        <p:spPr>
          <a:xfrm flipH="1">
            <a:off x="-1624556" y="3113900"/>
            <a:ext cx="3054754" cy="3100048"/>
          </a:xfrm>
          <a:custGeom>
            <a:avLst/>
            <a:gdLst/>
            <a:ahLst/>
            <a:cxnLst/>
            <a:rect l="l" t="t" r="r" b="b"/>
            <a:pathLst>
              <a:path w="3054754" h="3100048">
                <a:moveTo>
                  <a:pt x="3054754" y="0"/>
                </a:moveTo>
                <a:lnTo>
                  <a:pt x="0" y="0"/>
                </a:lnTo>
                <a:lnTo>
                  <a:pt x="0" y="3100048"/>
                </a:lnTo>
                <a:lnTo>
                  <a:pt x="3054754" y="3100048"/>
                </a:lnTo>
                <a:lnTo>
                  <a:pt x="3054754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6" name="Freeform 6"/>
          <p:cNvSpPr/>
          <p:nvPr/>
        </p:nvSpPr>
        <p:spPr>
          <a:xfrm>
            <a:off x="16600224" y="391120"/>
            <a:ext cx="2940052" cy="4147898"/>
          </a:xfrm>
          <a:custGeom>
            <a:avLst/>
            <a:gdLst/>
            <a:ahLst/>
            <a:cxnLst/>
            <a:rect l="l" t="t" r="r" b="b"/>
            <a:pathLst>
              <a:path w="2940052" h="4147898">
                <a:moveTo>
                  <a:pt x="0" y="0"/>
                </a:moveTo>
                <a:lnTo>
                  <a:pt x="2940052" y="0"/>
                </a:lnTo>
                <a:lnTo>
                  <a:pt x="2940052" y="4147898"/>
                </a:lnTo>
                <a:lnTo>
                  <a:pt x="0" y="414789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7" name="TextBox 7"/>
          <p:cNvSpPr txBox="1"/>
          <p:nvPr/>
        </p:nvSpPr>
        <p:spPr>
          <a:xfrm>
            <a:off x="1531425" y="952900"/>
            <a:ext cx="1522515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Servicios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150" y="0"/>
            <a:ext cx="18288006" cy="10287002"/>
          </a:xfrm>
          <a:custGeom>
            <a:avLst/>
            <a:gdLst/>
            <a:ahLst/>
            <a:cxnLst/>
            <a:rect l="l" t="t" r="r" b="b"/>
            <a:pathLst>
              <a:path w="18288006" h="10287002">
                <a:moveTo>
                  <a:pt x="18288006" y="0"/>
                </a:moveTo>
                <a:lnTo>
                  <a:pt x="0" y="0"/>
                </a:lnTo>
                <a:lnTo>
                  <a:pt x="0" y="10287002"/>
                </a:lnTo>
                <a:lnTo>
                  <a:pt x="18288006" y="10287002"/>
                </a:lnTo>
                <a:lnTo>
                  <a:pt x="18288006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3" name="Freeform 3"/>
          <p:cNvSpPr/>
          <p:nvPr/>
        </p:nvSpPr>
        <p:spPr>
          <a:xfrm>
            <a:off x="10448646" y="8791226"/>
            <a:ext cx="3123150" cy="3100050"/>
          </a:xfrm>
          <a:custGeom>
            <a:avLst/>
            <a:gdLst/>
            <a:ahLst/>
            <a:cxnLst/>
            <a:rect l="l" t="t" r="r" b="b"/>
            <a:pathLst>
              <a:path w="3123150" h="3100050">
                <a:moveTo>
                  <a:pt x="0" y="0"/>
                </a:moveTo>
                <a:lnTo>
                  <a:pt x="3123150" y="0"/>
                </a:lnTo>
                <a:lnTo>
                  <a:pt x="3123150" y="3100050"/>
                </a:lnTo>
                <a:lnTo>
                  <a:pt x="0" y="3100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4" name="Freeform 4"/>
          <p:cNvSpPr/>
          <p:nvPr/>
        </p:nvSpPr>
        <p:spPr>
          <a:xfrm>
            <a:off x="17292258" y="9190128"/>
            <a:ext cx="995898" cy="1096874"/>
          </a:xfrm>
          <a:custGeom>
            <a:avLst/>
            <a:gdLst/>
            <a:ahLst/>
            <a:cxnLst/>
            <a:rect l="l" t="t" r="r" b="b"/>
            <a:pathLst>
              <a:path w="995898" h="1096874">
                <a:moveTo>
                  <a:pt x="0" y="0"/>
                </a:moveTo>
                <a:lnTo>
                  <a:pt x="995898" y="0"/>
                </a:lnTo>
                <a:lnTo>
                  <a:pt x="995898" y="1096874"/>
                </a:lnTo>
                <a:lnTo>
                  <a:pt x="0" y="10968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5" name="Freeform 5"/>
          <p:cNvSpPr/>
          <p:nvPr/>
        </p:nvSpPr>
        <p:spPr>
          <a:xfrm flipH="1">
            <a:off x="-1624556" y="3113900"/>
            <a:ext cx="3054754" cy="3100048"/>
          </a:xfrm>
          <a:custGeom>
            <a:avLst/>
            <a:gdLst/>
            <a:ahLst/>
            <a:cxnLst/>
            <a:rect l="l" t="t" r="r" b="b"/>
            <a:pathLst>
              <a:path w="3054754" h="3100048">
                <a:moveTo>
                  <a:pt x="3054754" y="0"/>
                </a:moveTo>
                <a:lnTo>
                  <a:pt x="0" y="0"/>
                </a:lnTo>
                <a:lnTo>
                  <a:pt x="0" y="3100048"/>
                </a:lnTo>
                <a:lnTo>
                  <a:pt x="3054754" y="3100048"/>
                </a:lnTo>
                <a:lnTo>
                  <a:pt x="3054754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6" name="Freeform 6"/>
          <p:cNvSpPr/>
          <p:nvPr/>
        </p:nvSpPr>
        <p:spPr>
          <a:xfrm>
            <a:off x="16600224" y="391120"/>
            <a:ext cx="2940052" cy="4147898"/>
          </a:xfrm>
          <a:custGeom>
            <a:avLst/>
            <a:gdLst/>
            <a:ahLst/>
            <a:cxnLst/>
            <a:rect l="l" t="t" r="r" b="b"/>
            <a:pathLst>
              <a:path w="2940052" h="4147898">
                <a:moveTo>
                  <a:pt x="0" y="0"/>
                </a:moveTo>
                <a:lnTo>
                  <a:pt x="2940052" y="0"/>
                </a:lnTo>
                <a:lnTo>
                  <a:pt x="2940052" y="4147898"/>
                </a:lnTo>
                <a:lnTo>
                  <a:pt x="0" y="41478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7" name="Freeform 7"/>
          <p:cNvSpPr/>
          <p:nvPr/>
        </p:nvSpPr>
        <p:spPr>
          <a:xfrm>
            <a:off x="4287429" y="2388430"/>
            <a:ext cx="9713142" cy="6869870"/>
          </a:xfrm>
          <a:custGeom>
            <a:avLst/>
            <a:gdLst/>
            <a:ahLst/>
            <a:cxnLst/>
            <a:rect l="l" t="t" r="r" b="b"/>
            <a:pathLst>
              <a:path w="9713142" h="6869870">
                <a:moveTo>
                  <a:pt x="0" y="0"/>
                </a:moveTo>
                <a:lnTo>
                  <a:pt x="9713142" y="0"/>
                </a:lnTo>
                <a:lnTo>
                  <a:pt x="9713142" y="6869870"/>
                </a:lnTo>
                <a:lnTo>
                  <a:pt x="0" y="686987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8" name="Freeform 8"/>
          <p:cNvSpPr/>
          <p:nvPr/>
        </p:nvSpPr>
        <p:spPr>
          <a:xfrm>
            <a:off x="7057402" y="2624189"/>
            <a:ext cx="1084207" cy="802313"/>
          </a:xfrm>
          <a:custGeom>
            <a:avLst/>
            <a:gdLst/>
            <a:ahLst/>
            <a:cxnLst/>
            <a:rect l="l" t="t" r="r" b="b"/>
            <a:pathLst>
              <a:path w="1084207" h="802313">
                <a:moveTo>
                  <a:pt x="0" y="0"/>
                </a:moveTo>
                <a:lnTo>
                  <a:pt x="1084207" y="0"/>
                </a:lnTo>
                <a:lnTo>
                  <a:pt x="1084207" y="802314"/>
                </a:lnTo>
                <a:lnTo>
                  <a:pt x="0" y="80231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9" name="TextBox 9"/>
          <p:cNvSpPr txBox="1"/>
          <p:nvPr/>
        </p:nvSpPr>
        <p:spPr>
          <a:xfrm>
            <a:off x="1531425" y="952900"/>
            <a:ext cx="1522515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Servicios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150" y="0"/>
            <a:ext cx="18288006" cy="10287002"/>
          </a:xfrm>
          <a:custGeom>
            <a:avLst/>
            <a:gdLst/>
            <a:ahLst/>
            <a:cxnLst/>
            <a:rect l="l" t="t" r="r" b="b"/>
            <a:pathLst>
              <a:path w="18288006" h="10287002">
                <a:moveTo>
                  <a:pt x="18288006" y="0"/>
                </a:moveTo>
                <a:lnTo>
                  <a:pt x="0" y="0"/>
                </a:lnTo>
                <a:lnTo>
                  <a:pt x="0" y="10287002"/>
                </a:lnTo>
                <a:lnTo>
                  <a:pt x="18288006" y="10287002"/>
                </a:lnTo>
                <a:lnTo>
                  <a:pt x="18288006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3" name="Freeform 3"/>
          <p:cNvSpPr/>
          <p:nvPr/>
        </p:nvSpPr>
        <p:spPr>
          <a:xfrm>
            <a:off x="17292258" y="9190128"/>
            <a:ext cx="995898" cy="1096874"/>
          </a:xfrm>
          <a:custGeom>
            <a:avLst/>
            <a:gdLst/>
            <a:ahLst/>
            <a:cxnLst/>
            <a:rect l="l" t="t" r="r" b="b"/>
            <a:pathLst>
              <a:path w="995898" h="1096874">
                <a:moveTo>
                  <a:pt x="0" y="0"/>
                </a:moveTo>
                <a:lnTo>
                  <a:pt x="995898" y="0"/>
                </a:lnTo>
                <a:lnTo>
                  <a:pt x="995898" y="1096874"/>
                </a:lnTo>
                <a:lnTo>
                  <a:pt x="0" y="10968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4" name="Freeform 4"/>
          <p:cNvSpPr/>
          <p:nvPr/>
        </p:nvSpPr>
        <p:spPr>
          <a:xfrm>
            <a:off x="10448646" y="8791226"/>
            <a:ext cx="3123150" cy="3100050"/>
          </a:xfrm>
          <a:custGeom>
            <a:avLst/>
            <a:gdLst/>
            <a:ahLst/>
            <a:cxnLst/>
            <a:rect l="l" t="t" r="r" b="b"/>
            <a:pathLst>
              <a:path w="3123150" h="3100050">
                <a:moveTo>
                  <a:pt x="0" y="0"/>
                </a:moveTo>
                <a:lnTo>
                  <a:pt x="3123150" y="0"/>
                </a:lnTo>
                <a:lnTo>
                  <a:pt x="3123150" y="3100050"/>
                </a:lnTo>
                <a:lnTo>
                  <a:pt x="0" y="31000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5" name="Freeform 5"/>
          <p:cNvSpPr/>
          <p:nvPr/>
        </p:nvSpPr>
        <p:spPr>
          <a:xfrm flipH="1">
            <a:off x="-1624556" y="3113900"/>
            <a:ext cx="3054754" cy="3100048"/>
          </a:xfrm>
          <a:custGeom>
            <a:avLst/>
            <a:gdLst/>
            <a:ahLst/>
            <a:cxnLst/>
            <a:rect l="l" t="t" r="r" b="b"/>
            <a:pathLst>
              <a:path w="3054754" h="3100048">
                <a:moveTo>
                  <a:pt x="3054754" y="0"/>
                </a:moveTo>
                <a:lnTo>
                  <a:pt x="0" y="0"/>
                </a:lnTo>
                <a:lnTo>
                  <a:pt x="0" y="3100048"/>
                </a:lnTo>
                <a:lnTo>
                  <a:pt x="3054754" y="3100048"/>
                </a:lnTo>
                <a:lnTo>
                  <a:pt x="3054754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6" name="Freeform 6"/>
          <p:cNvSpPr/>
          <p:nvPr/>
        </p:nvSpPr>
        <p:spPr>
          <a:xfrm>
            <a:off x="16600224" y="391120"/>
            <a:ext cx="2940052" cy="4147898"/>
          </a:xfrm>
          <a:custGeom>
            <a:avLst/>
            <a:gdLst/>
            <a:ahLst/>
            <a:cxnLst/>
            <a:rect l="l" t="t" r="r" b="b"/>
            <a:pathLst>
              <a:path w="2940052" h="4147898">
                <a:moveTo>
                  <a:pt x="0" y="0"/>
                </a:moveTo>
                <a:lnTo>
                  <a:pt x="2940052" y="0"/>
                </a:lnTo>
                <a:lnTo>
                  <a:pt x="2940052" y="4147898"/>
                </a:lnTo>
                <a:lnTo>
                  <a:pt x="0" y="41478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7" name="TextBox 7"/>
          <p:cNvSpPr txBox="1"/>
          <p:nvPr/>
        </p:nvSpPr>
        <p:spPr>
          <a:xfrm>
            <a:off x="1531425" y="952900"/>
            <a:ext cx="1522515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Servicios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102175" y="3042304"/>
            <a:ext cx="128655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102175" y="5909100"/>
            <a:ext cx="128655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4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500725" y="3042304"/>
            <a:ext cx="128655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500725" y="5909100"/>
            <a:ext cx="128655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5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899275" y="3042304"/>
            <a:ext cx="128655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899275" y="5909100"/>
            <a:ext cx="128655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6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31375" y="3998616"/>
            <a:ext cx="4428150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AWS SQS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929925" y="3998616"/>
            <a:ext cx="4428150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AWS SNS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328475" y="3998616"/>
            <a:ext cx="4428150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DynamoDB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31375" y="6865566"/>
            <a:ext cx="4428150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AWS S3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929925" y="6865566"/>
            <a:ext cx="4428150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AWS Secrets Manager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328475" y="6865566"/>
            <a:ext cx="4428150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AWS Lambda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50" y="0"/>
            <a:ext cx="18288006" cy="10287002"/>
          </a:xfrm>
          <a:custGeom>
            <a:avLst/>
            <a:gdLst/>
            <a:ahLst/>
            <a:cxnLst/>
            <a:rect l="l" t="t" r="r" b="b"/>
            <a:pathLst>
              <a:path w="18288006" h="10287002">
                <a:moveTo>
                  <a:pt x="0" y="0"/>
                </a:moveTo>
                <a:lnTo>
                  <a:pt x="18288006" y="0"/>
                </a:lnTo>
                <a:lnTo>
                  <a:pt x="18288006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3" name="Freeform 3"/>
          <p:cNvSpPr/>
          <p:nvPr/>
        </p:nvSpPr>
        <p:spPr>
          <a:xfrm>
            <a:off x="17292258" y="9190128"/>
            <a:ext cx="995898" cy="1096874"/>
          </a:xfrm>
          <a:custGeom>
            <a:avLst/>
            <a:gdLst/>
            <a:ahLst/>
            <a:cxnLst/>
            <a:rect l="l" t="t" r="r" b="b"/>
            <a:pathLst>
              <a:path w="995898" h="1096874">
                <a:moveTo>
                  <a:pt x="0" y="0"/>
                </a:moveTo>
                <a:lnTo>
                  <a:pt x="995898" y="0"/>
                </a:lnTo>
                <a:lnTo>
                  <a:pt x="995898" y="1096874"/>
                </a:lnTo>
                <a:lnTo>
                  <a:pt x="0" y="10968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4" name="Freeform 4"/>
          <p:cNvSpPr/>
          <p:nvPr/>
        </p:nvSpPr>
        <p:spPr>
          <a:xfrm rot="-5400000">
            <a:off x="7932324" y="-1587430"/>
            <a:ext cx="2940052" cy="4147898"/>
          </a:xfrm>
          <a:custGeom>
            <a:avLst/>
            <a:gdLst/>
            <a:ahLst/>
            <a:cxnLst/>
            <a:rect l="l" t="t" r="r" b="b"/>
            <a:pathLst>
              <a:path w="2940052" h="4147898">
                <a:moveTo>
                  <a:pt x="0" y="0"/>
                </a:moveTo>
                <a:lnTo>
                  <a:pt x="2940052" y="0"/>
                </a:lnTo>
                <a:lnTo>
                  <a:pt x="2940052" y="4147898"/>
                </a:lnTo>
                <a:lnTo>
                  <a:pt x="0" y="41478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5" name="Freeform 5"/>
          <p:cNvSpPr/>
          <p:nvPr/>
        </p:nvSpPr>
        <p:spPr>
          <a:xfrm rot="-5400000" flipH="1">
            <a:off x="-1225756" y="7516700"/>
            <a:ext cx="3054754" cy="3100048"/>
          </a:xfrm>
          <a:custGeom>
            <a:avLst/>
            <a:gdLst/>
            <a:ahLst/>
            <a:cxnLst/>
            <a:rect l="l" t="t" r="r" b="b"/>
            <a:pathLst>
              <a:path w="3054754" h="3100048">
                <a:moveTo>
                  <a:pt x="3054754" y="0"/>
                </a:moveTo>
                <a:lnTo>
                  <a:pt x="0" y="0"/>
                </a:lnTo>
                <a:lnTo>
                  <a:pt x="0" y="3100048"/>
                </a:lnTo>
                <a:lnTo>
                  <a:pt x="3054754" y="3100048"/>
                </a:lnTo>
                <a:lnTo>
                  <a:pt x="3054754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6" name="Freeform 6"/>
          <p:cNvSpPr/>
          <p:nvPr/>
        </p:nvSpPr>
        <p:spPr>
          <a:xfrm>
            <a:off x="12951946" y="8178000"/>
            <a:ext cx="3123150" cy="3100050"/>
          </a:xfrm>
          <a:custGeom>
            <a:avLst/>
            <a:gdLst/>
            <a:ahLst/>
            <a:cxnLst/>
            <a:rect l="l" t="t" r="r" b="b"/>
            <a:pathLst>
              <a:path w="3123150" h="3100050">
                <a:moveTo>
                  <a:pt x="0" y="0"/>
                </a:moveTo>
                <a:lnTo>
                  <a:pt x="3123150" y="0"/>
                </a:lnTo>
                <a:lnTo>
                  <a:pt x="3123150" y="3100050"/>
                </a:lnTo>
                <a:lnTo>
                  <a:pt x="0" y="310005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7" name="Freeform 7"/>
          <p:cNvSpPr/>
          <p:nvPr/>
        </p:nvSpPr>
        <p:spPr>
          <a:xfrm>
            <a:off x="2569393" y="3238947"/>
            <a:ext cx="3790615" cy="3809106"/>
          </a:xfrm>
          <a:custGeom>
            <a:avLst/>
            <a:gdLst/>
            <a:ahLst/>
            <a:cxnLst/>
            <a:rect l="l" t="t" r="r" b="b"/>
            <a:pathLst>
              <a:path w="3790615" h="3809106">
                <a:moveTo>
                  <a:pt x="0" y="0"/>
                </a:moveTo>
                <a:lnTo>
                  <a:pt x="3790614" y="0"/>
                </a:lnTo>
                <a:lnTo>
                  <a:pt x="3790614" y="3809106"/>
                </a:lnTo>
                <a:lnTo>
                  <a:pt x="0" y="380910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42819" t="-56969" r="-265738" b="-56483"/>
            </a:stretch>
          </a:blipFill>
        </p:spPr>
        <p:txBody>
          <a:bodyPr/>
          <a:lstStyle/>
          <a:p>
            <a:endParaRPr lang="es-UY"/>
          </a:p>
        </p:txBody>
      </p:sp>
      <p:sp>
        <p:nvSpPr>
          <p:cNvPr id="8" name="TextBox 8"/>
          <p:cNvSpPr txBox="1"/>
          <p:nvPr/>
        </p:nvSpPr>
        <p:spPr>
          <a:xfrm>
            <a:off x="7811825" y="5343876"/>
            <a:ext cx="8954550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SQS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811825" y="3444063"/>
            <a:ext cx="2680950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811825" y="7044047"/>
            <a:ext cx="7406400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Simple Queue Service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871</Words>
  <Application>Microsoft Office PowerPoint</Application>
  <PresentationFormat>Custom</PresentationFormat>
  <Paragraphs>155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Arimo</vt:lpstr>
      <vt:lpstr>Calibri</vt:lpstr>
      <vt:lpstr>Arial</vt:lpstr>
      <vt:lpstr>Raleway Bold</vt:lpstr>
      <vt:lpstr>DM Sans Bold</vt:lpstr>
      <vt:lpstr>DM Sans</vt:lpstr>
      <vt:lpstr>Canva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 charla AWS US</dc:title>
  <cp:lastModifiedBy>Enrique Rodriguez</cp:lastModifiedBy>
  <cp:revision>3</cp:revision>
  <dcterms:created xsi:type="dcterms:W3CDTF">2006-08-16T00:00:00Z</dcterms:created>
  <dcterms:modified xsi:type="dcterms:W3CDTF">2024-07-15T18:35:48Z</dcterms:modified>
  <dc:identifier>DAGKM8ESnhk</dc:identifier>
</cp:coreProperties>
</file>