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8944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479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46aa1b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46aa1b3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250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/>
              <a:t>Estúdio Tattoo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err="1" smtClean="0"/>
              <a:t>Draco</a:t>
            </a:r>
            <a:r>
              <a:rPr lang="pt-BR" sz="1000" dirty="0" smtClean="0"/>
              <a:t> </a:t>
            </a:r>
            <a:r>
              <a:rPr lang="pt-BR" sz="1000" dirty="0" err="1" smtClean="0"/>
              <a:t>Tattoo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54177" y="3286976"/>
            <a:ext cx="822600" cy="830488"/>
            <a:chOff x="6787875" y="3204287"/>
            <a:chExt cx="822600" cy="830488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787875" y="3691875"/>
              <a:ext cx="8226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54877" y="1497565"/>
            <a:ext cx="1021200" cy="830484"/>
            <a:chOff x="2852000" y="3424900"/>
            <a:chExt cx="1021200" cy="8304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Tatuador</a:t>
              </a: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376077" y="2156599"/>
            <a:ext cx="1007400" cy="669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rot="10800000" flipH="1">
            <a:off x="1276777" y="3357113"/>
            <a:ext cx="1106700" cy="588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2170800" y="1516676"/>
            <a:ext cx="3033900" cy="639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Fechar contrato</a:t>
            </a:r>
            <a:endParaRPr lang="pt-BR" sz="1000" dirty="0" smtClean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tatuagem  </a:t>
            </a:r>
            <a:endParaRPr lang="pt-BR" sz="1000" dirty="0" smtClean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170800" y="3547250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Orçamento</a:t>
            </a:r>
            <a:endParaRPr lang="pt-BR" sz="1000" dirty="0" smtClean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A</a:t>
            </a:r>
            <a:r>
              <a:rPr lang="pt-BR" sz="1000" dirty="0" smtClean="0">
                <a:solidFill>
                  <a:schemeClr val="dk1"/>
                </a:solidFill>
              </a:rPr>
              <a:t>gendar serviço</a:t>
            </a:r>
            <a:endParaRPr lang="pt-BR" sz="1000" dirty="0" smtClean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Realizar sessões </a:t>
            </a:r>
            <a:r>
              <a:rPr lang="pt-BR" sz="1000" dirty="0" smtClean="0">
                <a:solidFill>
                  <a:schemeClr val="dk1"/>
                </a:solidFill>
              </a:rPr>
              <a:t>para </a:t>
            </a:r>
            <a:r>
              <a:rPr lang="pt-BR" sz="1000" dirty="0" smtClean="0">
                <a:solidFill>
                  <a:schemeClr val="dk1"/>
                </a:solidFill>
              </a:rPr>
              <a:t>tatuagem</a:t>
            </a:r>
            <a:endParaRPr lang="pt-BR" sz="1000" dirty="0" smtClean="0"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</a:rPr>
              <a:t>Legenda: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Cenários</a:t>
            </a:r>
            <a:endParaRPr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102" name="Google Shape;102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Agendar serviço </a:t>
            </a:r>
            <a:endParaRPr sz="1200" dirty="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104" name="Google Shape;104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6" name="Google Shape;106;p15"/>
              <p:cNvCxnSpPr>
                <a:stCxn id="10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" name="Google Shape;110;p15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cxnSp>
        <p:nvCxnSpPr>
          <p:cNvPr id="111" name="Google Shape;111;p15"/>
          <p:cNvCxnSpPr>
            <a:stCxn id="112" idx="0"/>
            <a:endCxn id="102" idx="2"/>
          </p:cNvCxnSpPr>
          <p:nvPr/>
        </p:nvCxnSpPr>
        <p:spPr>
          <a:xfrm rot="-5400000">
            <a:off x="3849102" y="1120888"/>
            <a:ext cx="934500" cy="501300"/>
          </a:xfrm>
          <a:prstGeom prst="curvedConnector3">
            <a:avLst>
              <a:gd name="adj1" fmla="val 472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4" name="Google Shape;114;p15"/>
          <p:cNvCxnSpPr>
            <a:stCxn id="105" idx="0"/>
            <a:endCxn id="10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" name="Google Shape;115;p15"/>
          <p:cNvGrpSpPr/>
          <p:nvPr/>
        </p:nvGrpSpPr>
        <p:grpSpPr>
          <a:xfrm>
            <a:off x="6116076" y="1714176"/>
            <a:ext cx="897119" cy="830488"/>
            <a:chOff x="6787874" y="3204287"/>
            <a:chExt cx="897119" cy="830488"/>
          </a:xfrm>
        </p:grpSpPr>
        <p:grpSp>
          <p:nvGrpSpPr>
            <p:cNvPr id="116" name="Google Shape;116;p15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18" name="Google Shape;118;p15"/>
              <p:cNvCxnSpPr>
                <a:stCxn id="117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2" name="Google Shape;122;p15"/>
            <p:cNvSpPr txBox="1"/>
            <p:nvPr/>
          </p:nvSpPr>
          <p:spPr>
            <a:xfrm>
              <a:off x="6787874" y="3691875"/>
              <a:ext cx="89711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Tatuador</a:t>
              </a:r>
              <a:endParaRPr sz="1200" b="1" dirty="0"/>
            </a:p>
          </p:txBody>
        </p:sp>
      </p:grpSp>
      <p:cxnSp>
        <p:nvCxnSpPr>
          <p:cNvPr id="123" name="Google Shape;123;p15"/>
          <p:cNvCxnSpPr>
            <a:stCxn id="117" idx="0"/>
            <a:endCxn id="102" idx="2"/>
          </p:cNvCxnSpPr>
          <p:nvPr/>
        </p:nvCxnSpPr>
        <p:spPr>
          <a:xfrm rot="5400000" flipH="1">
            <a:off x="5144053" y="327126"/>
            <a:ext cx="810000" cy="1964100"/>
          </a:xfrm>
          <a:prstGeom prst="curvedConnector3">
            <a:avLst>
              <a:gd name="adj1" fmla="val 467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5"/>
          <p:cNvCxnSpPr>
            <a:stCxn id="112" idx="2"/>
            <a:endCxn id="125" idx="1"/>
          </p:cNvCxnSpPr>
          <p:nvPr/>
        </p:nvCxnSpPr>
        <p:spPr>
          <a:xfrm rot="-5400000" flipH="1">
            <a:off x="3855852" y="2580238"/>
            <a:ext cx="1161900" cy="742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4807825" y="3266600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Realizar agendamento</a:t>
            </a:r>
            <a:endParaRPr sz="1000" dirty="0"/>
          </a:p>
        </p:txBody>
      </p:sp>
      <p:sp>
        <p:nvSpPr>
          <p:cNvPr id="112" name="Google Shape;112;p15"/>
          <p:cNvSpPr/>
          <p:nvPr/>
        </p:nvSpPr>
        <p:spPr>
          <a:xfrm>
            <a:off x="3564402" y="1838788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Recepção</a:t>
            </a:r>
            <a:endParaRPr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33</Words>
  <Application>Microsoft Office PowerPoint</Application>
  <PresentationFormat>Apresentação na tela (16:9)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Cynthia Ribeiro da Costa</dc:creator>
  <cp:lastModifiedBy>Rodrigo Henrique Gomes GuimarÒes</cp:lastModifiedBy>
  <cp:revision>13</cp:revision>
  <dcterms:modified xsi:type="dcterms:W3CDTF">2019-10-04T14:15:10Z</dcterms:modified>
</cp:coreProperties>
</file>