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tatuagem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sessões para tatuagem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agendamento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</Words>
  <Application>Microsoft Office PowerPoint</Application>
  <PresentationFormat>Apresentação na tela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Kevin Manoel Silva</cp:lastModifiedBy>
  <cp:revision>15</cp:revision>
  <dcterms:modified xsi:type="dcterms:W3CDTF">2019-10-11T13:41:49Z</dcterms:modified>
</cp:coreProperties>
</file>