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9" r:id="rId3"/>
    <p:sldId id="260" r:id="rId4"/>
    <p:sldId id="258" r:id="rId5"/>
    <p:sldId id="263" r:id="rId6"/>
    <p:sldId id="262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8944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47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196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44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50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3353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8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854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Estúdio Tattoo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 smtClean="0"/>
              <a:t>Draco</a:t>
            </a:r>
            <a:r>
              <a:rPr lang="pt-BR" sz="1000" dirty="0" smtClean="0"/>
              <a:t> </a:t>
            </a:r>
            <a:r>
              <a:rPr lang="pt-BR" sz="1000" dirty="0" err="1" smtClean="0"/>
              <a:t>Tattoo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54177" y="3286976"/>
            <a:ext cx="822600" cy="830488"/>
            <a:chOff x="6787875" y="3204287"/>
            <a:chExt cx="822600" cy="83048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156599"/>
            <a:ext cx="1007400" cy="669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rot="10800000" flipH="1">
            <a:off x="1276777" y="3357113"/>
            <a:ext cx="1106700" cy="588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170800" y="1516676"/>
            <a:ext cx="3033900" cy="63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orçamento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Fechar </a:t>
            </a:r>
            <a:r>
              <a:rPr lang="pt-BR" sz="1000" dirty="0" smtClean="0">
                <a:solidFill>
                  <a:schemeClr val="dk1"/>
                </a:solidFill>
              </a:rPr>
              <a:t>contrato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serviço  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170800" y="3547250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Obte</a:t>
            </a:r>
            <a:r>
              <a:rPr lang="pt-BR" sz="1000" dirty="0" smtClean="0">
                <a:solidFill>
                  <a:schemeClr val="dk1"/>
                </a:solidFill>
              </a:rPr>
              <a:t>r </a:t>
            </a:r>
            <a:r>
              <a:rPr lang="pt-BR" sz="1000" dirty="0" smtClean="0">
                <a:solidFill>
                  <a:schemeClr val="dk1"/>
                </a:solidFill>
              </a:rPr>
              <a:t>orçamento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Agendar serviço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Receber serviço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</a:rPr>
              <a:t>Legenda: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Cenários</a:t>
            </a:r>
            <a:endParaRPr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Fechar contrato</a:t>
            </a:r>
            <a:endParaRPr sz="1200" dirty="0"/>
          </a:p>
        </p:txBody>
      </p: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5400000" flipH="1" flipV="1">
            <a:off x="3832509" y="1104247"/>
            <a:ext cx="934638" cy="534444"/>
          </a:xfrm>
          <a:prstGeom prst="curvedConnector5">
            <a:avLst>
              <a:gd name="adj1" fmla="val 47110"/>
              <a:gd name="adj2" fmla="val 3579"/>
              <a:gd name="adj3" fmla="val 679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39209" y="2563784"/>
            <a:ext cx="1162012" cy="775219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Fechar contrato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498209" y="1838788"/>
            <a:ext cx="1068793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Administração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3263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serviço </a:t>
            </a:r>
            <a:endParaRPr sz="1200" dirty="0"/>
          </a:p>
        </p:txBody>
      </p: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5400000" flipH="1" flipV="1">
            <a:off x="3834606" y="1106344"/>
            <a:ext cx="934638" cy="530250"/>
          </a:xfrm>
          <a:prstGeom prst="curvedConnector5">
            <a:avLst>
              <a:gd name="adj1" fmla="val 47110"/>
              <a:gd name="adj2" fmla="val 24966"/>
              <a:gd name="adj3" fmla="val 715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41306" y="2565881"/>
            <a:ext cx="1162012" cy="771025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Realizar serviço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06598" y="1838788"/>
            <a:ext cx="1060404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Administração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28087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Agendar serviço 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5400000" flipH="1" flipV="1">
            <a:off x="3834606" y="1106344"/>
            <a:ext cx="934638" cy="530250"/>
          </a:xfrm>
          <a:prstGeom prst="curvedConnector5">
            <a:avLst>
              <a:gd name="adj1" fmla="val 47110"/>
              <a:gd name="adj2" fmla="val 85085"/>
              <a:gd name="adj3" fmla="val 885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41306" y="2565881"/>
            <a:ext cx="1162012" cy="771025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Agendar serviço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06598" y="1838788"/>
            <a:ext cx="1060404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Administração</a:t>
            </a:r>
            <a:endParaRPr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Obter orçamento 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5400000" flipH="1" flipV="1">
            <a:off x="3836703" y="1108442"/>
            <a:ext cx="934638" cy="526055"/>
          </a:xfrm>
          <a:prstGeom prst="curvedConnector5">
            <a:avLst>
              <a:gd name="adj1" fmla="val 47110"/>
              <a:gd name="adj2" fmla="val 83371"/>
              <a:gd name="adj3" fmla="val 517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43404" y="2567979"/>
            <a:ext cx="1162012" cy="76683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Obter orçamento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14987" y="1838788"/>
            <a:ext cx="1052015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Administração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3812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orçamento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5310687" y="1750249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5400000" flipH="1" flipV="1">
            <a:off x="3863120" y="1134858"/>
            <a:ext cx="934638" cy="473222"/>
          </a:xfrm>
          <a:prstGeom prst="curvedConnector5">
            <a:avLst>
              <a:gd name="adj1" fmla="val 47110"/>
              <a:gd name="adj2" fmla="val 17696"/>
              <a:gd name="adj3" fmla="val 679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16200000" flipV="1">
            <a:off x="4772082" y="699119"/>
            <a:ext cx="846099" cy="1256161"/>
          </a:xfrm>
          <a:prstGeom prst="curvedConnector3">
            <a:avLst>
              <a:gd name="adj1" fmla="val 631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16200000" flipH="1">
            <a:off x="3869820" y="2594395"/>
            <a:ext cx="1162012" cy="713997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Realizar orçamento</a:t>
            </a:r>
          </a:p>
        </p:txBody>
      </p:sp>
      <p:sp>
        <p:nvSpPr>
          <p:cNvPr id="112" name="Google Shape;112;p15"/>
          <p:cNvSpPr/>
          <p:nvPr/>
        </p:nvSpPr>
        <p:spPr>
          <a:xfrm>
            <a:off x="3531765" y="1838788"/>
            <a:ext cx="1124125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Administração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9385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Receber serviço 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-5400000" flipH="1">
            <a:off x="3855852" y="2580238"/>
            <a:ext cx="1161900" cy="742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Receber serviço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Estúdio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0081092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83</Words>
  <Application>Microsoft Office PowerPoint</Application>
  <PresentationFormat>Apresentação na tela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Cynthia Ribeiro da Costa</dc:creator>
  <cp:lastModifiedBy>Rodrigo Henrique Gomes GuimarÒes</cp:lastModifiedBy>
  <cp:revision>24</cp:revision>
  <dcterms:modified xsi:type="dcterms:W3CDTF">2019-10-18T13:35:03Z</dcterms:modified>
</cp:coreProperties>
</file>