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0" r:id="rId4"/>
    <p:sldId id="258" r:id="rId5"/>
    <p:sldId id="262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94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47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9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4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50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8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5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Estúdio Tattoo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 smtClean="0"/>
              <a:t>Draco</a:t>
            </a:r>
            <a:r>
              <a:rPr lang="pt-BR" sz="1000" dirty="0" smtClean="0"/>
              <a:t> </a:t>
            </a:r>
            <a:r>
              <a:rPr lang="pt-BR" sz="1000" dirty="0" err="1" smtClean="0"/>
              <a:t>Tattoo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276777" y="3357113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63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Fechar contrato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</a:t>
            </a:r>
            <a:r>
              <a:rPr lang="pt-BR" sz="1000" dirty="0" smtClean="0">
                <a:solidFill>
                  <a:schemeClr val="dk1"/>
                </a:solidFill>
              </a:rPr>
              <a:t>serviço</a:t>
            </a:r>
            <a:r>
              <a:rPr lang="pt-BR" sz="1000" dirty="0" smtClean="0">
                <a:solidFill>
                  <a:schemeClr val="dk1"/>
                </a:solidFill>
              </a:rPr>
              <a:t>  </a:t>
            </a:r>
            <a:endParaRPr lang="pt-BR"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</a:t>
            </a:r>
            <a:r>
              <a:rPr lang="pt-BR" sz="1000" dirty="0" smtClean="0">
                <a:solidFill>
                  <a:schemeClr val="dk1"/>
                </a:solidFill>
              </a:rPr>
              <a:t>orçamento</a:t>
            </a:r>
            <a:endParaRPr lang="pt-BR"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 serviço</a:t>
            </a:r>
            <a:endParaRPr lang="pt-BR" sz="1000" dirty="0" smtClean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Fechar contrato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Fechar contrato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 smtClean="0"/>
              <a:t>Draco</a:t>
            </a:r>
            <a:r>
              <a:rPr lang="pt-BR" sz="1000" dirty="0" smtClean="0"/>
              <a:t> </a:t>
            </a:r>
            <a:r>
              <a:rPr lang="pt-BR" sz="1000" dirty="0" err="1" smtClean="0"/>
              <a:t>Tatto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263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serviço 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Estúdio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28087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Agendar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 smtClean="0"/>
              <a:t>Draco</a:t>
            </a:r>
            <a:r>
              <a:rPr lang="pt-BR" sz="1000" dirty="0" smtClean="0"/>
              <a:t> </a:t>
            </a:r>
            <a:r>
              <a:rPr lang="pt-BR" sz="1000" dirty="0" err="1" smtClean="0"/>
              <a:t>Tatto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orçamento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orçamento</a:t>
            </a:r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 smtClean="0"/>
              <a:t>Draco</a:t>
            </a:r>
            <a:r>
              <a:rPr lang="pt-BR" sz="1000" dirty="0" smtClean="0"/>
              <a:t> </a:t>
            </a:r>
            <a:r>
              <a:rPr lang="pt-BR" sz="1000" dirty="0" err="1" smtClean="0"/>
              <a:t>Tatto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9385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Receber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Estúdio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81092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74</Words>
  <Application>Microsoft Office PowerPoint</Application>
  <PresentationFormat>Apresentação na tela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Ribeiro da Costa</dc:creator>
  <cp:lastModifiedBy>Rodrigo Henrique Gomes GuimarÒes</cp:lastModifiedBy>
  <cp:revision>20</cp:revision>
  <dcterms:modified xsi:type="dcterms:W3CDTF">2019-10-18T12:04:59Z</dcterms:modified>
</cp:coreProperties>
</file>