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4" r:id="rId3"/>
    <p:sldId id="258" r:id="rId4"/>
    <p:sldId id="259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8944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47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005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250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196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854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Contexto 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Estúdio Tattoo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1882177" y="282557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err="1"/>
              <a:t>Draco</a:t>
            </a:r>
            <a:r>
              <a:rPr lang="pt-BR" sz="1000" dirty="0"/>
              <a:t> </a:t>
            </a:r>
            <a:r>
              <a:rPr lang="pt-BR" sz="1000" dirty="0" err="1"/>
              <a:t>Tattoo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54177" y="3286976"/>
            <a:ext cx="822600" cy="830488"/>
            <a:chOff x="6787875" y="3204287"/>
            <a:chExt cx="822600" cy="830488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354877" y="1497565"/>
            <a:ext cx="1021200" cy="830484"/>
            <a:chOff x="2852000" y="3424900"/>
            <a:chExt cx="1021200" cy="8304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Tatuador</a:t>
              </a:r>
              <a:endParaRPr sz="1200" b="1" dirty="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376077" y="2156599"/>
            <a:ext cx="1007400" cy="669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rot="10800000" flipH="1">
            <a:off x="1276777" y="3357113"/>
            <a:ext cx="1106700" cy="588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2170800" y="1516676"/>
            <a:ext cx="3033900" cy="63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Realizar orçamento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Fechar contrato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Realizar serviço  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170800" y="3547250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Obter orçamento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Agendar serviço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serviço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</a:rPr>
              <a:t>Legenda: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Cenários</a:t>
            </a:r>
            <a:endParaRPr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Realizar orçamento</a:t>
            </a: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111" name="Google Shape;111;p15"/>
          <p:cNvCxnSpPr>
            <a:cxnSpLocks/>
            <a:stCxn id="112" idx="0"/>
            <a:endCxn id="102" idx="2"/>
          </p:cNvCxnSpPr>
          <p:nvPr/>
        </p:nvCxnSpPr>
        <p:spPr>
          <a:xfrm rot="5400000" flipH="1" flipV="1">
            <a:off x="3883418" y="1155156"/>
            <a:ext cx="934638" cy="432626"/>
          </a:xfrm>
          <a:prstGeom prst="curvedConnector5">
            <a:avLst>
              <a:gd name="adj1" fmla="val 47110"/>
              <a:gd name="adj2" fmla="val 51212"/>
              <a:gd name="adj3" fmla="val 732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" name="Google Shape;115;p15"/>
          <p:cNvGrpSpPr/>
          <p:nvPr/>
        </p:nvGrpSpPr>
        <p:grpSpPr>
          <a:xfrm>
            <a:off x="6116076" y="1714176"/>
            <a:ext cx="897119" cy="830488"/>
            <a:chOff x="6787874" y="3204287"/>
            <a:chExt cx="897119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4" y="3691875"/>
              <a:ext cx="897119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Tatuador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rot="5400000" flipH="1">
            <a:off x="5144053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cxnSpLocks/>
            <a:stCxn id="112" idx="2"/>
            <a:endCxn id="125" idx="1"/>
          </p:cNvCxnSpPr>
          <p:nvPr/>
        </p:nvCxnSpPr>
        <p:spPr>
          <a:xfrm rot="16200000" flipH="1">
            <a:off x="3890118" y="2614693"/>
            <a:ext cx="1162012" cy="673401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873996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Realizar orçamento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Obter orçamento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64401" y="1838788"/>
            <a:ext cx="1140045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Administração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26427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Agendar serviço </a:t>
            </a:r>
            <a:endParaRPr sz="1200" dirty="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5400000" flipH="1" flipV="1">
            <a:off x="3834606" y="1106344"/>
            <a:ext cx="934638" cy="530250"/>
          </a:xfrm>
          <a:prstGeom prst="curvedConnector5">
            <a:avLst>
              <a:gd name="adj1" fmla="val 47110"/>
              <a:gd name="adj2" fmla="val 85085"/>
              <a:gd name="adj3" fmla="val 8855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16200000" flipH="1">
            <a:off x="3841306" y="2565881"/>
            <a:ext cx="1162012" cy="771025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Agendar serviço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06598" y="1838788"/>
            <a:ext cx="1060404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Administração</a:t>
            </a:r>
            <a:endParaRPr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Fechar contrato</a:t>
            </a:r>
            <a:endParaRPr sz="1200" dirty="0"/>
          </a:p>
        </p:txBody>
      </p: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5400000" flipH="1" flipV="1">
            <a:off x="3832509" y="1104247"/>
            <a:ext cx="934638" cy="534444"/>
          </a:xfrm>
          <a:prstGeom prst="curvedConnector5">
            <a:avLst>
              <a:gd name="adj1" fmla="val 47110"/>
              <a:gd name="adj2" fmla="val 3579"/>
              <a:gd name="adj3" fmla="val 679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6116076" y="1714176"/>
            <a:ext cx="897119" cy="830488"/>
            <a:chOff x="6787874" y="3204287"/>
            <a:chExt cx="897119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4" y="3691875"/>
              <a:ext cx="897119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Tatuador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rot="5400000" flipH="1">
            <a:off x="5144053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16200000" flipH="1">
            <a:off x="3839209" y="2563784"/>
            <a:ext cx="1162012" cy="775219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Fechar contrato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498209" y="1838788"/>
            <a:ext cx="1068793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Administração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3263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Realizar serviço </a:t>
            </a:r>
            <a:endParaRPr sz="1200" dirty="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" name="Google Shape;115;p15"/>
          <p:cNvGrpSpPr/>
          <p:nvPr/>
        </p:nvGrpSpPr>
        <p:grpSpPr>
          <a:xfrm>
            <a:off x="6116076" y="1714176"/>
            <a:ext cx="897119" cy="830488"/>
            <a:chOff x="6787874" y="3204287"/>
            <a:chExt cx="897119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4" y="3691875"/>
              <a:ext cx="897119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Tatuador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rot="5400000" flipH="1">
            <a:off x="5144053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-5400000" flipH="1">
            <a:off x="3855852" y="2580238"/>
            <a:ext cx="1161900" cy="742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Receber serviço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Realizar serviço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Estúdio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0081092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68</Words>
  <Application>Microsoft Office PowerPoint</Application>
  <PresentationFormat>Apresentação na tela (16:9)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Cynthia Ribeiro da Costa</dc:creator>
  <cp:lastModifiedBy>Rodrigo Henrique</cp:lastModifiedBy>
  <cp:revision>34</cp:revision>
  <dcterms:modified xsi:type="dcterms:W3CDTF">2019-10-25T00:46:12Z</dcterms:modified>
</cp:coreProperties>
</file>