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4BC2C0-46DD-4C78-A8D0-E085D613EA23}" v="6" dt="2025-01-17T15:11:51.6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68" d="100"/>
          <a:sy n="68" d="100"/>
        </p:scale>
        <p:origin x="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1538412"/>
                  </p:ext>
                </p:extLst>
              </p:nvPr>
            </p:nvGraphicFramePr>
            <p:xfrm>
              <a:off x="3075709" y="1170879"/>
              <a:ext cx="8936182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75709" y="1170879"/>
                <a:ext cx="8936182" cy="5335725"/>
              </a:xfrm>
              <a:prstGeom prst="rect">
                <a:avLst/>
              </a:prstGeom>
            </p:spPr>
          </p:pic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958196E6-97FC-B4EF-9260-DBC1A2F1F51E}"/>
              </a:ext>
            </a:extLst>
          </p:cNvPr>
          <p:cNvSpPr txBox="1"/>
          <p:nvPr/>
        </p:nvSpPr>
        <p:spPr>
          <a:xfrm>
            <a:off x="180109" y="1360575"/>
            <a:ext cx="2770909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i="1" dirty="0">
                <a:latin typeface="Segoe UI" panose="020B0502040204020203" pitchFamily="34" charset="0"/>
                <a:cs typeface="Segoe UI" panose="020B0502040204020203" pitchFamily="34" charset="0"/>
              </a:rPr>
              <a:t>Análise realizada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Faturamento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Quantidade vendida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Custo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Lucro</a:t>
            </a:r>
          </a:p>
          <a:p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Vendas por Produto</a:t>
            </a:r>
          </a:p>
          <a:p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Média de preço por produto</a:t>
            </a:r>
          </a:p>
          <a:p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Vendas por Segmento</a:t>
            </a:r>
          </a:p>
        </p:txBody>
      </p:sp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8689056"/>
                  </p:ext>
                </p:extLst>
              </p:nvPr>
            </p:nvGraphicFramePr>
            <p:xfrm>
              <a:off x="3130672" y="1170879"/>
              <a:ext cx="8825344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30672" y="1170879"/>
                <a:ext cx="8825344" cy="5335725"/>
              </a:xfrm>
              <a:prstGeom prst="rect">
                <a:avLst/>
              </a:prstGeom>
            </p:spPr>
          </p:pic>
        </mc:Fallback>
      </mc:AlternateContent>
      <p:sp>
        <p:nvSpPr>
          <p:cNvPr id="3" name="CaixaDeTexto 2">
            <a:extLst>
              <a:ext uri="{FF2B5EF4-FFF2-40B4-BE49-F238E27FC236}">
                <a16:creationId xmlns:a16="http://schemas.microsoft.com/office/drawing/2014/main" id="{6C3C2ED9-CC7D-2DCB-EF3E-212E8A846239}"/>
              </a:ext>
            </a:extLst>
          </p:cNvPr>
          <p:cNvSpPr txBox="1"/>
          <p:nvPr/>
        </p:nvSpPr>
        <p:spPr>
          <a:xfrm>
            <a:off x="180109" y="1360575"/>
            <a:ext cx="2770909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i="1" dirty="0">
                <a:latin typeface="Segoe UI" panose="020B0502040204020203" pitchFamily="34" charset="0"/>
                <a:cs typeface="Segoe UI" panose="020B0502040204020203" pitchFamily="34" charset="0"/>
              </a:rPr>
              <a:t>Análise realizada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Faturamento por Produto</a:t>
            </a:r>
          </a:p>
          <a:p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Qtd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vendida  por Produto</a:t>
            </a:r>
          </a:p>
          <a:p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Qtd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vendida por segmento</a:t>
            </a:r>
          </a:p>
          <a:p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Lucro por segmento e produto</a:t>
            </a:r>
          </a:p>
        </p:txBody>
      </p:sp>
    </p:spTree>
    <p:extLst>
      <p:ext uri="{BB962C8B-B14F-4D97-AF65-F5344CB8AC3E}">
        <p14:creationId xmlns:p14="http://schemas.microsoft.com/office/powerpoint/2010/main" val="4183892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8987495"/>
                  </p:ext>
                </p:extLst>
              </p:nvPr>
            </p:nvGraphicFramePr>
            <p:xfrm>
              <a:off x="3137092" y="1170878"/>
              <a:ext cx="8818527" cy="545500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37092" y="1170878"/>
                <a:ext cx="8818527" cy="5455003"/>
              </a:xfrm>
              <a:prstGeom prst="rect">
                <a:avLst/>
              </a:prstGeom>
            </p:spPr>
          </p:pic>
        </mc:Fallback>
      </mc:AlternateContent>
      <p:sp>
        <p:nvSpPr>
          <p:cNvPr id="3" name="CaixaDeTexto 2">
            <a:extLst>
              <a:ext uri="{FF2B5EF4-FFF2-40B4-BE49-F238E27FC236}">
                <a16:creationId xmlns:a16="http://schemas.microsoft.com/office/drawing/2014/main" id="{B92E333C-F3B5-72A6-CF31-171A9D48962C}"/>
              </a:ext>
            </a:extLst>
          </p:cNvPr>
          <p:cNvSpPr txBox="1"/>
          <p:nvPr/>
        </p:nvSpPr>
        <p:spPr>
          <a:xfrm>
            <a:off x="180109" y="1360575"/>
            <a:ext cx="2770909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i="1" dirty="0">
                <a:latin typeface="Segoe UI" panose="020B0502040204020203" pitchFamily="34" charset="0"/>
                <a:cs typeface="Segoe UI" panose="020B0502040204020203" pitchFamily="34" charset="0"/>
              </a:rPr>
              <a:t>Análise realizada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Faturamento/Custo por país e segmento </a:t>
            </a:r>
          </a:p>
          <a:p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Qtd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vendida por País e segmento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Lucro por País e segmento</a:t>
            </a:r>
          </a:p>
          <a:p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465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90071599-3fde-4337-86e9-4cad5fd84426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backgroundColor" value="&quot;#58A174&quot;"/>
    <we:property name="bookmark" value="&quot;H4sIAAAAAAAAA+1X227bOBD9FUMvfTEWJHWh1LfESYEFmkW2LvpSBMVIHLksZFGgqDTewP++Q8nerJ2L0zTOBcgbNaSGZ84czYwuA6XbpoLFXzDH4H3wZ610AcrYEQ/GQT0YGYQsLOIslGWukCcgIKNd0zht6jZ4fxk4sDN0X3TbQeU9kfHr2TiAqjqFmX8qoWpxHDRoW1NDpf/B4TBtOdvhchzgRVMZC97l1IFD7/acjtMzQeB/hHQjFE6f4xQLN1g/YWOsWz+Pg3ZY9ZA297yz/sKJqR3omhx7G0SqLFTJWMF4nkcRsEx5e6krtzqSL44vGkvxUJSLxtMxIXQzY4mnKuhxW2zb1SUTU3XzfnW8YZ+azhb4Cct+q3baLchTqWuoC+1pWBIFp9YQQf0OLVVXuN783fycWKRLCRpbjv/DcaDO6W2yboM4mM0szmAd+PFeEI6mUOFg/dDVK5bZdbxnZGl1PatWGb9KxechjKLqWiIb1SHYyXewzksr/0GJ8/zT28YqtIeLPgVH2q4zKsZbETxr2MuztTzp8I//6XCllgH+48vjbOm3VJbJPEkxhBCzhBcZk/Gbju+F0OdzdEos4FZS+QO0DHT25Wv4rpCfV8dQihRA5jFkIIpUSonRTh2/jjo4ftLvboqzOdZ3f3dPgePId/LfaQoDkBu/qaeT6SqKQaMJAlNCChmrRCmOKIqXMTPcnvOddLcVFQO7QXAwR5rp/EKBgz6WZrhL47BvVL+NfaiXwUdN4Q++v0DVebfvjugNZX7W7wjUUFtarNbF75rH1hFBbtoDnfbndvjvp8qV6+VtiugPt4+qhyumB0nEuRAZQw5JmPKIMZZK/oSSUBMqQbUCq8020hNsvx3U5k0Tj6SJe1G9EkUZ8TikfyclIyWAM8HgRdSJielqRxXyTRP7rhNXTK9bB89EyhMhoUxiFVIbyV6EJI50W3iso0Oo1Zsw9i6Mbb5X02+sYpHIrOQsicoygVLurhi3Tr8nCG1n8b5gv52g0gquQf0ArrPg292DukgBVj30Z2gvEQyJThMa3jDFTOVRmgDEkdw9xO2b6r+dGjnjoBqdU4+hE6+U8JviGGgPQ5mFOc+SOOQcocxYlD877RP61TCfPd5XyvdGAAPRUSljyENiOMslCh4m6e5Os2+iP3aFfa1FZI19oFfmrBSYcFBcCBmGIo9l34DuikLPgfrhRhjeV14kNBIkIUYsTyTysoBwpy+HFy43F9veeoc3tWDTubaBAk+hxhsaJ6WbGhGqX2qXy+W/MZ2dZj4YAAA=&quot;"/>
    <we:property name="creatorSessionId" value="&quot;bea44829-e90c-44ed-a3ca-f3d3951c8a0e&quot;"/>
    <we:property name="creatorTenantId" value="&quot;7893571b-6c2c-4cef-b4da-7d4b266a0626&quot;"/>
    <we:property name="creatorUserId" value="&quot;1003BFFD93D737D2&quot;"/>
    <we:property name="datasetId" value="&quot;d38b2e7e-640c-4371-9bce-789986a2b217&quot;"/>
    <we:property name="embedUrl" value="&quot;/reportEmbed?reportId=26b5dc37-47ea-43f6-b0f3-7df93158f235&amp;config=eyJjbHVzdGVyVXJsIjoiaHR0cHM6Ly9XQUJJLVNPVVRILUNFTlRSQUwtVVMtcmVkaXJlY3QuYW5hbHlzaXMud2luZG93cy5uZXQiLCJlbWJlZEZlYXR1cmVzIjp7InVzYWdlTWV0cmljc1ZOZXh0Ijp0cnVlfX0%3D&amp;disableSensitivityBanner=true&quot;"/>
    <we:property name="initialStateBookmark" value="&quot;H4sIAAAAAAAAA+1Y227bOBD9FUMvfTEKUjdKfXOcFChat9m46MsiCEbiyGUhiwZFpfEG/vcdSnKzdi4OsnEuQN6o4Wh45szRDO1LT6p6UcLyK8zR++B9qqTKQWoz4N7Qqzrjwbdvnyejk89nX0eTIzLrhVW6qr0Pl54FM0P7Q9UNlC4EGf8+HXpQlscwc08FlDUOvQWaWldQqn+wc6YtaxpcDT28WJTagAs5tWDRhT0nd3qms/n7gE6E3KpznGJuO+sJLrSx6+ehV3erFtLmngvWHjjWlQVVUWBng1AWuSwYyxnPsjAElkpnL1Rpe5dseXSxMJQPZblcOB7GhG6mDRFUei1ug3XdHzLWZTNvV0cb9qluTI4nWLRblVV2SZEKVUGVK0fDiig4NpoIandoKZvctuaf+vfYIB1K0Nhq+AfHSJ7T22TdBjGazQzOYJ340V4QDqZQYmf92FQ9y+w63lOy1KqalX3Fr0rxvUsjL5uayEZ5AGb8E4x10sp+UeEc//S2NhLNwbItwaEy64r6w60MnjXt1elanuT86z867NXSwX98eZyu3JZMU5HFCQYQYBrzPGUietPxvRC6eg6OiQXcKip/gJaBfF++hu9K+Xl1DIWfAIgsghT8PBFCYLhTx6+jDw6f9Lub4myO1d3f3VPgOHST/P8MhQ7Ijd/U08m0z6LTaIzApC98EclYSo7o5y/jznB7zXfSXZfUDMwGwd4c6U7nFhIstLksurMUdvtattvYpnrpfVGUfhf7B5SNC/vukN6Q+nf1jkB1vaXGct38rkWsLRFkpy3Qaeu3I357q+xDr25TROtcP6oerpjuJBFlvp8y5BAHCQ8ZY4ngTygJOaYWVEkwSm8jnWB9Nqr0myYeSRP3oroXRRHyKGAQSBFKHzjzGbyIPjHWTWWpQ75pYt994orp9ejgqZ/w2BdQxJEMaIykL0ISh6rOHdbBAVTyTRh7F8Y23/3tN5KRH4u04CwOiyKGQuzuGLfeficIdWPwvmDPJiiVhGtQP4JtDLhx96ApkoORD/0xtJcMukInMV3eMMFUZmESA0Sh2H2J2zfVf1k5sNpCOTinGUMer5Twm/LoaA8CkQYZT+Mo4ByhSFmYPTvtY/qpob87vK+U740EOqLDQkSQBcRwmgn0eRAnuyfNvon+0uTmtTaRNfaOXpGxwseYg+S+L4LAzyLRDqC7slBzoHm4kYaLleUxXQniAEOWxQJ5kUOwM5bFC5vpi+1obcCbRrBubL2AHI+hwhsGJ5WbBhHK+47LoUOjsnLX/Hb/7f8Zr6vVvwTfbaBnGAAA&quot;"/>
    <we:property name="isFiltersActionButtonVisible" value="false"/>
    <we:property name="isVisualContainerHeaderHidden" value="false"/>
    <we:property name="pageDisplayName" value="&quot;Página 1&quot;"/>
    <we:property name="pageName" value="&quot;ReportSection&quot;"/>
    <we:property name="reportEmbeddedTime" value="&quot;2025-01-17T14:03:46.837Z&quot;"/>
    <we:property name="reportName" value="&quot;sample_financial&quot;"/>
    <we:property name="reportState" value="&quot;CONNECTED&quot;"/>
    <we:property name="reportUrl" value="&quot;/groups/me/reports/26b5dc37-47ea-43f6-b0f3-7df93158f235/ReportSection?bookmarkGuid=bc0570fa-5be2-4d46-a1d3-88be84c5ce72&amp;bookmarkUsage=1&amp;ctid=7893571b-6c2c-4cef-b4da-7d4b266a0626&amp;fromEntryPoint=export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aa9da871-91f5-4289-a395-dd8e2cc491d3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+2X32/UOBDH/5UqL7ysUH4n7hvd9iQkQD0W8YKq08QzXoyyceQ4pXvV/u+MnRZut4Vyp1a3oH1Lxs545jufjO3rCPXQt7B+AyuKjqOXHWoJaOxREs2ibjIqiaqUNYgC4zJJpMhUzKOmd9p0Q3R8HTmwS3Lv9TBC6z2x8cPFLIK2PYelf1PQDjSLerKD6aDVf9M0mYecHWkzi+iqb40F73LhwJF3e8nT+Z1DSJ5nvCJIpy9pQdJN1rfUG+tu3kUuMUuRaqKiibOyqRLgb4ZpNIT58Hy/aAhsbjoHuuMAvK1BFFmu6iaRmIsmSyvZeLvSrbudsj676i3nzWqsey/bnLNYGst6tlHIz9IwpXMdzU07rsLT2ZZ9YUYr6S2pMNQ57da+ALqDTmov14alOreGhQwj/IijdMH80XyeW+JFMTqON7OvcbzAS/6arbtBvCYYRks/G8Vfrwk1wp0Y/nR45IyD9uiSOj/jnmgu2DLobtne1P2b0O+mIGU7Diwl4aTM/CNY5xlrPnG1vMDswFgke7IOGp9qe4tBOtsJ/wnz2lzcUsgTP/0DrZtiT8E9fnUvNn4oLxGKiuJYFEmVZk0WC9gLDBe0XFH3O2F4AvbA4HZpJwarvIgpQWoIaohRKVUGBn8oq6Mr15irbTG9N8wzUWOhQMUgqcpzyvIHvekVbyp3fTUpEKYplfxrpNQUKm7Kvfg75mbsHJflP/A4tFqS3co1WhFvtv4BwUHIpZ/W0jSNGwzDFFK9jl5pTn/y/R7a0bt9dspfoPncPfM8BaIGam9hvuNxcCyQW4RAF2HeA/7Ddn/j2md9L65h8vCosH5TeoK1jBlTWShRlY1SAuuYsr1A4vsN84DE4yKx27/yWkBccsNJ8wwLqHOF1V4g8f2j3AGJx0Vi91glcizLSiSJyAEUYlGK/Tjdn+pB+o52dAIdHsB4cjB29Z7woLIUVECWJrJSBfcPStRe4PGrXP5mv8rWeriE/kS35PYoKW0SJfiETbVKq3I/zlT78Dv8AW604Pkzv8P1czud/5O7gN59u5gZ3dDz3fEcOrpn7+Eqcy/38v+LHWez+QKhtrhWGBUAAA==&quot;"/>
    <we:property name="creatorSessionId" value="&quot;096053bc-799b-47f5-88d7-7067baed479a&quot;"/>
    <we:property name="creatorTenantId" value="&quot;7893571b-6c2c-4cef-b4da-7d4b266a0626&quot;"/>
    <we:property name="creatorUserId" value="&quot;1003BFFD93D737D2&quot;"/>
    <we:property name="datasetId" value="&quot;d38b2e7e-640c-4371-9bce-789986a2b217&quot;"/>
    <we:property name="embedUrl" value="&quot;/reportEmbed?reportId=26b5dc37-47ea-43f6-b0f3-7df93158f235&amp;config=eyJjbHVzdGVyVXJsIjoiaHR0cHM6Ly9XQUJJLVNPVVRILUNFTlRSQUwtVVMtcmVkaXJlY3QuYW5hbHlzaXMud2luZG93cy5uZXQiLCJlbWJlZEZlYXR1cmVzIjp7InVzYWdlTWV0cmljc1ZOZXh0Ijp0cnVlfX0%3D&amp;disableSensitivityBanner=true&quot;"/>
    <we:property name="initialStateBookmark" value="&quot;H4sIAAAAAAAAA+1Y3U/bMBD/V1Be9lJN+U7DGxQmTYyP0YmXqUKX+FyM3DhyHKBD/d93dgqspQw0gVZQ3+K7y/nud7/c2bn1mGhqCdMjmKC37X2tmCiBKb0VeD2v6oS7x8cHhzunB+dHO4f7JFa1EapqvO1bz4AeozkTTQvSuiDhz1HPAylPYGxXHGSDPa9G3agKpPiFnTGpjG5x1vPwppZKg3U5NGDQur0ic1rT3sHniHaE0ogrHGJpOukp1kqb+TqPSxaFDPuISeFHaZEFQO80ndaF+by93dQFNlCVAVFRAFZWMJZHMe8XQcnivIjCrCysnAtp7kym+ze1prwJjWlt8RpQFmOlCUjpufw0Nl06t95AyXbinvYX5EPV6hJPkTtVZYSZkicuKqhKYeGaEVQnWhGQTkOPrC2NE1+o64FG2pR52/6sdx/HDruit0m6HMQhQtNqfGkU54fIBINHMXw3bMsoA3LrCitrsSKaEUkaUY3lvO4PQP/ogixl2xCUyDpkBhegjeVYcUnVsgCTA6UZ6t2pw3hP6DsahL2l8N8wr9nojoVkePkHtebF7oJ7/eqOZlYVpwySDH0/T4IsjIrIz2EtaDjE8QSrj0TDXdAbDi6WtuNgFic+BgwLhD74jHOeOg7+FVaDN6ZQN4tgWm8sjvI+SzhwH0rM4hij+FlvYkJD5bGvIgRkYYgpfRohFgn3i3Qtvo6BaitDZfkHPjZSlKgXcvUmSMPWPjAw4HKpu70EdnrFnBpdqrfeN0Hpd77PQLbW7ac9eoOp6+qT5ZNjVIPyjsyPPDaGADJDF+jQ2T3j3437uWub9Uq6OuPmVcn6gHRH1tQnmpYJz7O04DxnfR+jtaDE0w1zQ4nXpcRy/4r7OfgpNZwwjlgC/ZizbC0o8fRRbkOJ16XE8rEqj1maZnkQ5DEAZyxJ8/U43e+JprQdbWsXKrYhxpsTYxnvjh6YpjkmEIVBmfGE+gcGfC3o8V4uf733Mlo3l9AXdEtqjyWGRcBzOmFjn4dZuh5nqnX4HL6AaTVY/qmPcP1cTOd/8s5Rb9UUU61paro7nkCFK2YPVZl6uYX/ZROnZwsiCvncCLR/Le8n1Gz2G4x8ljxBFQAA&quot;"/>
    <we:property name="isFiltersActionButtonVisible" value="false"/>
    <we:property name="isVisualContainerHeaderHidden" value="false"/>
    <we:property name="pageDisplayName" value="&quot;Página 2&quot;"/>
    <we:property name="pageName" value="&quot;ReportSection94cd32de8ee5b036b71a&quot;"/>
    <we:property name="reportEmbeddedTime" value="&quot;2025-01-17T14:05:30.707Z&quot;"/>
    <we:property name="reportName" value="&quot;sample_financial&quot;"/>
    <we:property name="reportState" value="&quot;CONNECTED&quot;"/>
    <we:property name="reportUrl" value="&quot;/groups/me/reports/26b5dc37-47ea-43f6-b0f3-7df93158f235/ReportSection94cd32de8ee5b036b71a?bookmarkGuid=2f5c404b-db26-4b3d-8069-25c2e270bce6&amp;bookmarkUsage=1&amp;ctid=7893571b-6c2c-4cef-b4da-7d4b266a0626&amp;fromEntryPoint=export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118ede96-43d7-4b82-9272-b64a1ee62c6e}">
  <we:reference id="WA200003233" version="2.0.0.3" store="en-US" storeType="OMEX"/>
  <we:alternateReferences/>
  <we:properties>
    <we:property name="Microsoft.Office.CampaignId" value="&quot;none&quot;"/>
    <we:property name="reportUrl" value="&quot;/groups/me/reports/26b5dc37-47ea-43f6-b0f3-7df93158f235/ReportSectionfec5356641e0bc8aa333?bookmarkGuid=67949be4-3514-463b-bda4-aab517473025&amp;bookmarkUsage=1&amp;ctid=7893571b-6c2c-4cef-b4da-7d4b266a0626&amp;fromEntryPoint=export&quot;"/>
    <we:property name="reportState" value="&quot;CONNECTED&quot;"/>
    <we:property name="artifactViewState" value="&quot;live&quot;"/>
    <we:property name="reportEmbeddedTime" value="&quot;2025-01-17T14:05:53.923Z&quot;"/>
    <we:property name="creatorSessionId" value="&quot;c2976d36-98f3-4471-bb9a-0d1447085678&quot;"/>
    <we:property name="creatorUserId" value="&quot;1003BFFD93D737D2&quot;"/>
    <we:property name="creatorTenantId" value="&quot;7893571b-6c2c-4cef-b4da-7d4b266a0626&quot;"/>
    <we:property name="pageDisplayName" value="&quot;Página 3&quot;"/>
    <we:property name="pageName" value="&quot;ReportSectionfec5356641e0bc8aa333&quot;"/>
    <we:property name="reportName" value="&quot;sample_financial&quot;"/>
    <we:property name="isVisualContainerHeaderHidden" value="false"/>
    <we:property name="isFiltersActionButtonVisible" value="false"/>
    <we:property name="initialStateBookmark" value="&quot;H4sIAAAAAAAAA+1XXU/bMBT9Kygve4mmfDVJeYOOSRMUGEW8TBW6sa+LkRtHjtO1q/LfZzsFVuhWVDHggac2915fn3PuieUsPcrrSsDiFKbo7XvfSsoJUKn2Qs/3yi54eHZ2PDy4OL4+PRgembCsNJdl7e0vPQ1qgvqK1w0I28IEf4x9D4Q4h4l9YiBq9L0KVS1LEPwXdsUmpVWDre/hvBJSgW050qDRtp2ZcvNs9g4/x2ZHIJrPcIREd9ELrKTSq2eGpBf30jQJMShIDhDHdk3dZR3M7fV2UwdsIEsNvDQAbCzJekmcM+jTvJ+lYZTGcWHjjAu9KikWR/NKGd5GjUVl9RoYFhOpjJDCc/wU1h2dpTeQopm6f0dr8ZFsFMELZC5Vaq4XphPjJZSEW7laI9W5kkZIlxnhZIqlduEb+XOg0GxKvf2g9e9xHNCZWW2ij0EMEepG4XNRXA+RcgpPMJw0RMkNCMYmUvNyIlazfhD3sgNWcRzcgNLWS8WtmYoV0iySiqI6XDgtv3B1N+7IfwTzhfG34zuHmeTtH7ZZDbID9PKTG7c2xcIwSIFlGARFTtKoR4PgXVhsIJtSG/JvabGvoBsFVq9NRns9HN813dNSg9ibYWkrdrH9FKrHjn892z1Ms7NdlGYQpkmQBQEUQAPMkXzYbsvJ9mG43Q3HYkJJTpKA0CAskjTqg1Ppnww0znUh5+ssnH0pwySLWcIKkvZ7hOZRunu3PMwYzfMgjM1PzPII4mxrNz41V5ynvSijMSvCHiR9khGSQcbirS/Wxzn6FmgGTa3lpYWz09vVCM0vzBpQ9I1vMuvjtS+c7xEWUxqFNKHm5toPYhrm/Xd+wG+VvBacoFoT25ui+QSxfyhocFyqbi+OXV5Sl0ZHdemdcEO/630ForFtPx1CzcknK527DNYo7ib2pF2tjTp65FCOXN2W5u4LaNW6/dsJ7Irr/3j+uqNpk2qy0XUFBM+hxA10DTEoqR3P80j6dmC8ENsktx9/96K07W/S/mg1iA4AAA==&quot;"/>
    <we:property name="bookmark" value="&quot;H4sIAAAAAAAAA+1XXU/bMBT9Kygve4mmfDVJeYOOSRMUGEW8TBW6sa+LkRtHjtO1q/LfZzsFVuhWVDHggac2915fn3PuieUsPcrrSsDiFKbo7XvfSsoJUKn2Qs/3yi54eHZ2PDy4OL4+PRgembCsNJdl7e0vPQ1qgvqK1w0I28IEf4x9D4Q4h4l9YiBq9L0KVS1LEPwXdsUmpVWDre/hvBJSgW050qDRtp2ZcvNs9g4/x2ZHIJrPcIREd9ELrKTSq2eGpBf30jQJMShIDhDHdk3dZR3M7fV2UwdsIEsNvDQAbCzJekmcM+jTvJ+lYZTGcWHjjAu9KikWR/NKGd5GjUVl9RoYFhOpjJDCc/wU1h2dpTeQopm6f0dr8ZFsFMELZC5Vaq4XphPjJZSEW7laI9W5kkZIlxnhZIqlduEb+XOg0GxKvf2g9e9xHNCZWW2ij0EMEepG4XNRXA+RcgpPMJw0RMkNCMYmUvNyIlazfhD3sgNWcRzcgNLWS8WtmYoV0iySiqI6XDgtv3B1N+7IfwTzhfG34zuHmeTtH7ZZDbID9PKTG7c2xcIwSIFlGARFTtKoR4PgXVhsIJtSG/JvabGvoBsFVq9NRns9HN813dNSg9ibYWkrdrH9FKrHjn892z1Ms7NdlGYQpkmQBQEUQAPMkXzYbsvJ9mG43Q3HYkJJTpKA0CAskjTqg1Ppnww0znUh5+ssnH0pwySLWcIKkvZ7hOZRunu3PMwYzfMgjM1PzPII4mxrNz41V5ynvSijMSvCHiR9khGSQcbirS/Wxzn6FmgGTa3lpYWz09vVCM0vzBpQ9I1vMuvjtS+c7xEWUxqFNKHm5toPYhrm/Xd+wG+VvBacoFoT25ui+QSxfyhocFyqbi+OXV5Sl0ZHdemdcEO/630ForFtPx1CzcknK527DNYo7ib2pF2tjTp65FCOXN2W5u4LaNW6/dsJ7Irr/3j+uqNpk2qy0XUFBM+hxA10DTEoqR3P80j6dmC8ENsktx9/96K07W/S/mg1iA4AAA==&quot;"/>
    <we:property name="datasetId" value="&quot;d38b2e7e-640c-4371-9bce-789986a2b217&quot;"/>
    <we:property name="embedUrl" value="&quot;/reportEmbed?reportId=26b5dc37-47ea-43f6-b0f3-7df93158f235&amp;config=eyJjbHVzdGVyVXJsIjoiaHR0cHM6Ly9XQUJJLVNPVVRILUNFTlRSQUwtVVMtcmVkaXJlY3QuYW5hbHlzaXMud2luZG93cy5uZXQiLCJlbWJlZEZlYXR1cmVzIjp7InVzYWdlTWV0cmljc1ZOZXh0Ijp0cnVlfX0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elements/1.1/"/>
    <ds:schemaRef ds:uri="http://purl.org/dc/terms/"/>
    <ds:schemaRef ds:uri="b1e4d6ee-9f6f-43f8-a618-24f3d84da28f"/>
    <ds:schemaRef ds:uri="http://schemas.microsoft.com/office/infopath/2007/PartnerControls"/>
    <ds:schemaRef ds:uri="f577acbf-5b0b-4b4f-9948-268e97f8d3a4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340ed6a7-0f03-43d9-901d-02d4a7e408aa}" enabled="1" method="Privileged" siteId="{7893571b-6c2c-4cef-b4da-7d4b266a0626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1561</TotalTime>
  <Words>68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Segoe UI Light</vt:lpstr>
      <vt:lpstr>Office Theme</vt:lpstr>
      <vt:lpstr>Microsoft Power BI</vt:lpstr>
      <vt:lpstr>Microsoft Power BI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Rodrigo Silva4</cp:lastModifiedBy>
  <cp:revision>9</cp:revision>
  <dcterms:created xsi:type="dcterms:W3CDTF">2018-06-07T21:39:02Z</dcterms:created>
  <dcterms:modified xsi:type="dcterms:W3CDTF">2025-01-17T15:34:05Z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