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88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89" r:id="rId24"/>
    <p:sldId id="279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REZ MAYORGA, LUCIA" initials="RML" lastIdx="8" clrIdx="0">
    <p:extLst>
      <p:ext uri="{19B8F6BF-5375-455C-9EA6-DF929625EA0E}">
        <p15:presenceInfo xmlns:p15="http://schemas.microsoft.com/office/powerpoint/2012/main" userId="S-1-5-21-2051180838-882857894-1509725769-645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CC006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2T02:14:04.095" idx="1">
    <p:pos x="10" y="10"/>
    <p:text>Inicio,lo vera cualquier persona que visiste la pagina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2T02:14:35.926" idx="2">
    <p:pos x="10" y="10"/>
    <p:text>Al elegir quienes somos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2T02:14:57.794" idx="3">
    <p:pos x="10" y="10"/>
    <p:text>Al elegir conceptos clave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2T02:15:18.049" idx="4">
    <p:pos x="10" y="10"/>
    <p:text>Al elegir cuestionarios disponibles, esto los mandara a la liga que tenemos en los formularios de google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2T02:16:10.959" idx="5">
    <p:pos x="10" y="10"/>
    <p:text>Si el susuario inicia sesion como administrador</p:text>
    <p:extLst>
      <p:ext uri="{C676402C-5697-4E1C-873F-D02D1690AC5C}">
        <p15:threadingInfo xmlns:p15="http://schemas.microsoft.com/office/powerpoint/2012/main" timeZoneBias="300"/>
      </p:ext>
    </p:extLst>
  </p:cm>
  <p:cm authorId="1" dt="2018-05-02T02:23:43.730" idx="8">
    <p:pos x="146" y="146"/>
    <p:text>Home de usuario que ha iniciado sesion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2T02:20:17.261" idx="6">
    <p:pos x="10" y="10"/>
    <p:text>Si el usuario inicia sesion como Representantes de Institución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2T02:20:17.261" idx="6">
    <p:pos x="10" y="10"/>
    <p:text>Si el usuario inicia sesion como Representantes de Institución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2T02:22:24.827" idx="7">
    <p:pos x="10" y="10"/>
    <p:text>Si el usuario inicia sesion como Academico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6DA2-DF6B-453D-89DC-0E023F212E32}" type="datetimeFigureOut">
              <a:rPr lang="es-MX" smtClean="0"/>
              <a:t>01/05/2018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549C-A3A5-4DA9-9571-D22882A05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895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6DA2-DF6B-453D-89DC-0E023F212E32}" type="datetimeFigureOut">
              <a:rPr lang="es-MX" smtClean="0"/>
              <a:t>01/05/2018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549C-A3A5-4DA9-9571-D22882A05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14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6DA2-DF6B-453D-89DC-0E023F212E32}" type="datetimeFigureOut">
              <a:rPr lang="es-MX" smtClean="0"/>
              <a:t>01/05/2018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549C-A3A5-4DA9-9571-D22882A05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807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6DA2-DF6B-453D-89DC-0E023F212E32}" type="datetimeFigureOut">
              <a:rPr lang="es-MX" smtClean="0"/>
              <a:t>01/05/2018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549C-A3A5-4DA9-9571-D22882A05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633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6DA2-DF6B-453D-89DC-0E023F212E32}" type="datetimeFigureOut">
              <a:rPr lang="es-MX" smtClean="0"/>
              <a:t>01/05/2018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549C-A3A5-4DA9-9571-D22882A05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06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6DA2-DF6B-453D-89DC-0E023F212E32}" type="datetimeFigureOut">
              <a:rPr lang="es-MX" smtClean="0"/>
              <a:t>01/05/2018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549C-A3A5-4DA9-9571-D22882A05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410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6DA2-DF6B-453D-89DC-0E023F212E32}" type="datetimeFigureOut">
              <a:rPr lang="es-MX" smtClean="0"/>
              <a:t>01/05/2018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549C-A3A5-4DA9-9571-D22882A05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24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6DA2-DF6B-453D-89DC-0E023F212E32}" type="datetimeFigureOut">
              <a:rPr lang="es-MX" smtClean="0"/>
              <a:t>01/05/2018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549C-A3A5-4DA9-9571-D22882A05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57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6DA2-DF6B-453D-89DC-0E023F212E32}" type="datetimeFigureOut">
              <a:rPr lang="es-MX" smtClean="0"/>
              <a:t>01/05/2018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549C-A3A5-4DA9-9571-D22882A05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289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6DA2-DF6B-453D-89DC-0E023F212E32}" type="datetimeFigureOut">
              <a:rPr lang="es-MX" smtClean="0"/>
              <a:t>01/05/2018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549C-A3A5-4DA9-9571-D22882A05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118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6DA2-DF6B-453D-89DC-0E023F212E32}" type="datetimeFigureOut">
              <a:rPr lang="es-MX" smtClean="0"/>
              <a:t>01/05/2018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549C-A3A5-4DA9-9571-D22882A05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37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E6DA2-DF6B-453D-89DC-0E023F212E32}" type="datetimeFigureOut">
              <a:rPr lang="es-MX" smtClean="0"/>
              <a:t>01/05/2018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A549C-A3A5-4DA9-9571-D22882A05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87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omments" Target="../comments/comment1.xml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10" Type="http://schemas.openxmlformats.org/officeDocument/2006/relationships/image" Target="../media/image15.jpe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orreoInstituci&#243;n@ipn.mx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10" Type="http://schemas.openxmlformats.org/officeDocument/2006/relationships/image" Target="../media/image15.jpe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orreoUsuario@ipn.mx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orreoUsuario@ipn.mx" TargetMode="External"/><Relationship Id="rId5" Type="http://schemas.openxmlformats.org/officeDocument/2006/relationships/image" Target="../media/image4.png"/><Relationship Id="rId10" Type="http://schemas.openxmlformats.org/officeDocument/2006/relationships/comments" Target="../comments/comment6.xml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10" Type="http://schemas.openxmlformats.org/officeDocument/2006/relationships/image" Target="../media/image15.jpe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orreoUsuario@ipn.mx" TargetMode="External"/><Relationship Id="rId5" Type="http://schemas.openxmlformats.org/officeDocument/2006/relationships/image" Target="../media/image4.png"/><Relationship Id="rId10" Type="http://schemas.openxmlformats.org/officeDocument/2006/relationships/comments" Target="../comments/comment7.xml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10" Type="http://schemas.openxmlformats.org/officeDocument/2006/relationships/image" Target="../media/image15.jpe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orreoUsuario@ipn.mx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orreoUsuario@ipn.mx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10" Type="http://schemas.openxmlformats.org/officeDocument/2006/relationships/image" Target="../media/image15.jpe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69"/>
            <a:ext cx="2172608" cy="12679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Iniciar sesión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sultado de imagen para concepto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90" y="2067211"/>
            <a:ext cx="2258428" cy="225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Resultado de imagen para quienes som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150" y="2192039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contestar cuestionari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872" y="2192039"/>
            <a:ext cx="2761664" cy="182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sultado de imagen para logotipo h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Resultado de imagen para logotipo ho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8" descr="Imagen relacionada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1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136412" y="1537695"/>
            <a:ext cx="71890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Modificar Administrador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sz="1200" dirty="0" smtClean="0"/>
              <a:t>           Nombre                                                 Apellido Paterno                                   Apellido Materno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sz="1200" dirty="0" smtClean="0"/>
              <a:t>           Numero de empleado                        Fecha de Inicio                                        Fecha de Fin</a:t>
            </a:r>
          </a:p>
          <a:p>
            <a:endParaRPr lang="es-MX" sz="1200" dirty="0" smtClean="0"/>
          </a:p>
          <a:p>
            <a:endParaRPr lang="es-MX" sz="1200" dirty="0"/>
          </a:p>
          <a:p>
            <a:r>
              <a:rPr lang="es-MX" sz="1200" dirty="0" smtClean="0"/>
              <a:t>           Correo electrónico                                 </a:t>
            </a:r>
            <a:r>
              <a:rPr lang="es-MX" sz="1200" dirty="0" err="1" smtClean="0"/>
              <a:t>Telefono</a:t>
            </a:r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r>
              <a:rPr lang="es-MX" sz="1200" dirty="0"/>
              <a:t> </a:t>
            </a:r>
            <a:r>
              <a:rPr lang="es-MX" sz="1200" dirty="0" smtClean="0"/>
              <a:t>          Nombre de Usuario                               Contraseña                                           Repetir Contraseña</a:t>
            </a:r>
          </a:p>
          <a:p>
            <a:r>
              <a:rPr lang="es-MX" sz="1200" dirty="0"/>
              <a:t> </a:t>
            </a:r>
            <a:r>
              <a:rPr lang="es-MX" sz="1200" dirty="0" smtClean="0"/>
              <a:t>         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Perfil</a:t>
            </a:r>
          </a:p>
          <a:p>
            <a:r>
              <a:rPr lang="es-MX" dirty="0" smtClean="0"/>
              <a:t>Administradores</a:t>
            </a:r>
          </a:p>
          <a:p>
            <a:r>
              <a:rPr lang="es-MX" dirty="0" smtClean="0"/>
              <a:t>Instituciones</a:t>
            </a:r>
          </a:p>
          <a:p>
            <a:r>
              <a:rPr lang="es-MX" dirty="0"/>
              <a:t> </a:t>
            </a:r>
            <a:r>
              <a:rPr lang="es-MX" dirty="0" smtClean="0"/>
              <a:t>     </a:t>
            </a:r>
            <a:endParaRPr lang="es-MX" dirty="0"/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4611081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6824692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9087339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Resultado de imagen para perfi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58" y="1960851"/>
            <a:ext cx="1064375" cy="9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148958" y="302898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u="sng" dirty="0" smtClean="0">
                <a:solidFill>
                  <a:schemeClr val="accent1">
                    <a:lumMod val="75000"/>
                  </a:schemeClr>
                </a:solidFill>
              </a:rPr>
              <a:t>Cambiar Imagen</a:t>
            </a:r>
            <a:endParaRPr 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616307" y="2745429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/>
          <p:cNvSpPr/>
          <p:nvPr/>
        </p:nvSpPr>
        <p:spPr>
          <a:xfrm>
            <a:off x="4606212" y="33215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6894245" y="33215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/>
          <p:cNvSpPr/>
          <p:nvPr/>
        </p:nvSpPr>
        <p:spPr>
          <a:xfrm>
            <a:off x="4606211" y="38386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NombreUsuario</a:t>
            </a:r>
            <a:endParaRPr lang="en-US" dirty="0"/>
          </a:p>
        </p:txBody>
      </p:sp>
      <p:sp>
        <p:nvSpPr>
          <p:cNvPr id="27" name="Rectángulo 26"/>
          <p:cNvSpPr/>
          <p:nvPr/>
        </p:nvSpPr>
        <p:spPr>
          <a:xfrm>
            <a:off x="6894245" y="3815437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/>
          <p:cNvSpPr/>
          <p:nvPr/>
        </p:nvSpPr>
        <p:spPr>
          <a:xfrm>
            <a:off x="9087339" y="3807268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111" y="4383730"/>
            <a:ext cx="373709" cy="37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Resultado de imagen para botÃ³n eliminar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488" y="4402578"/>
            <a:ext cx="364209" cy="36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6824692" y="2749964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dd</a:t>
            </a:r>
            <a:r>
              <a:rPr lang="es-MX" dirty="0" smtClean="0"/>
              <a:t>/mm/</a:t>
            </a:r>
            <a:r>
              <a:rPr lang="es-MX" dirty="0" err="1" smtClean="0"/>
              <a:t>aaaa</a:t>
            </a:r>
            <a:endParaRPr lang="en-US" dirty="0"/>
          </a:p>
        </p:txBody>
      </p:sp>
      <p:sp>
        <p:nvSpPr>
          <p:cNvPr id="31" name="Rectángulo 30"/>
          <p:cNvSpPr/>
          <p:nvPr/>
        </p:nvSpPr>
        <p:spPr>
          <a:xfrm>
            <a:off x="9087339" y="2728984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d</a:t>
            </a:r>
            <a:r>
              <a:rPr lang="es-MX" dirty="0" err="1" smtClean="0"/>
              <a:t>d</a:t>
            </a:r>
            <a:r>
              <a:rPr lang="es-MX" dirty="0" smtClean="0"/>
              <a:t>/mm/</a:t>
            </a:r>
            <a:r>
              <a:rPr lang="es-MX" dirty="0" err="1" smtClean="0"/>
              <a:t>aaaa</a:t>
            </a:r>
            <a:endParaRPr lang="en-US" dirty="0"/>
          </a:p>
        </p:txBody>
      </p:sp>
      <p:pic>
        <p:nvPicPr>
          <p:cNvPr id="32" name="Picture 8" descr="Imagen relacionada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510" y="4368277"/>
            <a:ext cx="367288" cy="3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5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136412" y="1537695"/>
            <a:ext cx="71890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Añadir Administrador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sz="1200" dirty="0" smtClean="0"/>
              <a:t>           Nombre                                                 Apellido Paterno                                   Apellido Materno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sz="1200" dirty="0" smtClean="0"/>
              <a:t>           Numero de empleado                        Fecha de Inicio                                        Fecha de Fin</a:t>
            </a:r>
          </a:p>
          <a:p>
            <a:endParaRPr lang="es-MX" sz="1200" dirty="0" smtClean="0"/>
          </a:p>
          <a:p>
            <a:endParaRPr lang="es-MX" sz="1200" dirty="0"/>
          </a:p>
          <a:p>
            <a:r>
              <a:rPr lang="es-MX" sz="1200" dirty="0" smtClean="0"/>
              <a:t>           Correo electrónico                                 </a:t>
            </a:r>
            <a:r>
              <a:rPr lang="es-MX" sz="1200" dirty="0" err="1" smtClean="0"/>
              <a:t>Telefono</a:t>
            </a:r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r>
              <a:rPr lang="es-MX" sz="1200" dirty="0"/>
              <a:t> </a:t>
            </a:r>
            <a:r>
              <a:rPr lang="es-MX" sz="1200" dirty="0" smtClean="0"/>
              <a:t>          Nombre de Usuario                               Contraseña                                           Repetir Contraseña</a:t>
            </a:r>
          </a:p>
          <a:p>
            <a:r>
              <a:rPr lang="es-MX" sz="1200" dirty="0"/>
              <a:t> </a:t>
            </a:r>
            <a:r>
              <a:rPr lang="es-MX" sz="1200" dirty="0" smtClean="0"/>
              <a:t>         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Perfil</a:t>
            </a:r>
          </a:p>
          <a:p>
            <a:r>
              <a:rPr lang="es-MX" dirty="0" smtClean="0"/>
              <a:t>Administradores</a:t>
            </a:r>
          </a:p>
          <a:p>
            <a:r>
              <a:rPr lang="es-MX" dirty="0" smtClean="0"/>
              <a:t>Instituciones</a:t>
            </a:r>
          </a:p>
          <a:p>
            <a:r>
              <a:rPr lang="es-MX" dirty="0"/>
              <a:t> </a:t>
            </a:r>
            <a:r>
              <a:rPr lang="es-MX" dirty="0" smtClean="0"/>
              <a:t>     </a:t>
            </a:r>
            <a:endParaRPr lang="es-MX" dirty="0"/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4611081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6824692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9087339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Resultado de imagen para perfi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58" y="1960851"/>
            <a:ext cx="1064375" cy="9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148958" y="302898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u="sng" dirty="0" smtClean="0">
                <a:solidFill>
                  <a:schemeClr val="accent1">
                    <a:lumMod val="75000"/>
                  </a:schemeClr>
                </a:solidFill>
              </a:rPr>
              <a:t>Cambiar Imagen</a:t>
            </a:r>
            <a:endParaRPr 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616307" y="2745429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/>
          <p:cNvSpPr/>
          <p:nvPr/>
        </p:nvSpPr>
        <p:spPr>
          <a:xfrm>
            <a:off x="4606212" y="33215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6894245" y="33215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/>
          <p:cNvSpPr/>
          <p:nvPr/>
        </p:nvSpPr>
        <p:spPr>
          <a:xfrm>
            <a:off x="4606211" y="38386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NombreUsuario</a:t>
            </a:r>
            <a:endParaRPr lang="en-US" dirty="0"/>
          </a:p>
        </p:txBody>
      </p:sp>
      <p:sp>
        <p:nvSpPr>
          <p:cNvPr id="27" name="Rectángulo 26"/>
          <p:cNvSpPr/>
          <p:nvPr/>
        </p:nvSpPr>
        <p:spPr>
          <a:xfrm>
            <a:off x="6894245" y="3815437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/>
          <p:cNvSpPr/>
          <p:nvPr/>
        </p:nvSpPr>
        <p:spPr>
          <a:xfrm>
            <a:off x="9087339" y="3807268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29" y="4393078"/>
            <a:ext cx="373709" cy="37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Resultado de imagen para botÃ³n eliminar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488" y="4402578"/>
            <a:ext cx="364209" cy="36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6824692" y="2749964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dd</a:t>
            </a:r>
            <a:r>
              <a:rPr lang="es-MX" dirty="0" smtClean="0"/>
              <a:t>/mm/</a:t>
            </a:r>
            <a:r>
              <a:rPr lang="es-MX" dirty="0" err="1" smtClean="0"/>
              <a:t>aaaa</a:t>
            </a:r>
            <a:endParaRPr lang="en-US" dirty="0"/>
          </a:p>
        </p:txBody>
      </p:sp>
      <p:sp>
        <p:nvSpPr>
          <p:cNvPr id="31" name="Rectángulo 30"/>
          <p:cNvSpPr/>
          <p:nvPr/>
        </p:nvSpPr>
        <p:spPr>
          <a:xfrm>
            <a:off x="9087339" y="2728984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d</a:t>
            </a:r>
            <a:r>
              <a:rPr lang="es-MX" dirty="0" err="1" smtClean="0"/>
              <a:t>d</a:t>
            </a:r>
            <a:r>
              <a:rPr lang="es-MX" dirty="0" smtClean="0"/>
              <a:t>/mm/</a:t>
            </a:r>
            <a:r>
              <a:rPr lang="es-MX" dirty="0" err="1" smtClean="0"/>
              <a:t>aaaa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3163614" y="1530792"/>
            <a:ext cx="61905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Instituciones</a:t>
            </a:r>
          </a:p>
          <a:p>
            <a:pPr algn="ctr"/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ESCOM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UPIITA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Perfil</a:t>
            </a:r>
          </a:p>
          <a:p>
            <a:r>
              <a:rPr lang="es-MX" dirty="0" smtClean="0"/>
              <a:t>Administradores</a:t>
            </a:r>
          </a:p>
          <a:p>
            <a:r>
              <a:rPr lang="es-MX" dirty="0" smtClean="0"/>
              <a:t>Instituciones</a:t>
            </a:r>
          </a:p>
          <a:p>
            <a:r>
              <a:rPr lang="es-MX" dirty="0"/>
              <a:t> </a:t>
            </a:r>
            <a:r>
              <a:rPr lang="es-MX" dirty="0" smtClean="0"/>
              <a:t>     </a:t>
            </a:r>
            <a:endParaRPr lang="es-MX" dirty="0"/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n relacionada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249" y="2422507"/>
            <a:ext cx="368029" cy="3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esultado de imagen para botÃ³n modificar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813" y="2454204"/>
            <a:ext cx="336332" cy="3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n relacionada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584" y="2361039"/>
            <a:ext cx="367288" cy="3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n relacionada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19" y="3087576"/>
            <a:ext cx="368029" cy="3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Resultado de imagen para botÃ³n modificar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83" y="3119273"/>
            <a:ext cx="336332" cy="3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Imagen relacionada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454" y="3047128"/>
            <a:ext cx="367288" cy="3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esultado de imagen para boton aÃ±adir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979" y="4169988"/>
            <a:ext cx="431255" cy="4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2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372303" y="1530792"/>
            <a:ext cx="4981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Institución</a:t>
            </a:r>
          </a:p>
          <a:p>
            <a:endParaRPr lang="es-MX" sz="1400" b="1" dirty="0" smtClean="0"/>
          </a:p>
          <a:p>
            <a:r>
              <a:rPr lang="es-MX" sz="1400" b="1" dirty="0" smtClean="0"/>
              <a:t>ESCOM</a:t>
            </a:r>
          </a:p>
          <a:p>
            <a:r>
              <a:rPr lang="es-MX" sz="1400" b="1" dirty="0" smtClean="0"/>
              <a:t>Escuela Superior de Computo</a:t>
            </a:r>
          </a:p>
          <a:p>
            <a:r>
              <a:rPr lang="es-MX" sz="1400" b="1" dirty="0" smtClean="0">
                <a:hlinkClick r:id="rId6"/>
              </a:rPr>
              <a:t>CorreoInstitución@ipn.mx</a:t>
            </a:r>
            <a:endParaRPr lang="es-MX" sz="1400" b="1" dirty="0" smtClean="0"/>
          </a:p>
          <a:p>
            <a:r>
              <a:rPr lang="es-MX" sz="1400" b="1" dirty="0" smtClean="0"/>
              <a:t>5555555555</a:t>
            </a:r>
          </a:p>
          <a:p>
            <a:r>
              <a:rPr lang="es-MX" sz="1400" b="1" dirty="0" smtClean="0"/>
              <a:t>Dirección Completa</a:t>
            </a:r>
          </a:p>
          <a:p>
            <a:r>
              <a:rPr lang="es-MX" sz="1400" b="1" dirty="0" smtClean="0"/>
              <a:t>Nombre Director</a:t>
            </a:r>
            <a:endParaRPr lang="es-MX" sz="2800" b="1" dirty="0" smtClean="0">
              <a:solidFill>
                <a:srgbClr val="990033"/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Perfil</a:t>
            </a:r>
          </a:p>
          <a:p>
            <a:r>
              <a:rPr lang="es-MX" dirty="0" smtClean="0"/>
              <a:t>Administradores</a:t>
            </a:r>
          </a:p>
          <a:p>
            <a:r>
              <a:rPr lang="es-MX" dirty="0" smtClean="0"/>
              <a:t>Instituciones</a:t>
            </a:r>
          </a:p>
          <a:p>
            <a:r>
              <a:rPr lang="es-MX" dirty="0"/>
              <a:t> </a:t>
            </a:r>
            <a:r>
              <a:rPr lang="es-MX" dirty="0" smtClean="0"/>
              <a:t>     </a:t>
            </a:r>
            <a:endParaRPr lang="es-MX" dirty="0"/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n para perfi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58" y="2322576"/>
            <a:ext cx="1064375" cy="9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para botÃ³n modificar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488" y="4264734"/>
            <a:ext cx="336332" cy="3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Resultado de imagen para botÃ³n elimin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3148958" y="3928406"/>
            <a:ext cx="236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u="sng" dirty="0" smtClean="0">
                <a:solidFill>
                  <a:schemeClr val="accent1">
                    <a:lumMod val="75000"/>
                  </a:schemeClr>
                </a:solidFill>
              </a:rPr>
              <a:t>Representantes de Institución</a:t>
            </a:r>
            <a:endParaRPr lang="en-US" sz="1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136412" y="1537695"/>
            <a:ext cx="71890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Modificar Institución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sz="1200" dirty="0" smtClean="0"/>
              <a:t>           Siglas                                                     Nombre Completo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sz="1200" dirty="0" smtClean="0"/>
              <a:t>           Calle                         No. </a:t>
            </a:r>
            <a:r>
              <a:rPr lang="es-MX" sz="1200" dirty="0" err="1" smtClean="0"/>
              <a:t>Int</a:t>
            </a:r>
            <a:r>
              <a:rPr lang="es-MX" sz="1200" dirty="0" smtClean="0"/>
              <a:t>     </a:t>
            </a:r>
            <a:r>
              <a:rPr lang="es-MX" sz="1200" dirty="0" err="1" smtClean="0"/>
              <a:t>No.Ext</a:t>
            </a:r>
            <a:r>
              <a:rPr lang="es-MX" sz="1200" dirty="0" smtClean="0"/>
              <a:t>.    Colonia                Delegación           Estado                 Código Postal</a:t>
            </a:r>
          </a:p>
          <a:p>
            <a:endParaRPr lang="es-MX" sz="1200" dirty="0" smtClean="0"/>
          </a:p>
          <a:p>
            <a:endParaRPr lang="es-MX" sz="1200" dirty="0"/>
          </a:p>
          <a:p>
            <a:r>
              <a:rPr lang="es-MX" sz="1200" dirty="0" smtClean="0"/>
              <a:t>           Correo electrónico                                 Teléfono</a:t>
            </a:r>
          </a:p>
          <a:p>
            <a:endParaRPr lang="es-MX" sz="1200" dirty="0"/>
          </a:p>
          <a:p>
            <a:endParaRPr lang="es-MX" sz="1200" dirty="0" smtClean="0"/>
          </a:p>
          <a:p>
            <a:r>
              <a:rPr lang="es-MX" sz="1200" dirty="0"/>
              <a:t> </a:t>
            </a:r>
            <a:r>
              <a:rPr lang="es-MX" sz="1200" dirty="0" smtClean="0"/>
              <a:t>          Nombre Director          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Perfil</a:t>
            </a:r>
          </a:p>
          <a:p>
            <a:r>
              <a:rPr lang="es-MX" dirty="0" smtClean="0"/>
              <a:t>Administradores</a:t>
            </a:r>
          </a:p>
          <a:p>
            <a:r>
              <a:rPr lang="es-MX" dirty="0" smtClean="0"/>
              <a:t>Instituciones</a:t>
            </a:r>
          </a:p>
          <a:p>
            <a:r>
              <a:rPr lang="es-MX" dirty="0"/>
              <a:t> </a:t>
            </a:r>
            <a:r>
              <a:rPr lang="es-MX" dirty="0" smtClean="0"/>
              <a:t>     </a:t>
            </a:r>
            <a:endParaRPr lang="es-MX" dirty="0"/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4611081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6824692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Resultado de imagen para perfi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58" y="1960851"/>
            <a:ext cx="1064375" cy="9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148958" y="302898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u="sng" dirty="0" smtClean="0">
                <a:solidFill>
                  <a:schemeClr val="accent1">
                    <a:lumMod val="75000"/>
                  </a:schemeClr>
                </a:solidFill>
              </a:rPr>
              <a:t>Cambiar Imagen</a:t>
            </a:r>
            <a:endParaRPr 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616308" y="2745429"/>
            <a:ext cx="1107812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/>
          <p:cNvSpPr/>
          <p:nvPr/>
        </p:nvSpPr>
        <p:spPr>
          <a:xfrm>
            <a:off x="4606212" y="33215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6894245" y="33215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/>
          <p:cNvSpPr/>
          <p:nvPr/>
        </p:nvSpPr>
        <p:spPr>
          <a:xfrm>
            <a:off x="4606211" y="38386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 err="1" smtClean="0"/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487" y="4381593"/>
            <a:ext cx="373709" cy="37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Resultado de imagen para botÃ³n eliminar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488" y="4402578"/>
            <a:ext cx="364209" cy="36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5777298" y="2739535"/>
            <a:ext cx="51152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ángulo 30"/>
          <p:cNvSpPr/>
          <p:nvPr/>
        </p:nvSpPr>
        <p:spPr>
          <a:xfrm>
            <a:off x="6929246" y="2763090"/>
            <a:ext cx="992010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ángulo 31"/>
          <p:cNvSpPr/>
          <p:nvPr/>
        </p:nvSpPr>
        <p:spPr>
          <a:xfrm>
            <a:off x="6333548" y="2750586"/>
            <a:ext cx="51152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ángulo 33"/>
          <p:cNvSpPr/>
          <p:nvPr/>
        </p:nvSpPr>
        <p:spPr>
          <a:xfrm>
            <a:off x="7972542" y="2752987"/>
            <a:ext cx="992010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ángulo 34"/>
          <p:cNvSpPr/>
          <p:nvPr/>
        </p:nvSpPr>
        <p:spPr>
          <a:xfrm>
            <a:off x="9028590" y="2763090"/>
            <a:ext cx="992010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ángulo 35"/>
          <p:cNvSpPr/>
          <p:nvPr/>
        </p:nvSpPr>
        <p:spPr>
          <a:xfrm>
            <a:off x="10072487" y="2763089"/>
            <a:ext cx="992010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8" descr="Imagen relacionada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209" y="4369589"/>
            <a:ext cx="367288" cy="3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4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136412" y="1537695"/>
            <a:ext cx="71890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Añadir Institución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sz="1200" dirty="0" smtClean="0"/>
              <a:t>           Siglas                                                     Nombre Completo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sz="1200" dirty="0" smtClean="0"/>
              <a:t>           Calle                         No. </a:t>
            </a:r>
            <a:r>
              <a:rPr lang="es-MX" sz="1200" dirty="0" err="1" smtClean="0"/>
              <a:t>Int</a:t>
            </a:r>
            <a:r>
              <a:rPr lang="es-MX" sz="1200" dirty="0" smtClean="0"/>
              <a:t>     </a:t>
            </a:r>
            <a:r>
              <a:rPr lang="es-MX" sz="1200" dirty="0" err="1" smtClean="0"/>
              <a:t>No.Ext</a:t>
            </a:r>
            <a:r>
              <a:rPr lang="es-MX" sz="1200" dirty="0" smtClean="0"/>
              <a:t>.    Colonia                Delegación           Estado                 Código Postal</a:t>
            </a:r>
          </a:p>
          <a:p>
            <a:endParaRPr lang="es-MX" sz="1200" dirty="0" smtClean="0"/>
          </a:p>
          <a:p>
            <a:endParaRPr lang="es-MX" sz="1200" dirty="0"/>
          </a:p>
          <a:p>
            <a:r>
              <a:rPr lang="es-MX" sz="1200" dirty="0" smtClean="0"/>
              <a:t>           Correo electrónico                                 Teléfono</a:t>
            </a:r>
          </a:p>
          <a:p>
            <a:endParaRPr lang="es-MX" sz="1200" dirty="0"/>
          </a:p>
          <a:p>
            <a:endParaRPr lang="es-MX" sz="1200" dirty="0" smtClean="0"/>
          </a:p>
          <a:p>
            <a:r>
              <a:rPr lang="es-MX" sz="1200" dirty="0"/>
              <a:t> </a:t>
            </a:r>
            <a:r>
              <a:rPr lang="es-MX" sz="1200" dirty="0" smtClean="0"/>
              <a:t>          Nombre Director          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Perfil</a:t>
            </a:r>
          </a:p>
          <a:p>
            <a:r>
              <a:rPr lang="es-MX" dirty="0" smtClean="0"/>
              <a:t>Administradores</a:t>
            </a:r>
          </a:p>
          <a:p>
            <a:r>
              <a:rPr lang="es-MX" dirty="0" smtClean="0"/>
              <a:t>Instituciones</a:t>
            </a:r>
          </a:p>
          <a:p>
            <a:r>
              <a:rPr lang="es-MX" dirty="0"/>
              <a:t> </a:t>
            </a:r>
            <a:r>
              <a:rPr lang="es-MX" dirty="0" smtClean="0"/>
              <a:t>     </a:t>
            </a:r>
            <a:endParaRPr lang="es-MX" dirty="0"/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4611081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6824692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Resultado de imagen para perfi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58" y="1960851"/>
            <a:ext cx="1064375" cy="9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148958" y="302898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u="sng" dirty="0" smtClean="0">
                <a:solidFill>
                  <a:schemeClr val="accent1">
                    <a:lumMod val="75000"/>
                  </a:schemeClr>
                </a:solidFill>
              </a:rPr>
              <a:t>Cambiar Imagen</a:t>
            </a:r>
            <a:endParaRPr 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616308" y="2745429"/>
            <a:ext cx="1107812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/>
          <p:cNvSpPr/>
          <p:nvPr/>
        </p:nvSpPr>
        <p:spPr>
          <a:xfrm>
            <a:off x="4606212" y="33215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6894245" y="33215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/>
          <p:cNvSpPr/>
          <p:nvPr/>
        </p:nvSpPr>
        <p:spPr>
          <a:xfrm>
            <a:off x="4606211" y="38386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 err="1" smtClean="0"/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4366378"/>
            <a:ext cx="373709" cy="37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Resultado de imagen para botÃ³n eliminar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488" y="4402578"/>
            <a:ext cx="364209" cy="36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5777298" y="2739535"/>
            <a:ext cx="51152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ángulo 30"/>
          <p:cNvSpPr/>
          <p:nvPr/>
        </p:nvSpPr>
        <p:spPr>
          <a:xfrm>
            <a:off x="6929246" y="2763090"/>
            <a:ext cx="992010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ángulo 31"/>
          <p:cNvSpPr/>
          <p:nvPr/>
        </p:nvSpPr>
        <p:spPr>
          <a:xfrm>
            <a:off x="6333548" y="2750586"/>
            <a:ext cx="51152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ángulo 33"/>
          <p:cNvSpPr/>
          <p:nvPr/>
        </p:nvSpPr>
        <p:spPr>
          <a:xfrm>
            <a:off x="7972542" y="2752987"/>
            <a:ext cx="992010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ángulo 34"/>
          <p:cNvSpPr/>
          <p:nvPr/>
        </p:nvSpPr>
        <p:spPr>
          <a:xfrm>
            <a:off x="9028590" y="2763090"/>
            <a:ext cx="992010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ángulo 35"/>
          <p:cNvSpPr/>
          <p:nvPr/>
        </p:nvSpPr>
        <p:spPr>
          <a:xfrm>
            <a:off x="10072487" y="2763089"/>
            <a:ext cx="992010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9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3163614" y="1530792"/>
            <a:ext cx="72148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Representantes de Institución</a:t>
            </a:r>
          </a:p>
          <a:p>
            <a:pPr algn="ctr"/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Jazmín Ivette Jiménez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Edgar Catalán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Perfil</a:t>
            </a:r>
          </a:p>
          <a:p>
            <a:r>
              <a:rPr lang="es-MX" dirty="0" smtClean="0"/>
              <a:t>Administradores</a:t>
            </a:r>
          </a:p>
          <a:p>
            <a:r>
              <a:rPr lang="es-MX" dirty="0" smtClean="0"/>
              <a:t>Instituciones</a:t>
            </a:r>
          </a:p>
          <a:p>
            <a:r>
              <a:rPr lang="es-MX" dirty="0"/>
              <a:t> </a:t>
            </a:r>
            <a:r>
              <a:rPr lang="es-MX" dirty="0" smtClean="0"/>
              <a:t>     </a:t>
            </a:r>
            <a:endParaRPr lang="es-MX" dirty="0"/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n relacionada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249" y="2422507"/>
            <a:ext cx="368029" cy="3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esultado de imagen para botÃ³n modificar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813" y="2454204"/>
            <a:ext cx="336332" cy="3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n relacionada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584" y="2382059"/>
            <a:ext cx="367288" cy="3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n relacionada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19" y="3087576"/>
            <a:ext cx="368029" cy="3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Resultado de imagen para botÃ³n modificar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83" y="3119273"/>
            <a:ext cx="336332" cy="3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Imagen relacionada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454" y="3047128"/>
            <a:ext cx="367288" cy="3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esultado de imagen para boton aÃ±adir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979" y="4169988"/>
            <a:ext cx="431255" cy="4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7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372303" y="1530792"/>
            <a:ext cx="4981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Representante </a:t>
            </a:r>
            <a:r>
              <a:rPr lang="es-MX" sz="2800" b="1" dirty="0">
                <a:solidFill>
                  <a:srgbClr val="990033"/>
                </a:solidFill>
              </a:rPr>
              <a:t>de Institución</a:t>
            </a:r>
          </a:p>
          <a:p>
            <a:endParaRPr lang="es-MX" sz="1400" b="1" dirty="0" smtClean="0"/>
          </a:p>
          <a:p>
            <a:r>
              <a:rPr lang="es-MX" sz="1400" b="1" dirty="0" smtClean="0"/>
              <a:t>Nombre </a:t>
            </a:r>
            <a:r>
              <a:rPr lang="es-MX" sz="1400" b="1" dirty="0" err="1" smtClean="0"/>
              <a:t>ApPat</a:t>
            </a:r>
            <a:r>
              <a:rPr lang="es-MX" sz="1400" b="1" dirty="0" smtClean="0"/>
              <a:t> </a:t>
            </a:r>
            <a:r>
              <a:rPr lang="es-MX" sz="1400" b="1" dirty="0" err="1" smtClean="0"/>
              <a:t>ApMat</a:t>
            </a:r>
            <a:endParaRPr lang="es-MX" sz="1400" b="1" dirty="0" smtClean="0"/>
          </a:p>
          <a:p>
            <a:r>
              <a:rPr lang="es-MX" sz="1400" b="1" dirty="0" err="1" smtClean="0"/>
              <a:t>NumeroEmpleado</a:t>
            </a:r>
            <a:endParaRPr lang="es-MX" sz="1400" b="1" dirty="0" smtClean="0"/>
          </a:p>
          <a:p>
            <a:r>
              <a:rPr lang="es-MX" sz="1400" b="1" dirty="0" smtClean="0">
                <a:hlinkClick r:id="rId6"/>
              </a:rPr>
              <a:t>CorreoUsuario@ipn.mx</a:t>
            </a:r>
            <a:endParaRPr lang="es-MX" sz="1400" b="1" dirty="0" smtClean="0"/>
          </a:p>
          <a:p>
            <a:r>
              <a:rPr lang="es-MX" sz="1400" b="1" dirty="0" smtClean="0"/>
              <a:t>5555555555</a:t>
            </a:r>
          </a:p>
          <a:p>
            <a:r>
              <a:rPr lang="es-MX" sz="1400" b="1" dirty="0" smtClean="0"/>
              <a:t>Fecha de Inicio</a:t>
            </a:r>
          </a:p>
          <a:p>
            <a:r>
              <a:rPr lang="es-MX" sz="1400" b="1" dirty="0" smtClean="0"/>
              <a:t>Fecha de Fin</a:t>
            </a:r>
          </a:p>
          <a:p>
            <a:r>
              <a:rPr lang="es-MX" sz="1400" b="1" dirty="0" err="1" smtClean="0"/>
              <a:t>NombreUsuario</a:t>
            </a:r>
            <a:endParaRPr lang="es-MX" sz="1400" b="1" dirty="0" smtClean="0"/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Perfil</a:t>
            </a:r>
          </a:p>
          <a:p>
            <a:r>
              <a:rPr lang="es-MX" dirty="0" smtClean="0"/>
              <a:t>Administradores</a:t>
            </a:r>
          </a:p>
          <a:p>
            <a:r>
              <a:rPr lang="es-MX" dirty="0" smtClean="0"/>
              <a:t>Instituciones</a:t>
            </a:r>
          </a:p>
          <a:p>
            <a:r>
              <a:rPr lang="es-MX" dirty="0"/>
              <a:t> </a:t>
            </a:r>
            <a:r>
              <a:rPr lang="es-MX" dirty="0" smtClean="0"/>
              <a:t>     </a:t>
            </a:r>
            <a:endParaRPr lang="es-MX" dirty="0"/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n para perfi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58" y="2322576"/>
            <a:ext cx="1064375" cy="9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para botÃ³n modificar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488" y="4264734"/>
            <a:ext cx="336332" cy="3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Resultado de imagen para botÃ³n elimin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1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136412" y="1537695"/>
            <a:ext cx="71890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Modificar Representante </a:t>
            </a:r>
            <a:r>
              <a:rPr lang="es-MX" sz="2800" b="1" dirty="0">
                <a:solidFill>
                  <a:srgbClr val="990033"/>
                </a:solidFill>
              </a:rPr>
              <a:t>de Institución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sz="1200" dirty="0" smtClean="0"/>
              <a:t>           Nombre                                                 Apellido Paterno                                   Apellido Materno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sz="1200" dirty="0" smtClean="0"/>
              <a:t>           Numero de empleado                        Fecha de Inicio                                        Fecha de Fin</a:t>
            </a:r>
          </a:p>
          <a:p>
            <a:endParaRPr lang="es-MX" sz="1200" dirty="0" smtClean="0"/>
          </a:p>
          <a:p>
            <a:endParaRPr lang="es-MX" sz="1200" dirty="0"/>
          </a:p>
          <a:p>
            <a:r>
              <a:rPr lang="es-MX" sz="1200" dirty="0" smtClean="0"/>
              <a:t>           Correo electrónico                                 </a:t>
            </a:r>
            <a:r>
              <a:rPr lang="es-MX" sz="1200" dirty="0" err="1" smtClean="0"/>
              <a:t>Telefono</a:t>
            </a:r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r>
              <a:rPr lang="es-MX" sz="1200" dirty="0"/>
              <a:t> </a:t>
            </a:r>
            <a:r>
              <a:rPr lang="es-MX" sz="1200" dirty="0" smtClean="0"/>
              <a:t>          Nombre de Usuario                               Contraseña                                           Repetir Contraseña</a:t>
            </a:r>
          </a:p>
          <a:p>
            <a:r>
              <a:rPr lang="es-MX" sz="1200" dirty="0"/>
              <a:t> </a:t>
            </a:r>
            <a:r>
              <a:rPr lang="es-MX" sz="1200" dirty="0" smtClean="0"/>
              <a:t>         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Perfil</a:t>
            </a:r>
          </a:p>
          <a:p>
            <a:r>
              <a:rPr lang="es-MX" dirty="0" smtClean="0"/>
              <a:t>Administradores</a:t>
            </a:r>
          </a:p>
          <a:p>
            <a:r>
              <a:rPr lang="es-MX" dirty="0" smtClean="0"/>
              <a:t>Instituciones</a:t>
            </a:r>
          </a:p>
          <a:p>
            <a:r>
              <a:rPr lang="es-MX" dirty="0"/>
              <a:t> </a:t>
            </a:r>
            <a:r>
              <a:rPr lang="es-MX" dirty="0" smtClean="0"/>
              <a:t>     </a:t>
            </a:r>
            <a:endParaRPr lang="es-MX" dirty="0"/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4611081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6824692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9087339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Resultado de imagen para perfi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58" y="1960851"/>
            <a:ext cx="1064375" cy="9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148958" y="302898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u="sng" dirty="0" smtClean="0">
                <a:solidFill>
                  <a:schemeClr val="accent1">
                    <a:lumMod val="75000"/>
                  </a:schemeClr>
                </a:solidFill>
              </a:rPr>
              <a:t>Cambiar Imagen</a:t>
            </a:r>
            <a:endParaRPr 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616307" y="2745429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/>
          <p:cNvSpPr/>
          <p:nvPr/>
        </p:nvSpPr>
        <p:spPr>
          <a:xfrm>
            <a:off x="4606212" y="33215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6894245" y="33215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/>
          <p:cNvSpPr/>
          <p:nvPr/>
        </p:nvSpPr>
        <p:spPr>
          <a:xfrm>
            <a:off x="4606211" y="38386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NombreUsuario</a:t>
            </a:r>
            <a:endParaRPr lang="en-US" dirty="0"/>
          </a:p>
        </p:txBody>
      </p:sp>
      <p:sp>
        <p:nvSpPr>
          <p:cNvPr id="27" name="Rectángulo 26"/>
          <p:cNvSpPr/>
          <p:nvPr/>
        </p:nvSpPr>
        <p:spPr>
          <a:xfrm>
            <a:off x="6894245" y="3815437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/>
          <p:cNvSpPr/>
          <p:nvPr/>
        </p:nvSpPr>
        <p:spPr>
          <a:xfrm>
            <a:off x="9087339" y="3807268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518" y="4417861"/>
            <a:ext cx="373709" cy="37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Resultado de imagen para botÃ³n eliminar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488" y="4402578"/>
            <a:ext cx="364209" cy="36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6824692" y="2749964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dd</a:t>
            </a:r>
            <a:r>
              <a:rPr lang="es-MX" dirty="0" smtClean="0"/>
              <a:t>/mm/</a:t>
            </a:r>
            <a:r>
              <a:rPr lang="es-MX" dirty="0" err="1" smtClean="0"/>
              <a:t>aaaa</a:t>
            </a:r>
            <a:endParaRPr lang="en-US" dirty="0"/>
          </a:p>
        </p:txBody>
      </p:sp>
      <p:sp>
        <p:nvSpPr>
          <p:cNvPr id="31" name="Rectángulo 30"/>
          <p:cNvSpPr/>
          <p:nvPr/>
        </p:nvSpPr>
        <p:spPr>
          <a:xfrm>
            <a:off x="9087339" y="2728984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d</a:t>
            </a:r>
            <a:r>
              <a:rPr lang="es-MX" dirty="0" err="1" smtClean="0"/>
              <a:t>d</a:t>
            </a:r>
            <a:r>
              <a:rPr lang="es-MX" dirty="0" smtClean="0"/>
              <a:t>/mm/</a:t>
            </a:r>
            <a:r>
              <a:rPr lang="es-MX" dirty="0" err="1" smtClean="0"/>
              <a:t>aaaa</a:t>
            </a:r>
            <a:endParaRPr lang="en-US" dirty="0"/>
          </a:p>
        </p:txBody>
      </p:sp>
      <p:pic>
        <p:nvPicPr>
          <p:cNvPr id="33" name="Picture 8" descr="Imagen relacionada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91" y="4402578"/>
            <a:ext cx="367288" cy="3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6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136412" y="1537695"/>
            <a:ext cx="71890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Añadir Representante </a:t>
            </a:r>
            <a:r>
              <a:rPr lang="es-MX" sz="2800" b="1" dirty="0">
                <a:solidFill>
                  <a:srgbClr val="990033"/>
                </a:solidFill>
              </a:rPr>
              <a:t>de Institución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sz="1200" dirty="0" smtClean="0"/>
              <a:t>           Nombre                                                 Apellido Paterno                                   Apellido Materno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sz="1200" dirty="0" smtClean="0"/>
              <a:t>           Numero de empleado                        Fecha de Inicio                                        Fecha de Fin</a:t>
            </a:r>
          </a:p>
          <a:p>
            <a:endParaRPr lang="es-MX" sz="1200" dirty="0" smtClean="0"/>
          </a:p>
          <a:p>
            <a:endParaRPr lang="es-MX" sz="1200" dirty="0"/>
          </a:p>
          <a:p>
            <a:r>
              <a:rPr lang="es-MX" sz="1200" dirty="0" smtClean="0"/>
              <a:t>           Correo electrónico                                 </a:t>
            </a:r>
            <a:r>
              <a:rPr lang="es-MX" sz="1200" dirty="0" err="1" smtClean="0"/>
              <a:t>Telefono</a:t>
            </a:r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r>
              <a:rPr lang="es-MX" sz="1200" dirty="0"/>
              <a:t> </a:t>
            </a:r>
            <a:r>
              <a:rPr lang="es-MX" sz="1200" dirty="0" smtClean="0"/>
              <a:t>          Nombre de Usuario                               Contraseña                                           Repetir Contraseña</a:t>
            </a:r>
          </a:p>
          <a:p>
            <a:r>
              <a:rPr lang="es-MX" sz="1200" dirty="0"/>
              <a:t> </a:t>
            </a:r>
            <a:r>
              <a:rPr lang="es-MX" sz="1200" dirty="0" smtClean="0"/>
              <a:t>         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Perfil</a:t>
            </a:r>
          </a:p>
          <a:p>
            <a:r>
              <a:rPr lang="es-MX" dirty="0" smtClean="0"/>
              <a:t>Administradores</a:t>
            </a:r>
          </a:p>
          <a:p>
            <a:r>
              <a:rPr lang="es-MX" dirty="0" smtClean="0"/>
              <a:t>Instituciones</a:t>
            </a:r>
          </a:p>
          <a:p>
            <a:r>
              <a:rPr lang="es-MX" dirty="0"/>
              <a:t> </a:t>
            </a:r>
            <a:r>
              <a:rPr lang="es-MX" dirty="0" smtClean="0"/>
              <a:t>     </a:t>
            </a:r>
            <a:endParaRPr lang="es-MX" dirty="0"/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4611081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6824692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9087339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Resultado de imagen para perfi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58" y="1960851"/>
            <a:ext cx="1064375" cy="9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148958" y="302898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u="sng" dirty="0" smtClean="0">
                <a:solidFill>
                  <a:schemeClr val="accent1">
                    <a:lumMod val="75000"/>
                  </a:schemeClr>
                </a:solidFill>
              </a:rPr>
              <a:t>Cambiar Imagen</a:t>
            </a:r>
            <a:endParaRPr 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616307" y="2745429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/>
          <p:cNvSpPr/>
          <p:nvPr/>
        </p:nvSpPr>
        <p:spPr>
          <a:xfrm>
            <a:off x="4606212" y="33215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6894245" y="33215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/>
          <p:cNvSpPr/>
          <p:nvPr/>
        </p:nvSpPr>
        <p:spPr>
          <a:xfrm>
            <a:off x="4606211" y="38386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NombreUsuario</a:t>
            </a:r>
            <a:endParaRPr lang="en-US" dirty="0"/>
          </a:p>
        </p:txBody>
      </p:sp>
      <p:sp>
        <p:nvSpPr>
          <p:cNvPr id="27" name="Rectángulo 26"/>
          <p:cNvSpPr/>
          <p:nvPr/>
        </p:nvSpPr>
        <p:spPr>
          <a:xfrm>
            <a:off x="6894245" y="3815437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/>
          <p:cNvSpPr/>
          <p:nvPr/>
        </p:nvSpPr>
        <p:spPr>
          <a:xfrm>
            <a:off x="9087339" y="3807268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29" y="4393078"/>
            <a:ext cx="373709" cy="37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Resultado de imagen para botÃ³n eliminar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488" y="4402578"/>
            <a:ext cx="364209" cy="36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6824692" y="2749964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dd</a:t>
            </a:r>
            <a:r>
              <a:rPr lang="es-MX" dirty="0" smtClean="0"/>
              <a:t>/mm/</a:t>
            </a:r>
            <a:r>
              <a:rPr lang="es-MX" dirty="0" err="1" smtClean="0"/>
              <a:t>aaaa</a:t>
            </a:r>
            <a:endParaRPr lang="en-US" dirty="0"/>
          </a:p>
        </p:txBody>
      </p:sp>
      <p:sp>
        <p:nvSpPr>
          <p:cNvPr id="31" name="Rectángulo 30"/>
          <p:cNvSpPr/>
          <p:nvPr/>
        </p:nvSpPr>
        <p:spPr>
          <a:xfrm>
            <a:off x="9087339" y="2728984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d</a:t>
            </a:r>
            <a:r>
              <a:rPr lang="es-MX" dirty="0" err="1" smtClean="0"/>
              <a:t>d</a:t>
            </a:r>
            <a:r>
              <a:rPr lang="es-MX" dirty="0" smtClean="0"/>
              <a:t>/mm/</a:t>
            </a:r>
            <a:r>
              <a:rPr lang="es-MX" dirty="0" err="1" smtClean="0"/>
              <a:t>aaaa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12679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Iniciar Sesión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3163615" y="1530792"/>
            <a:ext cx="63177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¿Quiénes somos?</a:t>
            </a:r>
          </a:p>
          <a:p>
            <a:r>
              <a:rPr lang="es-MX" sz="2400" dirty="0" smtClean="0"/>
              <a:t>Somos un….</a:t>
            </a:r>
            <a:endParaRPr lang="en-US" sz="2400" dirty="0"/>
          </a:p>
        </p:txBody>
      </p:sp>
      <p:pic>
        <p:nvPicPr>
          <p:cNvPr id="16" name="Picture 6" descr="Resultado de imagen para quienes som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316" y="1690700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n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9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372303" y="1530792"/>
            <a:ext cx="4981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Perfil</a:t>
            </a:r>
          </a:p>
          <a:p>
            <a:endParaRPr lang="es-MX" sz="1400" b="1" dirty="0" smtClean="0"/>
          </a:p>
          <a:p>
            <a:r>
              <a:rPr lang="es-MX" sz="1400" b="1" dirty="0" smtClean="0"/>
              <a:t>Nombre </a:t>
            </a:r>
            <a:r>
              <a:rPr lang="es-MX" sz="1400" b="1" dirty="0" err="1" smtClean="0"/>
              <a:t>ApPat</a:t>
            </a:r>
            <a:r>
              <a:rPr lang="es-MX" sz="1400" b="1" dirty="0" smtClean="0"/>
              <a:t> </a:t>
            </a:r>
            <a:r>
              <a:rPr lang="es-MX" sz="1400" b="1" dirty="0" err="1" smtClean="0"/>
              <a:t>ApMat</a:t>
            </a:r>
            <a:endParaRPr lang="es-MX" sz="1400" b="1" dirty="0" smtClean="0"/>
          </a:p>
          <a:p>
            <a:r>
              <a:rPr lang="es-MX" sz="1400" b="1" dirty="0" err="1" smtClean="0"/>
              <a:t>NumeroEmpleado</a:t>
            </a:r>
            <a:endParaRPr lang="es-MX" sz="1400" b="1" dirty="0" smtClean="0"/>
          </a:p>
          <a:p>
            <a:r>
              <a:rPr lang="es-MX" sz="1400" b="1" dirty="0" smtClean="0">
                <a:hlinkClick r:id="rId6"/>
              </a:rPr>
              <a:t>CorreoUsuario@ipn.mx</a:t>
            </a:r>
            <a:endParaRPr lang="es-MX" sz="1400" b="1" dirty="0" smtClean="0"/>
          </a:p>
          <a:p>
            <a:r>
              <a:rPr lang="es-MX" sz="1400" b="1" dirty="0" smtClean="0"/>
              <a:t>5555555555</a:t>
            </a:r>
          </a:p>
          <a:p>
            <a:r>
              <a:rPr lang="es-MX" sz="1400" b="1" dirty="0" smtClean="0"/>
              <a:t>Fecha de Inicio</a:t>
            </a:r>
          </a:p>
          <a:p>
            <a:r>
              <a:rPr lang="es-MX" sz="1400" b="1" dirty="0" smtClean="0"/>
              <a:t>Fecha de Fin</a:t>
            </a:r>
          </a:p>
          <a:p>
            <a:r>
              <a:rPr lang="es-MX" sz="1400" b="1" dirty="0" err="1" smtClean="0"/>
              <a:t>NombreUsuario</a:t>
            </a:r>
            <a:endParaRPr lang="es-MX" sz="1400" b="1" dirty="0" smtClean="0"/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/>
              <a:t>Inicio</a:t>
            </a:r>
          </a:p>
          <a:p>
            <a:r>
              <a:rPr lang="es-MX" dirty="0"/>
              <a:t>Perfil</a:t>
            </a:r>
          </a:p>
          <a:p>
            <a:r>
              <a:rPr lang="es-MX" dirty="0"/>
              <a:t>Académicos</a:t>
            </a:r>
          </a:p>
          <a:p>
            <a:r>
              <a:rPr lang="es-MX" dirty="0"/>
              <a:t>Cuestionarios</a:t>
            </a:r>
          </a:p>
          <a:p>
            <a:r>
              <a:rPr lang="es-MX" dirty="0"/>
              <a:t>Estadísticas</a:t>
            </a:r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n para perfi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58" y="2322576"/>
            <a:ext cx="1064375" cy="9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para botÃ³n modificar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488" y="4264734"/>
            <a:ext cx="336332" cy="3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Resultado de imagen para botÃ³n elimin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136412" y="1537695"/>
            <a:ext cx="71890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Modificar Perfil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sz="1200" dirty="0" smtClean="0"/>
              <a:t>           Nombre                                                 Apellido Paterno                                   Apellido Materno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sz="1200" dirty="0" smtClean="0"/>
              <a:t>           Numero de empleado                        Fecha de Inicio                                        Fecha de Fin</a:t>
            </a:r>
          </a:p>
          <a:p>
            <a:endParaRPr lang="es-MX" sz="1200" dirty="0" smtClean="0"/>
          </a:p>
          <a:p>
            <a:endParaRPr lang="es-MX" sz="1200" dirty="0"/>
          </a:p>
          <a:p>
            <a:r>
              <a:rPr lang="es-MX" sz="1200" dirty="0" smtClean="0"/>
              <a:t>           Correo electrónico                                 </a:t>
            </a:r>
            <a:r>
              <a:rPr lang="es-MX" sz="1200" dirty="0" err="1" smtClean="0"/>
              <a:t>Telefono</a:t>
            </a:r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r>
              <a:rPr lang="es-MX" sz="1200" dirty="0"/>
              <a:t> </a:t>
            </a:r>
            <a:r>
              <a:rPr lang="es-MX" sz="1200" dirty="0" smtClean="0"/>
              <a:t>          Nombre de Usuario                               Contraseña                                           Repetir Contraseña</a:t>
            </a:r>
          </a:p>
          <a:p>
            <a:r>
              <a:rPr lang="es-MX" sz="1200" dirty="0"/>
              <a:t> </a:t>
            </a:r>
            <a:r>
              <a:rPr lang="es-MX" sz="1200" dirty="0" smtClean="0"/>
              <a:t>         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71347" y="1044369"/>
            <a:ext cx="2584732" cy="231518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/>
              <a:t>Inicio</a:t>
            </a:r>
          </a:p>
          <a:p>
            <a:r>
              <a:rPr lang="es-MX" dirty="0"/>
              <a:t>Perfil</a:t>
            </a:r>
          </a:p>
          <a:p>
            <a:r>
              <a:rPr lang="es-MX" dirty="0"/>
              <a:t>Académicos</a:t>
            </a:r>
          </a:p>
          <a:p>
            <a:r>
              <a:rPr lang="es-MX" dirty="0"/>
              <a:t>Cuestionarios</a:t>
            </a:r>
          </a:p>
          <a:p>
            <a:r>
              <a:rPr lang="es-MX" dirty="0"/>
              <a:t>Estadísticas</a:t>
            </a:r>
          </a:p>
          <a:p>
            <a:r>
              <a:rPr lang="es-MX" dirty="0" smtClean="0"/>
              <a:t>      </a:t>
            </a:r>
            <a:endParaRPr lang="es-MX" dirty="0"/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4611081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6824692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9087339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Resultado de imagen para perfi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58" y="1960851"/>
            <a:ext cx="1064375" cy="9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148958" y="302898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u="sng" dirty="0" smtClean="0">
                <a:solidFill>
                  <a:schemeClr val="accent1">
                    <a:lumMod val="75000"/>
                  </a:schemeClr>
                </a:solidFill>
              </a:rPr>
              <a:t>Cambiar Imagen</a:t>
            </a:r>
            <a:endParaRPr 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616307" y="2745429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/>
          <p:cNvSpPr/>
          <p:nvPr/>
        </p:nvSpPr>
        <p:spPr>
          <a:xfrm>
            <a:off x="4606212" y="33215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6894245" y="33215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/>
          <p:cNvSpPr/>
          <p:nvPr/>
        </p:nvSpPr>
        <p:spPr>
          <a:xfrm>
            <a:off x="4606211" y="38386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NombreUsuario</a:t>
            </a:r>
            <a:endParaRPr lang="en-US" dirty="0"/>
          </a:p>
        </p:txBody>
      </p:sp>
      <p:sp>
        <p:nvSpPr>
          <p:cNvPr id="27" name="Rectángulo 26"/>
          <p:cNvSpPr/>
          <p:nvPr/>
        </p:nvSpPr>
        <p:spPr>
          <a:xfrm>
            <a:off x="6894245" y="3815437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/>
          <p:cNvSpPr/>
          <p:nvPr/>
        </p:nvSpPr>
        <p:spPr>
          <a:xfrm>
            <a:off x="9087339" y="3807268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518" y="4417861"/>
            <a:ext cx="373709" cy="37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Resultado de imagen para botÃ³n eliminar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488" y="4402578"/>
            <a:ext cx="364209" cy="36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6824692" y="2749964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dd</a:t>
            </a:r>
            <a:r>
              <a:rPr lang="es-MX" dirty="0" smtClean="0"/>
              <a:t>/mm/</a:t>
            </a:r>
            <a:r>
              <a:rPr lang="es-MX" dirty="0" err="1" smtClean="0"/>
              <a:t>aaaa</a:t>
            </a:r>
            <a:endParaRPr lang="en-US" dirty="0"/>
          </a:p>
        </p:txBody>
      </p:sp>
      <p:sp>
        <p:nvSpPr>
          <p:cNvPr id="31" name="Rectángulo 30"/>
          <p:cNvSpPr/>
          <p:nvPr/>
        </p:nvSpPr>
        <p:spPr>
          <a:xfrm>
            <a:off x="9087339" y="2728984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d</a:t>
            </a:r>
            <a:r>
              <a:rPr lang="es-MX" dirty="0" err="1" smtClean="0"/>
              <a:t>d</a:t>
            </a:r>
            <a:r>
              <a:rPr lang="es-MX" dirty="0" smtClean="0"/>
              <a:t>/mm/</a:t>
            </a:r>
            <a:r>
              <a:rPr lang="es-MX" dirty="0" err="1" smtClean="0"/>
              <a:t>aaaa</a:t>
            </a:r>
            <a:endParaRPr lang="en-US" dirty="0"/>
          </a:p>
        </p:txBody>
      </p:sp>
      <p:pic>
        <p:nvPicPr>
          <p:cNvPr id="33" name="Picture 8" descr="Imagen relacionada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91" y="4402578"/>
            <a:ext cx="367288" cy="3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0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3163614" y="1530792"/>
            <a:ext cx="61905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Académicos</a:t>
            </a:r>
          </a:p>
          <a:p>
            <a:pPr algn="ctr"/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José Luis Perales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Marco Alfonso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Perfil</a:t>
            </a:r>
          </a:p>
          <a:p>
            <a:r>
              <a:rPr lang="es-MX" dirty="0" smtClean="0"/>
              <a:t>Académicos</a:t>
            </a:r>
          </a:p>
          <a:p>
            <a:r>
              <a:rPr lang="es-MX" dirty="0" smtClean="0"/>
              <a:t>Cuestionarios</a:t>
            </a:r>
          </a:p>
          <a:p>
            <a:r>
              <a:rPr lang="es-MX" dirty="0" smtClean="0"/>
              <a:t>Estadísticas</a:t>
            </a:r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n relacionada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249" y="2422507"/>
            <a:ext cx="368029" cy="3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esultado de imagen para botÃ³n modificar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813" y="2454204"/>
            <a:ext cx="336332" cy="3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n relacionada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584" y="2382059"/>
            <a:ext cx="367288" cy="3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n relacionada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19" y="3087576"/>
            <a:ext cx="368029" cy="3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Resultado de imagen para botÃ³n modificar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83" y="3119273"/>
            <a:ext cx="336332" cy="3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Imagen relacionada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454" y="3047128"/>
            <a:ext cx="367288" cy="3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esultado de imagen para boton aÃ±adir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979" y="4169988"/>
            <a:ext cx="431255" cy="4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9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372303" y="1530792"/>
            <a:ext cx="4981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Ver Académico</a:t>
            </a:r>
          </a:p>
          <a:p>
            <a:endParaRPr lang="es-MX" sz="1400" b="1" dirty="0" smtClean="0"/>
          </a:p>
          <a:p>
            <a:r>
              <a:rPr lang="es-MX" sz="1400" b="1" dirty="0" smtClean="0"/>
              <a:t>Nombre </a:t>
            </a:r>
            <a:r>
              <a:rPr lang="es-MX" sz="1400" b="1" dirty="0" err="1" smtClean="0"/>
              <a:t>ApPat</a:t>
            </a:r>
            <a:r>
              <a:rPr lang="es-MX" sz="1400" b="1" dirty="0" smtClean="0"/>
              <a:t> </a:t>
            </a:r>
            <a:r>
              <a:rPr lang="es-MX" sz="1400" b="1" dirty="0" err="1" smtClean="0"/>
              <a:t>ApMat</a:t>
            </a:r>
            <a:endParaRPr lang="es-MX" sz="1400" b="1" dirty="0" smtClean="0"/>
          </a:p>
          <a:p>
            <a:r>
              <a:rPr lang="es-MX" sz="1400" b="1" dirty="0" err="1" smtClean="0"/>
              <a:t>NumeroEmpleado</a:t>
            </a:r>
            <a:endParaRPr lang="es-MX" sz="1400" b="1" dirty="0" smtClean="0"/>
          </a:p>
          <a:p>
            <a:r>
              <a:rPr lang="es-MX" sz="1400" b="1" dirty="0" smtClean="0">
                <a:hlinkClick r:id="rId6"/>
              </a:rPr>
              <a:t>CorreoUsuario@ipn.mx</a:t>
            </a:r>
            <a:endParaRPr lang="es-MX" sz="1400" b="1" dirty="0" smtClean="0"/>
          </a:p>
          <a:p>
            <a:r>
              <a:rPr lang="es-MX" sz="1400" b="1" dirty="0" smtClean="0"/>
              <a:t>5555555555</a:t>
            </a:r>
          </a:p>
          <a:p>
            <a:r>
              <a:rPr lang="es-MX" sz="1400" b="1" dirty="0" smtClean="0"/>
              <a:t>Fecha de Inicio</a:t>
            </a:r>
          </a:p>
          <a:p>
            <a:r>
              <a:rPr lang="es-MX" sz="1400" b="1" dirty="0" smtClean="0"/>
              <a:t>Fecha de Fin</a:t>
            </a:r>
          </a:p>
          <a:p>
            <a:r>
              <a:rPr lang="es-MX" sz="1400" b="1" dirty="0" err="1" smtClean="0"/>
              <a:t>NombreUsuario</a:t>
            </a:r>
            <a:endParaRPr lang="es-MX" sz="1400" b="1" dirty="0" smtClean="0"/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/>
              <a:t>Inicio</a:t>
            </a:r>
          </a:p>
          <a:p>
            <a:r>
              <a:rPr lang="es-MX" dirty="0"/>
              <a:t>Perfil</a:t>
            </a:r>
          </a:p>
          <a:p>
            <a:r>
              <a:rPr lang="es-MX" dirty="0"/>
              <a:t>Académicos</a:t>
            </a:r>
          </a:p>
          <a:p>
            <a:r>
              <a:rPr lang="es-MX" dirty="0"/>
              <a:t>Cuestionarios</a:t>
            </a:r>
          </a:p>
          <a:p>
            <a:r>
              <a:rPr lang="es-MX" dirty="0"/>
              <a:t>Estadísticas</a:t>
            </a:r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n para perfi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58" y="2322576"/>
            <a:ext cx="1064375" cy="9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para botÃ³n modificar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488" y="4264734"/>
            <a:ext cx="336332" cy="3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Resultado de imagen para botÃ³n elimin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3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136412" y="1537695"/>
            <a:ext cx="71890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Modificar Académico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sz="1200" dirty="0" smtClean="0"/>
              <a:t>           Nombre                                                 Apellido Paterno                                   Apellido Materno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sz="1200" dirty="0" smtClean="0"/>
              <a:t>           Numero de empleado                        Fecha de Inicio                                        Fecha de Fin</a:t>
            </a:r>
          </a:p>
          <a:p>
            <a:endParaRPr lang="es-MX" sz="1200" dirty="0" smtClean="0"/>
          </a:p>
          <a:p>
            <a:endParaRPr lang="es-MX" sz="1200" dirty="0"/>
          </a:p>
          <a:p>
            <a:r>
              <a:rPr lang="es-MX" sz="1200" dirty="0" smtClean="0"/>
              <a:t>           Correo electrónico                                 </a:t>
            </a:r>
            <a:r>
              <a:rPr lang="es-MX" sz="1200" dirty="0" err="1" smtClean="0"/>
              <a:t>Telefono</a:t>
            </a:r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r>
              <a:rPr lang="es-MX" sz="1200" dirty="0"/>
              <a:t> </a:t>
            </a:r>
            <a:r>
              <a:rPr lang="es-MX" sz="1200" dirty="0" smtClean="0"/>
              <a:t>          Nombre de Usuario                               Contraseña                                           Repetir Contraseña</a:t>
            </a:r>
          </a:p>
          <a:p>
            <a:r>
              <a:rPr lang="es-MX" sz="1200" dirty="0"/>
              <a:t> </a:t>
            </a:r>
            <a:r>
              <a:rPr lang="es-MX" sz="1200" dirty="0" smtClean="0"/>
              <a:t>         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71347" y="1044369"/>
            <a:ext cx="2584732" cy="231518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/>
              <a:t>Inicio</a:t>
            </a:r>
          </a:p>
          <a:p>
            <a:r>
              <a:rPr lang="es-MX" dirty="0"/>
              <a:t>Perfil</a:t>
            </a:r>
          </a:p>
          <a:p>
            <a:r>
              <a:rPr lang="es-MX" dirty="0"/>
              <a:t>Académicos</a:t>
            </a:r>
          </a:p>
          <a:p>
            <a:r>
              <a:rPr lang="es-MX" dirty="0"/>
              <a:t>Cuestionarios</a:t>
            </a:r>
          </a:p>
          <a:p>
            <a:r>
              <a:rPr lang="es-MX" dirty="0"/>
              <a:t>Estadísticas</a:t>
            </a:r>
          </a:p>
          <a:p>
            <a:r>
              <a:rPr lang="es-MX" dirty="0" smtClean="0"/>
              <a:t>      </a:t>
            </a:r>
            <a:endParaRPr lang="es-MX" dirty="0"/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4611081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6824692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9087339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Resultado de imagen para perfi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58" y="1960851"/>
            <a:ext cx="1064375" cy="9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148958" y="302898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u="sng" dirty="0" smtClean="0">
                <a:solidFill>
                  <a:schemeClr val="accent1">
                    <a:lumMod val="75000"/>
                  </a:schemeClr>
                </a:solidFill>
              </a:rPr>
              <a:t>Cambiar Imagen</a:t>
            </a:r>
            <a:endParaRPr 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616307" y="2745429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/>
          <p:cNvSpPr/>
          <p:nvPr/>
        </p:nvSpPr>
        <p:spPr>
          <a:xfrm>
            <a:off x="4606212" y="33215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6894245" y="33215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/>
          <p:cNvSpPr/>
          <p:nvPr/>
        </p:nvSpPr>
        <p:spPr>
          <a:xfrm>
            <a:off x="4606211" y="38386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NombreUsuario</a:t>
            </a:r>
            <a:endParaRPr lang="en-US" dirty="0"/>
          </a:p>
        </p:txBody>
      </p:sp>
      <p:sp>
        <p:nvSpPr>
          <p:cNvPr id="27" name="Rectángulo 26"/>
          <p:cNvSpPr/>
          <p:nvPr/>
        </p:nvSpPr>
        <p:spPr>
          <a:xfrm>
            <a:off x="6894245" y="3815437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/>
          <p:cNvSpPr/>
          <p:nvPr/>
        </p:nvSpPr>
        <p:spPr>
          <a:xfrm>
            <a:off x="9087339" y="3807268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518" y="4417861"/>
            <a:ext cx="373709" cy="37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Resultado de imagen para botÃ³n eliminar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488" y="4402578"/>
            <a:ext cx="364209" cy="36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6824692" y="2749964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dd</a:t>
            </a:r>
            <a:r>
              <a:rPr lang="es-MX" dirty="0" smtClean="0"/>
              <a:t>/mm/</a:t>
            </a:r>
            <a:r>
              <a:rPr lang="es-MX" dirty="0" err="1" smtClean="0"/>
              <a:t>aaaa</a:t>
            </a:r>
            <a:endParaRPr lang="en-US" dirty="0"/>
          </a:p>
        </p:txBody>
      </p:sp>
      <p:sp>
        <p:nvSpPr>
          <p:cNvPr id="31" name="Rectángulo 30"/>
          <p:cNvSpPr/>
          <p:nvPr/>
        </p:nvSpPr>
        <p:spPr>
          <a:xfrm>
            <a:off x="9087339" y="2728984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d</a:t>
            </a:r>
            <a:r>
              <a:rPr lang="es-MX" dirty="0" err="1" smtClean="0"/>
              <a:t>d</a:t>
            </a:r>
            <a:r>
              <a:rPr lang="es-MX" dirty="0" smtClean="0"/>
              <a:t>/mm/</a:t>
            </a:r>
            <a:r>
              <a:rPr lang="es-MX" dirty="0" err="1" smtClean="0"/>
              <a:t>aaaa</a:t>
            </a:r>
            <a:endParaRPr lang="en-US" dirty="0"/>
          </a:p>
        </p:txBody>
      </p:sp>
      <p:pic>
        <p:nvPicPr>
          <p:cNvPr id="33" name="Picture 8" descr="Imagen relacionada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91" y="4402578"/>
            <a:ext cx="367288" cy="3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136412" y="1537695"/>
            <a:ext cx="71890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Añadir Académico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sz="1200" dirty="0" smtClean="0"/>
              <a:t>           Nombre                                                 Apellido Paterno                                   Apellido Materno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sz="1200" dirty="0" smtClean="0"/>
              <a:t>           Numero de empleado                        Fecha de Inicio                                        Fecha de Fin</a:t>
            </a:r>
          </a:p>
          <a:p>
            <a:endParaRPr lang="es-MX" sz="1200" dirty="0" smtClean="0"/>
          </a:p>
          <a:p>
            <a:endParaRPr lang="es-MX" sz="1200" dirty="0"/>
          </a:p>
          <a:p>
            <a:r>
              <a:rPr lang="es-MX" sz="1200" dirty="0" smtClean="0"/>
              <a:t>           Correo electrónico                                 </a:t>
            </a:r>
            <a:r>
              <a:rPr lang="es-MX" sz="1200" dirty="0" err="1" smtClean="0"/>
              <a:t>Telefono</a:t>
            </a:r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r>
              <a:rPr lang="es-MX" sz="1200" dirty="0"/>
              <a:t> </a:t>
            </a:r>
            <a:r>
              <a:rPr lang="es-MX" sz="1200" dirty="0" smtClean="0"/>
              <a:t>          Nombre de Usuario                               Contraseña                                           Repetir Contraseña</a:t>
            </a:r>
          </a:p>
          <a:p>
            <a:r>
              <a:rPr lang="es-MX" sz="1200" dirty="0"/>
              <a:t> </a:t>
            </a:r>
            <a:r>
              <a:rPr lang="es-MX" sz="1200" dirty="0" smtClean="0"/>
              <a:t>         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71347" y="1044369"/>
            <a:ext cx="2584732" cy="231518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/>
              <a:t>Inicio</a:t>
            </a:r>
          </a:p>
          <a:p>
            <a:r>
              <a:rPr lang="es-MX" dirty="0"/>
              <a:t>Perfil</a:t>
            </a:r>
          </a:p>
          <a:p>
            <a:r>
              <a:rPr lang="es-MX" dirty="0"/>
              <a:t>Académicos</a:t>
            </a:r>
          </a:p>
          <a:p>
            <a:r>
              <a:rPr lang="es-MX" dirty="0"/>
              <a:t>Cuestionarios</a:t>
            </a:r>
          </a:p>
          <a:p>
            <a:r>
              <a:rPr lang="es-MX" dirty="0"/>
              <a:t>Estadísticas</a:t>
            </a:r>
          </a:p>
          <a:p>
            <a:r>
              <a:rPr lang="es-MX" dirty="0" smtClean="0"/>
              <a:t>      </a:t>
            </a:r>
            <a:endParaRPr lang="es-MX" dirty="0"/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4611081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6824692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9087339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Resultado de imagen para perfi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58" y="1960851"/>
            <a:ext cx="1064375" cy="9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148958" y="302898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u="sng" dirty="0" smtClean="0">
                <a:solidFill>
                  <a:schemeClr val="accent1">
                    <a:lumMod val="75000"/>
                  </a:schemeClr>
                </a:solidFill>
              </a:rPr>
              <a:t>Cambiar Imagen</a:t>
            </a:r>
            <a:endParaRPr 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616307" y="2745429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/>
          <p:cNvSpPr/>
          <p:nvPr/>
        </p:nvSpPr>
        <p:spPr>
          <a:xfrm>
            <a:off x="4606212" y="33215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6894245" y="33215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/>
          <p:cNvSpPr/>
          <p:nvPr/>
        </p:nvSpPr>
        <p:spPr>
          <a:xfrm>
            <a:off x="4606211" y="38386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NombreUsuario</a:t>
            </a:r>
            <a:endParaRPr lang="en-US" dirty="0"/>
          </a:p>
        </p:txBody>
      </p:sp>
      <p:sp>
        <p:nvSpPr>
          <p:cNvPr id="27" name="Rectángulo 26"/>
          <p:cNvSpPr/>
          <p:nvPr/>
        </p:nvSpPr>
        <p:spPr>
          <a:xfrm>
            <a:off x="6894245" y="3815437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/>
          <p:cNvSpPr/>
          <p:nvPr/>
        </p:nvSpPr>
        <p:spPr>
          <a:xfrm>
            <a:off x="9087339" y="3807268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29" y="4393078"/>
            <a:ext cx="373709" cy="37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Resultado de imagen para botÃ³n eliminar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488" y="4402578"/>
            <a:ext cx="364209" cy="36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6824692" y="2749964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dd</a:t>
            </a:r>
            <a:r>
              <a:rPr lang="es-MX" dirty="0" smtClean="0"/>
              <a:t>/mm/</a:t>
            </a:r>
            <a:r>
              <a:rPr lang="es-MX" dirty="0" err="1" smtClean="0"/>
              <a:t>aaaa</a:t>
            </a:r>
            <a:endParaRPr lang="en-US" dirty="0"/>
          </a:p>
        </p:txBody>
      </p:sp>
      <p:sp>
        <p:nvSpPr>
          <p:cNvPr id="31" name="Rectángulo 30"/>
          <p:cNvSpPr/>
          <p:nvPr/>
        </p:nvSpPr>
        <p:spPr>
          <a:xfrm>
            <a:off x="9087339" y="2728984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d</a:t>
            </a:r>
            <a:r>
              <a:rPr lang="es-MX" dirty="0" err="1" smtClean="0"/>
              <a:t>d</a:t>
            </a:r>
            <a:r>
              <a:rPr lang="es-MX" dirty="0" smtClean="0"/>
              <a:t>/mm/</a:t>
            </a:r>
            <a:r>
              <a:rPr lang="es-MX" dirty="0" err="1" smtClean="0"/>
              <a:t>aaaa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3163614" y="1530792"/>
            <a:ext cx="61905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Cuestionarios</a:t>
            </a:r>
          </a:p>
          <a:p>
            <a:pPr algn="ctr"/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Identidad de Genero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Cuestionario2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Perfil</a:t>
            </a:r>
          </a:p>
          <a:p>
            <a:r>
              <a:rPr lang="es-MX" dirty="0" smtClean="0"/>
              <a:t>Académicos</a:t>
            </a:r>
          </a:p>
          <a:p>
            <a:r>
              <a:rPr lang="es-MX" dirty="0" smtClean="0"/>
              <a:t>Cuestionarios</a:t>
            </a:r>
          </a:p>
          <a:p>
            <a:r>
              <a:rPr lang="es-MX" dirty="0" smtClean="0"/>
              <a:t>Estadísticas</a:t>
            </a:r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n relacionada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249" y="2422507"/>
            <a:ext cx="368029" cy="3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esultado de imagen para botÃ³n modificar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813" y="2454204"/>
            <a:ext cx="336332" cy="3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n relacionada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584" y="2382059"/>
            <a:ext cx="367288" cy="3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n relacionada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19" y="3087576"/>
            <a:ext cx="368029" cy="3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Resultado de imagen para botÃ³n modificar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83" y="3119273"/>
            <a:ext cx="336332" cy="3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Imagen relacionada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454" y="3047128"/>
            <a:ext cx="367288" cy="3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esultado de imagen para boton aÃ±adir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979" y="4169988"/>
            <a:ext cx="431255" cy="4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8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3163614" y="1530792"/>
            <a:ext cx="8345518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Ver Cuestionario</a:t>
            </a:r>
          </a:p>
          <a:p>
            <a:r>
              <a:rPr lang="es-MX" sz="900" b="1" dirty="0" smtClean="0"/>
              <a:t>Nombre:</a:t>
            </a:r>
            <a:r>
              <a:rPr lang="es-MX" sz="900" dirty="0" smtClean="0"/>
              <a:t> Identidad de Genero</a:t>
            </a:r>
          </a:p>
          <a:p>
            <a:r>
              <a:rPr lang="es-MX" sz="900" b="1" dirty="0" smtClean="0"/>
              <a:t>Categoría:</a:t>
            </a:r>
            <a:r>
              <a:rPr lang="es-MX" sz="900" dirty="0" smtClean="0"/>
              <a:t> Vida Familiar</a:t>
            </a:r>
          </a:p>
          <a:p>
            <a:r>
              <a:rPr lang="es-MX" sz="900" b="1" dirty="0" smtClean="0"/>
              <a:t>   Sección: </a:t>
            </a:r>
            <a:r>
              <a:rPr lang="es-MX" sz="900" dirty="0" smtClean="0"/>
              <a:t>Lo que hago</a:t>
            </a:r>
          </a:p>
          <a:p>
            <a:r>
              <a:rPr lang="es-MX" sz="900" b="1" dirty="0" smtClean="0"/>
              <a:t>       Pregunta:</a:t>
            </a:r>
            <a:r>
              <a:rPr lang="es-MX" sz="900" dirty="0" smtClean="0"/>
              <a:t> ¿Cuantas horas dedico a hacer tarea?       </a:t>
            </a:r>
            <a:r>
              <a:rPr lang="es-MX" sz="900" b="1" dirty="0" smtClean="0"/>
              <a:t>Tipo:</a:t>
            </a:r>
            <a:r>
              <a:rPr lang="es-MX" sz="900" dirty="0" smtClean="0"/>
              <a:t> H </a:t>
            </a:r>
            <a:r>
              <a:rPr lang="es-MX" sz="900" b="1" dirty="0" smtClean="0"/>
              <a:t>Puntuación</a:t>
            </a:r>
            <a:r>
              <a:rPr lang="es-MX" sz="900" dirty="0" smtClean="0"/>
              <a:t>—</a:t>
            </a:r>
            <a:r>
              <a:rPr lang="es-MX" sz="900" b="1" dirty="0" smtClean="0"/>
              <a:t>F:</a:t>
            </a:r>
            <a:r>
              <a:rPr lang="es-MX" sz="900" dirty="0" smtClean="0"/>
              <a:t>5 </a:t>
            </a:r>
            <a:r>
              <a:rPr lang="es-MX" sz="900" b="1" dirty="0" smtClean="0"/>
              <a:t>M:</a:t>
            </a:r>
            <a:r>
              <a:rPr lang="es-MX" sz="900" dirty="0" smtClean="0"/>
              <a:t>2</a:t>
            </a:r>
          </a:p>
          <a:p>
            <a:r>
              <a:rPr lang="es-MX" sz="900" b="1" dirty="0" smtClean="0"/>
              <a:t>       Pregunta</a:t>
            </a:r>
            <a:r>
              <a:rPr lang="es-MX" sz="900" b="1" dirty="0"/>
              <a:t>:</a:t>
            </a:r>
            <a:r>
              <a:rPr lang="es-MX" sz="900" dirty="0"/>
              <a:t> ¿Cuantas horas dedico a </a:t>
            </a:r>
            <a:r>
              <a:rPr lang="es-MX" sz="900" dirty="0" smtClean="0"/>
              <a:t>limpiar?               </a:t>
            </a:r>
            <a:r>
              <a:rPr lang="es-MX" sz="900" b="1" dirty="0" smtClean="0"/>
              <a:t>Tipo</a:t>
            </a:r>
            <a:r>
              <a:rPr lang="es-MX" sz="900" b="1" dirty="0"/>
              <a:t>:</a:t>
            </a:r>
            <a:r>
              <a:rPr lang="es-MX" sz="900" dirty="0"/>
              <a:t> H </a:t>
            </a:r>
            <a:r>
              <a:rPr lang="es-MX" sz="900" b="1" dirty="0" smtClean="0"/>
              <a:t>Puntuación</a:t>
            </a:r>
            <a:r>
              <a:rPr lang="es-MX" sz="900" dirty="0" smtClean="0"/>
              <a:t>—</a:t>
            </a:r>
            <a:r>
              <a:rPr lang="es-MX" sz="900" b="1" dirty="0" smtClean="0"/>
              <a:t>F:</a:t>
            </a:r>
            <a:r>
              <a:rPr lang="es-MX" sz="900" dirty="0" smtClean="0"/>
              <a:t>2 </a:t>
            </a:r>
            <a:r>
              <a:rPr lang="es-MX" sz="900" b="1" dirty="0" smtClean="0"/>
              <a:t>M:</a:t>
            </a:r>
            <a:r>
              <a:rPr lang="es-MX" sz="900" dirty="0" smtClean="0"/>
              <a:t>4</a:t>
            </a:r>
          </a:p>
          <a:p>
            <a:r>
              <a:rPr lang="es-MX" sz="900" b="1" dirty="0" smtClean="0"/>
              <a:t>   Sección</a:t>
            </a:r>
            <a:r>
              <a:rPr lang="es-MX" sz="900" b="1" dirty="0"/>
              <a:t>: </a:t>
            </a:r>
            <a:r>
              <a:rPr lang="es-MX" sz="900" dirty="0"/>
              <a:t>Lo que </a:t>
            </a:r>
            <a:r>
              <a:rPr lang="es-MX" sz="900" dirty="0" smtClean="0"/>
              <a:t>pienso</a:t>
            </a:r>
            <a:endParaRPr lang="es-MX" sz="900" dirty="0"/>
          </a:p>
          <a:p>
            <a:r>
              <a:rPr lang="es-MX" sz="900" b="1" dirty="0" smtClean="0"/>
              <a:t>       Pregunta</a:t>
            </a:r>
            <a:r>
              <a:rPr lang="es-MX" sz="900" b="1" dirty="0"/>
              <a:t>:</a:t>
            </a:r>
            <a:r>
              <a:rPr lang="es-MX" sz="900" dirty="0"/>
              <a:t> ¿Cuantas horas dedico a hacer tarea?       </a:t>
            </a:r>
            <a:r>
              <a:rPr lang="es-MX" sz="900" b="1" dirty="0"/>
              <a:t>Tipo:</a:t>
            </a:r>
            <a:r>
              <a:rPr lang="es-MX" sz="900" dirty="0"/>
              <a:t> H </a:t>
            </a:r>
            <a:r>
              <a:rPr lang="es-MX" sz="900" b="1" dirty="0"/>
              <a:t>Puntuación</a:t>
            </a:r>
            <a:r>
              <a:rPr lang="es-MX" sz="900" dirty="0"/>
              <a:t>—</a:t>
            </a:r>
            <a:r>
              <a:rPr lang="es-MX" sz="900" b="1" dirty="0"/>
              <a:t>F:</a:t>
            </a:r>
            <a:r>
              <a:rPr lang="es-MX" sz="900" dirty="0"/>
              <a:t>5 </a:t>
            </a:r>
            <a:r>
              <a:rPr lang="es-MX" sz="900" b="1" dirty="0"/>
              <a:t>M:</a:t>
            </a:r>
            <a:r>
              <a:rPr lang="es-MX" sz="900" dirty="0"/>
              <a:t>2</a:t>
            </a:r>
          </a:p>
          <a:p>
            <a:r>
              <a:rPr lang="es-MX" sz="900" b="1" dirty="0" smtClean="0"/>
              <a:t>       Pregunta</a:t>
            </a:r>
            <a:r>
              <a:rPr lang="es-MX" sz="900" b="1" dirty="0"/>
              <a:t>:</a:t>
            </a:r>
            <a:r>
              <a:rPr lang="es-MX" sz="900" dirty="0"/>
              <a:t> ¿Cuantas horas dedico a limpiar?               </a:t>
            </a:r>
            <a:r>
              <a:rPr lang="es-MX" sz="900" b="1" dirty="0"/>
              <a:t>Tipo:</a:t>
            </a:r>
            <a:r>
              <a:rPr lang="es-MX" sz="900" dirty="0"/>
              <a:t> H </a:t>
            </a:r>
            <a:r>
              <a:rPr lang="es-MX" sz="900" b="1" dirty="0"/>
              <a:t>Puntuación</a:t>
            </a:r>
            <a:r>
              <a:rPr lang="es-MX" sz="900" dirty="0"/>
              <a:t>—</a:t>
            </a:r>
            <a:r>
              <a:rPr lang="es-MX" sz="900" b="1" dirty="0"/>
              <a:t>F:</a:t>
            </a:r>
            <a:r>
              <a:rPr lang="es-MX" sz="900" dirty="0"/>
              <a:t>2 </a:t>
            </a:r>
            <a:r>
              <a:rPr lang="es-MX" sz="900" b="1" dirty="0"/>
              <a:t>M:</a:t>
            </a:r>
            <a:r>
              <a:rPr lang="es-MX" sz="900" dirty="0"/>
              <a:t>4</a:t>
            </a:r>
          </a:p>
          <a:p>
            <a:r>
              <a:rPr lang="es-MX" sz="900" b="1" dirty="0"/>
              <a:t>Categoría:</a:t>
            </a:r>
            <a:r>
              <a:rPr lang="es-MX" sz="900" dirty="0"/>
              <a:t> Vida </a:t>
            </a:r>
            <a:r>
              <a:rPr lang="es-MX" sz="900" dirty="0" smtClean="0"/>
              <a:t>Escolar</a:t>
            </a:r>
            <a:endParaRPr lang="es-MX" sz="900" dirty="0"/>
          </a:p>
          <a:p>
            <a:r>
              <a:rPr lang="es-MX" sz="900" b="1" dirty="0" smtClean="0"/>
              <a:t>   Sección</a:t>
            </a:r>
            <a:r>
              <a:rPr lang="es-MX" sz="900" b="1" dirty="0"/>
              <a:t>: </a:t>
            </a:r>
            <a:r>
              <a:rPr lang="es-MX" sz="900" dirty="0"/>
              <a:t>Lo que hago</a:t>
            </a:r>
          </a:p>
          <a:p>
            <a:r>
              <a:rPr lang="es-MX" sz="900" b="1" dirty="0" smtClean="0"/>
              <a:t>       Pregunta</a:t>
            </a:r>
            <a:r>
              <a:rPr lang="es-MX" sz="900" b="1" dirty="0"/>
              <a:t>:</a:t>
            </a:r>
            <a:r>
              <a:rPr lang="es-MX" sz="900" dirty="0"/>
              <a:t> ¿Cuantas horas dedico a hacer tarea?       </a:t>
            </a:r>
            <a:r>
              <a:rPr lang="es-MX" sz="900" b="1" dirty="0"/>
              <a:t>Tipo:</a:t>
            </a:r>
            <a:r>
              <a:rPr lang="es-MX" sz="900" dirty="0"/>
              <a:t> H </a:t>
            </a:r>
            <a:r>
              <a:rPr lang="es-MX" sz="900" b="1" dirty="0"/>
              <a:t>Puntuación</a:t>
            </a:r>
            <a:r>
              <a:rPr lang="es-MX" sz="900" dirty="0"/>
              <a:t>—</a:t>
            </a:r>
            <a:r>
              <a:rPr lang="es-MX" sz="900" b="1" dirty="0"/>
              <a:t>F:</a:t>
            </a:r>
            <a:r>
              <a:rPr lang="es-MX" sz="900" dirty="0"/>
              <a:t>5 </a:t>
            </a:r>
            <a:r>
              <a:rPr lang="es-MX" sz="900" b="1" dirty="0"/>
              <a:t>M:</a:t>
            </a:r>
            <a:r>
              <a:rPr lang="es-MX" sz="900" dirty="0"/>
              <a:t>2</a:t>
            </a:r>
          </a:p>
          <a:p>
            <a:r>
              <a:rPr lang="es-MX" sz="900" b="1" dirty="0" smtClean="0"/>
              <a:t>       Pregunta</a:t>
            </a:r>
            <a:r>
              <a:rPr lang="es-MX" sz="900" b="1" dirty="0"/>
              <a:t>:</a:t>
            </a:r>
            <a:r>
              <a:rPr lang="es-MX" sz="900" dirty="0"/>
              <a:t> ¿Cuantas horas dedico a limpiar?               </a:t>
            </a:r>
            <a:r>
              <a:rPr lang="es-MX" sz="900" b="1" dirty="0"/>
              <a:t>Tipo:</a:t>
            </a:r>
            <a:r>
              <a:rPr lang="es-MX" sz="900" dirty="0"/>
              <a:t> H </a:t>
            </a:r>
            <a:r>
              <a:rPr lang="es-MX" sz="900" b="1" dirty="0"/>
              <a:t>Puntuación</a:t>
            </a:r>
            <a:r>
              <a:rPr lang="es-MX" sz="900" dirty="0"/>
              <a:t>—</a:t>
            </a:r>
            <a:r>
              <a:rPr lang="es-MX" sz="900" b="1" dirty="0"/>
              <a:t>F:</a:t>
            </a:r>
            <a:r>
              <a:rPr lang="es-MX" sz="900" dirty="0"/>
              <a:t>2 </a:t>
            </a:r>
            <a:r>
              <a:rPr lang="es-MX" sz="900" b="1" dirty="0"/>
              <a:t>M:</a:t>
            </a:r>
            <a:r>
              <a:rPr lang="es-MX" sz="900" dirty="0"/>
              <a:t>4</a:t>
            </a:r>
          </a:p>
          <a:p>
            <a:r>
              <a:rPr lang="es-MX" sz="900" b="1" dirty="0" smtClean="0"/>
              <a:t>   Sección</a:t>
            </a:r>
            <a:r>
              <a:rPr lang="es-MX" sz="900" b="1" dirty="0"/>
              <a:t>: </a:t>
            </a:r>
            <a:r>
              <a:rPr lang="es-MX" sz="900" dirty="0"/>
              <a:t>Lo que pienso</a:t>
            </a:r>
          </a:p>
          <a:p>
            <a:r>
              <a:rPr lang="es-MX" sz="900" b="1" dirty="0" smtClean="0"/>
              <a:t>       Pregunta</a:t>
            </a:r>
            <a:r>
              <a:rPr lang="es-MX" sz="900" b="1" dirty="0"/>
              <a:t>:</a:t>
            </a:r>
            <a:r>
              <a:rPr lang="es-MX" sz="900" dirty="0"/>
              <a:t> ¿Cuantas horas dedico a hacer tarea?       </a:t>
            </a:r>
            <a:r>
              <a:rPr lang="es-MX" sz="900" b="1" dirty="0"/>
              <a:t>Tipo:</a:t>
            </a:r>
            <a:r>
              <a:rPr lang="es-MX" sz="900" dirty="0"/>
              <a:t> H </a:t>
            </a:r>
            <a:r>
              <a:rPr lang="es-MX" sz="900" b="1" dirty="0"/>
              <a:t>Puntuación</a:t>
            </a:r>
            <a:r>
              <a:rPr lang="es-MX" sz="900" dirty="0"/>
              <a:t>—</a:t>
            </a:r>
            <a:r>
              <a:rPr lang="es-MX" sz="900" b="1" dirty="0"/>
              <a:t>F:</a:t>
            </a:r>
            <a:r>
              <a:rPr lang="es-MX" sz="900" dirty="0"/>
              <a:t>5 </a:t>
            </a:r>
            <a:r>
              <a:rPr lang="es-MX" sz="900" b="1" dirty="0"/>
              <a:t>M:</a:t>
            </a:r>
            <a:r>
              <a:rPr lang="es-MX" sz="900" dirty="0"/>
              <a:t>2</a:t>
            </a:r>
          </a:p>
          <a:p>
            <a:r>
              <a:rPr lang="es-MX" sz="900" b="1" dirty="0" smtClean="0"/>
              <a:t>       Pregunta</a:t>
            </a:r>
            <a:r>
              <a:rPr lang="es-MX" sz="900" b="1" dirty="0"/>
              <a:t>:</a:t>
            </a:r>
            <a:r>
              <a:rPr lang="es-MX" sz="900" dirty="0"/>
              <a:t> ¿Cuantas horas dedico a limpiar?               </a:t>
            </a:r>
            <a:r>
              <a:rPr lang="es-MX" sz="900" b="1" dirty="0"/>
              <a:t>Tipo:</a:t>
            </a:r>
            <a:r>
              <a:rPr lang="es-MX" sz="900" dirty="0"/>
              <a:t> H </a:t>
            </a:r>
            <a:r>
              <a:rPr lang="es-MX" sz="900" b="1" dirty="0"/>
              <a:t>Puntuación</a:t>
            </a:r>
            <a:r>
              <a:rPr lang="es-MX" sz="900" dirty="0"/>
              <a:t>—</a:t>
            </a:r>
            <a:r>
              <a:rPr lang="es-MX" sz="900" b="1" dirty="0"/>
              <a:t>F:</a:t>
            </a:r>
            <a:r>
              <a:rPr lang="es-MX" sz="900" dirty="0"/>
              <a:t>2 </a:t>
            </a:r>
            <a:r>
              <a:rPr lang="es-MX" sz="900" b="1" dirty="0"/>
              <a:t>M:</a:t>
            </a:r>
            <a:r>
              <a:rPr lang="es-MX" sz="900" dirty="0"/>
              <a:t>4</a:t>
            </a:r>
          </a:p>
          <a:p>
            <a:endParaRPr lang="es-MX" sz="900" dirty="0"/>
          </a:p>
          <a:p>
            <a:endParaRPr lang="es-MX" sz="2800" b="1" dirty="0" smtClean="0"/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Perfil</a:t>
            </a:r>
          </a:p>
          <a:p>
            <a:r>
              <a:rPr lang="es-MX" dirty="0" smtClean="0"/>
              <a:t>Académicos</a:t>
            </a:r>
          </a:p>
          <a:p>
            <a:r>
              <a:rPr lang="es-MX" dirty="0" smtClean="0"/>
              <a:t>Cuestionarios</a:t>
            </a:r>
          </a:p>
          <a:p>
            <a:r>
              <a:rPr lang="es-MX" dirty="0" smtClean="0"/>
              <a:t>Estadísticas</a:t>
            </a:r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n relacionada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844" y="4258063"/>
            <a:ext cx="367288" cy="3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esultado de imagen para botÃ³n modificar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654" y="4264734"/>
            <a:ext cx="336332" cy="3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7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3163614" y="1530792"/>
            <a:ext cx="8345518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Modificar Cuestionario</a:t>
            </a:r>
          </a:p>
          <a:p>
            <a:r>
              <a:rPr lang="es-MX" sz="900" b="1" dirty="0" smtClean="0"/>
              <a:t>Nombre:</a:t>
            </a:r>
            <a:r>
              <a:rPr lang="es-MX" sz="900" dirty="0" smtClean="0"/>
              <a:t>                                                     </a:t>
            </a:r>
          </a:p>
          <a:p>
            <a:endParaRPr lang="es-MX" sz="900" dirty="0" smtClean="0"/>
          </a:p>
          <a:p>
            <a:r>
              <a:rPr lang="es-MX" sz="900" dirty="0" smtClean="0"/>
              <a:t>Añadir Categoría</a:t>
            </a:r>
          </a:p>
          <a:p>
            <a:endParaRPr lang="es-MX" sz="900" b="1" dirty="0" smtClean="0"/>
          </a:p>
          <a:p>
            <a:r>
              <a:rPr lang="es-MX" sz="900" b="1" dirty="0" smtClean="0"/>
              <a:t>Categoría:                                                    </a:t>
            </a:r>
          </a:p>
          <a:p>
            <a:endParaRPr lang="es-MX" sz="900" b="1" dirty="0"/>
          </a:p>
          <a:p>
            <a:r>
              <a:rPr lang="es-MX" sz="900" b="1" dirty="0" smtClean="0"/>
              <a:t>Añadir Sección:  </a:t>
            </a:r>
            <a:endParaRPr lang="es-MX" sz="900" dirty="0" smtClean="0"/>
          </a:p>
          <a:p>
            <a:r>
              <a:rPr lang="es-MX" sz="900" b="1" dirty="0" smtClean="0"/>
              <a:t> </a:t>
            </a:r>
          </a:p>
          <a:p>
            <a:r>
              <a:rPr lang="es-MX" sz="900" b="1" dirty="0" smtClean="0"/>
              <a:t>  Sección:                                                       </a:t>
            </a:r>
          </a:p>
          <a:p>
            <a:endParaRPr lang="es-MX" sz="900" b="1" dirty="0"/>
          </a:p>
          <a:p>
            <a:r>
              <a:rPr lang="es-MX" sz="900" b="1" dirty="0" smtClean="0"/>
              <a:t>Añadir Pregunta </a:t>
            </a:r>
          </a:p>
          <a:p>
            <a:endParaRPr lang="es-MX" sz="900" b="1" dirty="0" smtClean="0"/>
          </a:p>
          <a:p>
            <a:r>
              <a:rPr lang="es-MX" sz="900" b="1" dirty="0"/>
              <a:t> </a:t>
            </a:r>
            <a:r>
              <a:rPr lang="es-MX" sz="900" b="1" dirty="0" smtClean="0"/>
              <a:t>      Pregunta</a:t>
            </a:r>
            <a:r>
              <a:rPr lang="es-MX" sz="900" dirty="0" smtClean="0"/>
              <a:t>                                                                             </a:t>
            </a:r>
            <a:r>
              <a:rPr lang="es-MX" sz="900" b="1" dirty="0" smtClean="0"/>
              <a:t>Tipo:</a:t>
            </a:r>
            <a:r>
              <a:rPr lang="es-MX" sz="900" dirty="0" smtClean="0"/>
              <a:t>           </a:t>
            </a:r>
            <a:r>
              <a:rPr lang="es-MX" sz="900" b="1" dirty="0" smtClean="0"/>
              <a:t>Puntuación</a:t>
            </a:r>
            <a:r>
              <a:rPr lang="es-MX" sz="900" dirty="0" smtClean="0"/>
              <a:t>—</a:t>
            </a:r>
            <a:r>
              <a:rPr lang="es-MX" sz="900" b="1" dirty="0" smtClean="0"/>
              <a:t>F:</a:t>
            </a:r>
            <a:r>
              <a:rPr lang="es-MX" sz="900" dirty="0" smtClean="0"/>
              <a:t>            </a:t>
            </a:r>
            <a:r>
              <a:rPr lang="es-MX" sz="900" b="1" dirty="0" smtClean="0"/>
              <a:t>M:</a:t>
            </a:r>
          </a:p>
          <a:p>
            <a:endParaRPr lang="es-MX" sz="900" dirty="0" smtClean="0"/>
          </a:p>
          <a:p>
            <a:r>
              <a:rPr lang="es-MX" sz="900" b="1" dirty="0" smtClean="0"/>
              <a:t>       Pregunta:</a:t>
            </a:r>
            <a:r>
              <a:rPr lang="es-MX" sz="900" dirty="0" smtClean="0"/>
              <a:t>                                                                            </a:t>
            </a:r>
            <a:r>
              <a:rPr lang="es-MX" sz="900" b="1" dirty="0" smtClean="0"/>
              <a:t>Tipo:</a:t>
            </a:r>
            <a:r>
              <a:rPr lang="es-MX" sz="900" dirty="0" smtClean="0"/>
              <a:t> </a:t>
            </a:r>
            <a:r>
              <a:rPr lang="es-MX" sz="900" dirty="0"/>
              <a:t> </a:t>
            </a:r>
            <a:r>
              <a:rPr lang="es-MX" sz="900" dirty="0" smtClean="0"/>
              <a:t>         </a:t>
            </a:r>
            <a:r>
              <a:rPr lang="es-MX" sz="900" b="1" dirty="0" smtClean="0"/>
              <a:t>Puntuación</a:t>
            </a:r>
            <a:r>
              <a:rPr lang="es-MX" sz="900" dirty="0" smtClean="0"/>
              <a:t>—</a:t>
            </a:r>
            <a:r>
              <a:rPr lang="es-MX" sz="900" b="1" dirty="0" smtClean="0"/>
              <a:t>F:</a:t>
            </a:r>
            <a:r>
              <a:rPr lang="es-MX" sz="900" dirty="0"/>
              <a:t> </a:t>
            </a:r>
            <a:r>
              <a:rPr lang="es-MX" sz="900" dirty="0" smtClean="0"/>
              <a:t>           </a:t>
            </a:r>
            <a:r>
              <a:rPr lang="es-MX" sz="900" b="1" dirty="0" smtClean="0"/>
              <a:t>M:</a:t>
            </a:r>
            <a:endParaRPr lang="es-MX" sz="900" dirty="0" smtClean="0"/>
          </a:p>
          <a:p>
            <a:endParaRPr lang="es-MX" sz="2800" b="1" dirty="0" smtClean="0"/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Perfil</a:t>
            </a:r>
          </a:p>
          <a:p>
            <a:r>
              <a:rPr lang="es-MX" dirty="0" smtClean="0"/>
              <a:t>Académicos</a:t>
            </a:r>
          </a:p>
          <a:p>
            <a:r>
              <a:rPr lang="es-MX" dirty="0" smtClean="0"/>
              <a:t>Cuestionarios</a:t>
            </a:r>
          </a:p>
          <a:p>
            <a:r>
              <a:rPr lang="es-MX" dirty="0" smtClean="0"/>
              <a:t>Estadísticas</a:t>
            </a:r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n relacionada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844" y="4258063"/>
            <a:ext cx="367288" cy="3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741683" y="2028497"/>
            <a:ext cx="1166648" cy="840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3769937" y="3159867"/>
            <a:ext cx="1166648" cy="840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3769937" y="2587392"/>
            <a:ext cx="1166648" cy="840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/>
          <p:cNvSpPr/>
          <p:nvPr/>
        </p:nvSpPr>
        <p:spPr>
          <a:xfrm>
            <a:off x="3962226" y="3675046"/>
            <a:ext cx="1166648" cy="840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/>
          <p:cNvSpPr/>
          <p:nvPr/>
        </p:nvSpPr>
        <p:spPr>
          <a:xfrm>
            <a:off x="6096000" y="3675046"/>
            <a:ext cx="168166" cy="84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/>
          <p:cNvSpPr/>
          <p:nvPr/>
        </p:nvSpPr>
        <p:spPr>
          <a:xfrm>
            <a:off x="7146301" y="3665145"/>
            <a:ext cx="168166" cy="84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/>
          <p:cNvSpPr/>
          <p:nvPr/>
        </p:nvSpPr>
        <p:spPr>
          <a:xfrm>
            <a:off x="7583191" y="3665145"/>
            <a:ext cx="168166" cy="84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Imagen relacionada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965" y="4272278"/>
            <a:ext cx="373709" cy="37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Resultado de imagen para boton aÃ±adir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992" y="2272461"/>
            <a:ext cx="185549" cy="18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Resultado de imagen para boton aÃ±adir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205" y="3372406"/>
            <a:ext cx="185549" cy="18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sultado de imagen para boton aÃ±adir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206" y="2799596"/>
            <a:ext cx="185549" cy="18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Imagen relacionada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461" y="3063848"/>
            <a:ext cx="237403" cy="23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Imagen relacionada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73" y="2493004"/>
            <a:ext cx="237403" cy="23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Imagen relacionada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61" y="3564832"/>
            <a:ext cx="237403" cy="23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ángulo 35"/>
          <p:cNvSpPr/>
          <p:nvPr/>
        </p:nvSpPr>
        <p:spPr>
          <a:xfrm>
            <a:off x="3962226" y="3952613"/>
            <a:ext cx="1166648" cy="840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ángulo 36"/>
          <p:cNvSpPr/>
          <p:nvPr/>
        </p:nvSpPr>
        <p:spPr>
          <a:xfrm>
            <a:off x="6096000" y="3952613"/>
            <a:ext cx="168166" cy="84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ángulo 37"/>
          <p:cNvSpPr/>
          <p:nvPr/>
        </p:nvSpPr>
        <p:spPr>
          <a:xfrm>
            <a:off x="7146301" y="3942712"/>
            <a:ext cx="168166" cy="84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ángulo 38"/>
          <p:cNvSpPr/>
          <p:nvPr/>
        </p:nvSpPr>
        <p:spPr>
          <a:xfrm>
            <a:off x="7583191" y="3942712"/>
            <a:ext cx="168166" cy="84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8" descr="Imagen relacionada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61" y="3842399"/>
            <a:ext cx="237403" cy="23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Resultado de imagen para botÃ³n eliminar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8586" y="4282577"/>
            <a:ext cx="364209" cy="36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3163614" y="1530792"/>
            <a:ext cx="8345518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Añadir Cuestionario</a:t>
            </a:r>
          </a:p>
          <a:p>
            <a:r>
              <a:rPr lang="es-MX" sz="900" b="1" dirty="0" smtClean="0"/>
              <a:t>Nombre:</a:t>
            </a:r>
            <a:r>
              <a:rPr lang="es-MX" sz="900" dirty="0" smtClean="0"/>
              <a:t>                                                     </a:t>
            </a:r>
          </a:p>
          <a:p>
            <a:endParaRPr lang="es-MX" sz="900" dirty="0" smtClean="0"/>
          </a:p>
          <a:p>
            <a:r>
              <a:rPr lang="es-MX" sz="900" dirty="0" smtClean="0"/>
              <a:t>Añadir Categoría</a:t>
            </a:r>
          </a:p>
          <a:p>
            <a:endParaRPr lang="es-MX" sz="900" b="1" dirty="0" smtClean="0"/>
          </a:p>
          <a:p>
            <a:r>
              <a:rPr lang="es-MX" sz="900" b="1" dirty="0" smtClean="0"/>
              <a:t>Categoría:                                                    </a:t>
            </a:r>
          </a:p>
          <a:p>
            <a:endParaRPr lang="es-MX" sz="900" b="1" dirty="0"/>
          </a:p>
          <a:p>
            <a:r>
              <a:rPr lang="es-MX" sz="900" b="1" dirty="0" smtClean="0"/>
              <a:t>Añadir Sección:  </a:t>
            </a:r>
            <a:endParaRPr lang="es-MX" sz="900" dirty="0" smtClean="0"/>
          </a:p>
          <a:p>
            <a:r>
              <a:rPr lang="es-MX" sz="900" b="1" dirty="0" smtClean="0"/>
              <a:t> </a:t>
            </a:r>
          </a:p>
          <a:p>
            <a:r>
              <a:rPr lang="es-MX" sz="900" b="1" dirty="0" smtClean="0"/>
              <a:t>  Sección:                                                       </a:t>
            </a:r>
          </a:p>
          <a:p>
            <a:endParaRPr lang="es-MX" sz="900" b="1" dirty="0"/>
          </a:p>
          <a:p>
            <a:r>
              <a:rPr lang="es-MX" sz="900" b="1" dirty="0" smtClean="0"/>
              <a:t>Añadir Pregunta </a:t>
            </a:r>
          </a:p>
          <a:p>
            <a:endParaRPr lang="es-MX" sz="900" b="1" dirty="0" smtClean="0"/>
          </a:p>
          <a:p>
            <a:r>
              <a:rPr lang="es-MX" sz="900" b="1" dirty="0"/>
              <a:t> </a:t>
            </a:r>
            <a:r>
              <a:rPr lang="es-MX" sz="900" b="1" dirty="0" smtClean="0"/>
              <a:t>      Pregunta</a:t>
            </a:r>
            <a:r>
              <a:rPr lang="es-MX" sz="900" dirty="0" smtClean="0"/>
              <a:t>                                                                             </a:t>
            </a:r>
            <a:r>
              <a:rPr lang="es-MX" sz="900" b="1" dirty="0" smtClean="0"/>
              <a:t>Tipo:</a:t>
            </a:r>
            <a:r>
              <a:rPr lang="es-MX" sz="900" dirty="0" smtClean="0"/>
              <a:t>           </a:t>
            </a:r>
            <a:r>
              <a:rPr lang="es-MX" sz="900" b="1" dirty="0" smtClean="0"/>
              <a:t>Puntuación</a:t>
            </a:r>
            <a:r>
              <a:rPr lang="es-MX" sz="900" dirty="0" smtClean="0"/>
              <a:t>—</a:t>
            </a:r>
            <a:r>
              <a:rPr lang="es-MX" sz="900" b="1" dirty="0" smtClean="0"/>
              <a:t>F:</a:t>
            </a:r>
            <a:r>
              <a:rPr lang="es-MX" sz="900" dirty="0" smtClean="0"/>
              <a:t>            </a:t>
            </a:r>
            <a:r>
              <a:rPr lang="es-MX" sz="900" b="1" dirty="0" smtClean="0"/>
              <a:t>M:</a:t>
            </a:r>
          </a:p>
          <a:p>
            <a:endParaRPr lang="es-MX" sz="900" dirty="0" smtClean="0"/>
          </a:p>
          <a:p>
            <a:r>
              <a:rPr lang="es-MX" sz="900" b="1" dirty="0" smtClean="0"/>
              <a:t>       Pregunta:</a:t>
            </a:r>
            <a:r>
              <a:rPr lang="es-MX" sz="900" dirty="0" smtClean="0"/>
              <a:t>                                                                            </a:t>
            </a:r>
            <a:r>
              <a:rPr lang="es-MX" sz="900" b="1" dirty="0" smtClean="0"/>
              <a:t>Tipo:</a:t>
            </a:r>
            <a:r>
              <a:rPr lang="es-MX" sz="900" dirty="0" smtClean="0"/>
              <a:t> </a:t>
            </a:r>
            <a:r>
              <a:rPr lang="es-MX" sz="900" dirty="0"/>
              <a:t> </a:t>
            </a:r>
            <a:r>
              <a:rPr lang="es-MX" sz="900" dirty="0" smtClean="0"/>
              <a:t>         </a:t>
            </a:r>
            <a:r>
              <a:rPr lang="es-MX" sz="900" b="1" dirty="0" smtClean="0"/>
              <a:t>Puntuación</a:t>
            </a:r>
            <a:r>
              <a:rPr lang="es-MX" sz="900" dirty="0" smtClean="0"/>
              <a:t>—</a:t>
            </a:r>
            <a:r>
              <a:rPr lang="es-MX" sz="900" b="1" dirty="0" smtClean="0"/>
              <a:t>F:</a:t>
            </a:r>
            <a:r>
              <a:rPr lang="es-MX" sz="900" dirty="0"/>
              <a:t> </a:t>
            </a:r>
            <a:r>
              <a:rPr lang="es-MX" sz="900" dirty="0" smtClean="0"/>
              <a:t>           </a:t>
            </a:r>
            <a:r>
              <a:rPr lang="es-MX" sz="900" b="1" dirty="0" smtClean="0"/>
              <a:t>M:</a:t>
            </a:r>
            <a:endParaRPr lang="es-MX" sz="900" dirty="0" smtClean="0"/>
          </a:p>
          <a:p>
            <a:endParaRPr lang="es-MX" sz="2800" b="1" dirty="0" smtClean="0"/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Perfil</a:t>
            </a:r>
          </a:p>
          <a:p>
            <a:r>
              <a:rPr lang="es-MX" dirty="0" smtClean="0"/>
              <a:t>Académicos</a:t>
            </a:r>
          </a:p>
          <a:p>
            <a:r>
              <a:rPr lang="es-MX" dirty="0" smtClean="0"/>
              <a:t>Cuestionarios</a:t>
            </a:r>
          </a:p>
          <a:p>
            <a:r>
              <a:rPr lang="es-MX" dirty="0" smtClean="0"/>
              <a:t>Estadísticas</a:t>
            </a:r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741683" y="2028497"/>
            <a:ext cx="1166648" cy="840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3769937" y="3159867"/>
            <a:ext cx="1166648" cy="840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3769937" y="2587392"/>
            <a:ext cx="1166648" cy="840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/>
          <p:cNvSpPr/>
          <p:nvPr/>
        </p:nvSpPr>
        <p:spPr>
          <a:xfrm>
            <a:off x="3962226" y="3675046"/>
            <a:ext cx="1166648" cy="840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/>
          <p:cNvSpPr/>
          <p:nvPr/>
        </p:nvSpPr>
        <p:spPr>
          <a:xfrm>
            <a:off x="6096000" y="3675046"/>
            <a:ext cx="168166" cy="84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/>
          <p:cNvSpPr/>
          <p:nvPr/>
        </p:nvSpPr>
        <p:spPr>
          <a:xfrm>
            <a:off x="7146301" y="3665145"/>
            <a:ext cx="168166" cy="84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/>
          <p:cNvSpPr/>
          <p:nvPr/>
        </p:nvSpPr>
        <p:spPr>
          <a:xfrm>
            <a:off x="7583191" y="3665145"/>
            <a:ext cx="168166" cy="84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Imagen relacionada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965" y="4272278"/>
            <a:ext cx="373709" cy="37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Resultado de imagen para boton aÃ±adir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992" y="2272461"/>
            <a:ext cx="185549" cy="18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Resultado de imagen para boton aÃ±adir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205" y="3372406"/>
            <a:ext cx="185549" cy="18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sultado de imagen para boton aÃ±adir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206" y="2799596"/>
            <a:ext cx="185549" cy="18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Imagen relacionada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461" y="3063848"/>
            <a:ext cx="237403" cy="23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Imagen relacionada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73" y="2493004"/>
            <a:ext cx="237403" cy="23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Imagen relacionada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61" y="3564832"/>
            <a:ext cx="237403" cy="23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ángulo 35"/>
          <p:cNvSpPr/>
          <p:nvPr/>
        </p:nvSpPr>
        <p:spPr>
          <a:xfrm>
            <a:off x="3962226" y="3952613"/>
            <a:ext cx="1166648" cy="840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ángulo 36"/>
          <p:cNvSpPr/>
          <p:nvPr/>
        </p:nvSpPr>
        <p:spPr>
          <a:xfrm>
            <a:off x="6096000" y="3952613"/>
            <a:ext cx="168166" cy="84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ángulo 37"/>
          <p:cNvSpPr/>
          <p:nvPr/>
        </p:nvSpPr>
        <p:spPr>
          <a:xfrm>
            <a:off x="7146301" y="3942712"/>
            <a:ext cx="168166" cy="84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ángulo 38"/>
          <p:cNvSpPr/>
          <p:nvPr/>
        </p:nvSpPr>
        <p:spPr>
          <a:xfrm>
            <a:off x="7583191" y="3942712"/>
            <a:ext cx="168166" cy="84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8" descr="Imagen relacionada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61" y="3842399"/>
            <a:ext cx="237403" cy="23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Resultado de imagen para botÃ³n eliminar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756" y="4261142"/>
            <a:ext cx="364209" cy="36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8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3163615" y="1530792"/>
            <a:ext cx="6096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Conceptos clave:</a:t>
            </a:r>
          </a:p>
          <a:p>
            <a:r>
              <a:rPr lang="es-MX" sz="2400" dirty="0" smtClean="0"/>
              <a:t>Genero:</a:t>
            </a:r>
          </a:p>
          <a:p>
            <a:r>
              <a:rPr lang="es-MX" sz="2400" dirty="0" smtClean="0"/>
              <a:t>Identidad de genero:</a:t>
            </a:r>
          </a:p>
          <a:p>
            <a:r>
              <a:rPr lang="es-MX" sz="2400" dirty="0" smtClean="0"/>
              <a:t>Perspectiva de genero:</a:t>
            </a:r>
          </a:p>
          <a:p>
            <a:r>
              <a:rPr lang="es-MX" sz="2400" dirty="0" smtClean="0"/>
              <a:t>Estereotipo de genero: </a:t>
            </a:r>
          </a:p>
          <a:p>
            <a:r>
              <a:rPr lang="es-MX" sz="2400" dirty="0" smtClean="0"/>
              <a:t>Rol de genero:</a:t>
            </a:r>
            <a:endParaRPr lang="en-US" sz="2400" dirty="0"/>
          </a:p>
        </p:txBody>
      </p:sp>
      <p:pic>
        <p:nvPicPr>
          <p:cNvPr id="14" name="Picture 2" descr="Resultado de imagen para concepto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013" y="1586518"/>
            <a:ext cx="2258428" cy="225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18"/>
          <p:cNvSpPr/>
          <p:nvPr/>
        </p:nvSpPr>
        <p:spPr>
          <a:xfrm>
            <a:off x="171347" y="1044370"/>
            <a:ext cx="2584732" cy="12679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Iniciar Sesión</a:t>
            </a:r>
            <a:endParaRPr lang="es-MX" dirty="0"/>
          </a:p>
        </p:txBody>
      </p:sp>
      <p:pic>
        <p:nvPicPr>
          <p:cNvPr id="20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magen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87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Perfil</a:t>
            </a:r>
          </a:p>
          <a:p>
            <a:r>
              <a:rPr lang="es-MX" dirty="0" smtClean="0"/>
              <a:t>Académicos</a:t>
            </a:r>
          </a:p>
          <a:p>
            <a:r>
              <a:rPr lang="es-MX" dirty="0" smtClean="0"/>
              <a:t>Cuestionarios</a:t>
            </a:r>
          </a:p>
          <a:p>
            <a:r>
              <a:rPr lang="es-MX" dirty="0" smtClean="0"/>
              <a:t>Estadísticas</a:t>
            </a:r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447392" y="1762061"/>
            <a:ext cx="796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Estadísticas</a:t>
            </a:r>
            <a:endParaRPr lang="en-US" sz="2800" b="1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372303" y="1530792"/>
            <a:ext cx="4981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Perfil</a:t>
            </a:r>
          </a:p>
          <a:p>
            <a:endParaRPr lang="es-MX" sz="1400" b="1" dirty="0" smtClean="0"/>
          </a:p>
          <a:p>
            <a:r>
              <a:rPr lang="es-MX" sz="1400" b="1" dirty="0" smtClean="0"/>
              <a:t>Nombre </a:t>
            </a:r>
            <a:r>
              <a:rPr lang="es-MX" sz="1400" b="1" dirty="0" err="1" smtClean="0"/>
              <a:t>ApPat</a:t>
            </a:r>
            <a:r>
              <a:rPr lang="es-MX" sz="1400" b="1" dirty="0" smtClean="0"/>
              <a:t> </a:t>
            </a:r>
            <a:r>
              <a:rPr lang="es-MX" sz="1400" b="1" dirty="0" err="1" smtClean="0"/>
              <a:t>ApMat</a:t>
            </a:r>
            <a:endParaRPr lang="es-MX" sz="1400" b="1" dirty="0" smtClean="0"/>
          </a:p>
          <a:p>
            <a:r>
              <a:rPr lang="es-MX" sz="1400" b="1" dirty="0" err="1" smtClean="0"/>
              <a:t>NumeroEmpleado</a:t>
            </a:r>
            <a:endParaRPr lang="es-MX" sz="1400" b="1" dirty="0" smtClean="0"/>
          </a:p>
          <a:p>
            <a:r>
              <a:rPr lang="es-MX" sz="1400" b="1" dirty="0" smtClean="0">
                <a:hlinkClick r:id="rId6"/>
              </a:rPr>
              <a:t>CorreoUsuario@ipn.mx</a:t>
            </a:r>
            <a:endParaRPr lang="es-MX" sz="1400" b="1" dirty="0" smtClean="0"/>
          </a:p>
          <a:p>
            <a:r>
              <a:rPr lang="es-MX" sz="1400" b="1" dirty="0" smtClean="0"/>
              <a:t>5555555555</a:t>
            </a:r>
          </a:p>
          <a:p>
            <a:r>
              <a:rPr lang="es-MX" sz="1400" b="1" dirty="0" smtClean="0"/>
              <a:t>Fecha de Inicio</a:t>
            </a:r>
          </a:p>
          <a:p>
            <a:r>
              <a:rPr lang="es-MX" sz="1400" b="1" dirty="0" smtClean="0"/>
              <a:t>Fecha de Fin</a:t>
            </a:r>
          </a:p>
          <a:p>
            <a:r>
              <a:rPr lang="es-MX" sz="1400" b="1" dirty="0" err="1" smtClean="0"/>
              <a:t>NombreUsuario</a:t>
            </a:r>
            <a:endParaRPr lang="es-MX" sz="1400" b="1" dirty="0" smtClean="0"/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/>
              <a:t>Inicio</a:t>
            </a:r>
          </a:p>
          <a:p>
            <a:r>
              <a:rPr lang="es-MX" dirty="0"/>
              <a:t>Perfil</a:t>
            </a:r>
          </a:p>
          <a:p>
            <a:r>
              <a:rPr lang="es-MX" dirty="0" smtClean="0"/>
              <a:t>Estadísticas</a:t>
            </a:r>
            <a:endParaRPr lang="es-MX" dirty="0"/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n para perfi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58" y="2322576"/>
            <a:ext cx="1064375" cy="9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para botÃ³n modificar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488" y="4264734"/>
            <a:ext cx="336332" cy="3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Resultado de imagen para botÃ³n elimin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136412" y="1537695"/>
            <a:ext cx="71890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Modificar Perfil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sz="1200" dirty="0" smtClean="0"/>
              <a:t>           Nombre                                                 Apellido Paterno                                   Apellido Materno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sz="1200" dirty="0" smtClean="0"/>
              <a:t>           Numero de empleado                        Fecha de Inicio                                        Fecha de Fin</a:t>
            </a:r>
          </a:p>
          <a:p>
            <a:endParaRPr lang="es-MX" sz="1200" dirty="0" smtClean="0"/>
          </a:p>
          <a:p>
            <a:endParaRPr lang="es-MX" sz="1200" dirty="0"/>
          </a:p>
          <a:p>
            <a:r>
              <a:rPr lang="es-MX" sz="1200" dirty="0" smtClean="0"/>
              <a:t>           Correo electrónico                                 </a:t>
            </a:r>
            <a:r>
              <a:rPr lang="es-MX" sz="1200" dirty="0" err="1" smtClean="0"/>
              <a:t>Telefono</a:t>
            </a:r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r>
              <a:rPr lang="es-MX" sz="1200" dirty="0"/>
              <a:t> </a:t>
            </a:r>
            <a:r>
              <a:rPr lang="es-MX" sz="1200" dirty="0" smtClean="0"/>
              <a:t>          Nombre de Usuario                               Contraseña                                           Repetir Contraseña</a:t>
            </a:r>
          </a:p>
          <a:p>
            <a:r>
              <a:rPr lang="es-MX" sz="1200" dirty="0"/>
              <a:t> </a:t>
            </a:r>
            <a:r>
              <a:rPr lang="es-MX" sz="1200" dirty="0" smtClean="0"/>
              <a:t>         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71347" y="1044369"/>
            <a:ext cx="2584732" cy="231518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/>
              <a:t>Inicio</a:t>
            </a:r>
          </a:p>
          <a:p>
            <a:r>
              <a:rPr lang="es-MX" dirty="0"/>
              <a:t>Perfil</a:t>
            </a:r>
          </a:p>
          <a:p>
            <a:r>
              <a:rPr lang="es-MX" dirty="0" smtClean="0"/>
              <a:t>Estadísticas</a:t>
            </a:r>
            <a:endParaRPr lang="es-MX" dirty="0"/>
          </a:p>
          <a:p>
            <a:r>
              <a:rPr lang="es-MX" dirty="0" smtClean="0"/>
              <a:t>      </a:t>
            </a:r>
            <a:endParaRPr lang="es-MX" dirty="0"/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4611081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6824692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9087339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Resultado de imagen para perfi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58" y="1960851"/>
            <a:ext cx="1064375" cy="9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148958" y="302898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u="sng" dirty="0" smtClean="0">
                <a:solidFill>
                  <a:schemeClr val="accent1">
                    <a:lumMod val="75000"/>
                  </a:schemeClr>
                </a:solidFill>
              </a:rPr>
              <a:t>Cambiar Imagen</a:t>
            </a:r>
            <a:endParaRPr 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616307" y="2745429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/>
          <p:cNvSpPr/>
          <p:nvPr/>
        </p:nvSpPr>
        <p:spPr>
          <a:xfrm>
            <a:off x="4606212" y="33215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6894245" y="33215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/>
          <p:cNvSpPr/>
          <p:nvPr/>
        </p:nvSpPr>
        <p:spPr>
          <a:xfrm>
            <a:off x="4606211" y="38386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NombreUsuario</a:t>
            </a:r>
            <a:endParaRPr lang="en-US" dirty="0"/>
          </a:p>
        </p:txBody>
      </p:sp>
      <p:sp>
        <p:nvSpPr>
          <p:cNvPr id="27" name="Rectángulo 26"/>
          <p:cNvSpPr/>
          <p:nvPr/>
        </p:nvSpPr>
        <p:spPr>
          <a:xfrm>
            <a:off x="6894245" y="3815437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/>
          <p:cNvSpPr/>
          <p:nvPr/>
        </p:nvSpPr>
        <p:spPr>
          <a:xfrm>
            <a:off x="9087339" y="3807268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518" y="4417861"/>
            <a:ext cx="373709" cy="37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Resultado de imagen para botÃ³n eliminar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488" y="4402578"/>
            <a:ext cx="364209" cy="36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6824692" y="2749964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dd</a:t>
            </a:r>
            <a:r>
              <a:rPr lang="es-MX" dirty="0" smtClean="0"/>
              <a:t>/mm/</a:t>
            </a:r>
            <a:r>
              <a:rPr lang="es-MX" dirty="0" err="1" smtClean="0"/>
              <a:t>aaaa</a:t>
            </a:r>
            <a:endParaRPr lang="en-US" dirty="0"/>
          </a:p>
        </p:txBody>
      </p:sp>
      <p:sp>
        <p:nvSpPr>
          <p:cNvPr id="31" name="Rectángulo 30"/>
          <p:cNvSpPr/>
          <p:nvPr/>
        </p:nvSpPr>
        <p:spPr>
          <a:xfrm>
            <a:off x="9087339" y="2728984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d</a:t>
            </a:r>
            <a:r>
              <a:rPr lang="es-MX" dirty="0" err="1" smtClean="0"/>
              <a:t>d</a:t>
            </a:r>
            <a:r>
              <a:rPr lang="es-MX" dirty="0" smtClean="0"/>
              <a:t>/mm/</a:t>
            </a:r>
            <a:r>
              <a:rPr lang="es-MX" dirty="0" err="1" smtClean="0"/>
              <a:t>aaaa</a:t>
            </a:r>
            <a:endParaRPr lang="en-US" dirty="0"/>
          </a:p>
        </p:txBody>
      </p:sp>
      <p:pic>
        <p:nvPicPr>
          <p:cNvPr id="33" name="Picture 8" descr="Imagen relacionada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91" y="4402578"/>
            <a:ext cx="367288" cy="3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Perfil</a:t>
            </a:r>
          </a:p>
          <a:p>
            <a:r>
              <a:rPr lang="es-MX" dirty="0" smtClean="0"/>
              <a:t>Estadísticas</a:t>
            </a:r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447392" y="1762061"/>
            <a:ext cx="796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Estadísticas</a:t>
            </a:r>
            <a:endParaRPr lang="en-US" sz="2800" b="1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3163614" y="1530792"/>
            <a:ext cx="61905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Cuestionarios disponibles:</a:t>
            </a:r>
          </a:p>
          <a:p>
            <a:r>
              <a:rPr lang="es-MX" sz="1200" dirty="0" smtClean="0"/>
              <a:t>Si eres alumno del IPN, elige uno de nuestros cuestionarios disponibles y apóyanos contestándolo.</a:t>
            </a:r>
          </a:p>
          <a:p>
            <a:r>
              <a:rPr lang="es-MX" sz="1200" dirty="0" smtClean="0"/>
              <a:t>Gracias!</a:t>
            </a:r>
          </a:p>
          <a:p>
            <a:r>
              <a:rPr lang="es-MX" sz="2400" u="sng" dirty="0" smtClean="0">
                <a:solidFill>
                  <a:schemeClr val="accent1"/>
                </a:solidFill>
              </a:rPr>
              <a:t>Identidad de genero</a:t>
            </a:r>
            <a:endParaRPr lang="en-US" sz="2400" u="sng" dirty="0">
              <a:solidFill>
                <a:schemeClr val="accent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12679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Iniciar Sesión</a:t>
            </a:r>
            <a:endParaRPr lang="es-MX" dirty="0"/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contestar cuestionar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493" y="1852046"/>
            <a:ext cx="2761664" cy="182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n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0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3163614" y="1530792"/>
            <a:ext cx="61905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Iniciar Sesión</a:t>
            </a:r>
          </a:p>
          <a:p>
            <a:endParaRPr lang="es-MX" sz="2800" b="1" dirty="0">
              <a:solidFill>
                <a:srgbClr val="990033"/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endParaRPr lang="es-MX" sz="2800" b="1" dirty="0">
              <a:solidFill>
                <a:srgbClr val="990033"/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12679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Iniciar Sesión</a:t>
            </a:r>
            <a:endParaRPr lang="es-MX" dirty="0"/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055476" y="2154621"/>
            <a:ext cx="1986455" cy="3258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5055475" y="3100425"/>
            <a:ext cx="1986455" cy="3258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5591503" y="25329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</a:t>
            </a:r>
            <a:endParaRPr lang="en-U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423595" y="3478792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Contraseña</a:t>
            </a:r>
            <a:endParaRPr lang="en-U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673809" y="4454936"/>
            <a:ext cx="53158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*Si aun no estas registrado u olvidaste tu contraseña, pide ayuda con el personal correspondiente</a:t>
            </a:r>
            <a:endParaRPr lang="en-US" sz="1000" dirty="0"/>
          </a:p>
        </p:txBody>
      </p:sp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3163614" y="1530792"/>
            <a:ext cx="61905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Bienvenido!</a:t>
            </a:r>
          </a:p>
          <a:p>
            <a:endParaRPr lang="es-MX" sz="2800" b="1" dirty="0">
              <a:solidFill>
                <a:srgbClr val="990033"/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pPr algn="ctr"/>
            <a:r>
              <a:rPr lang="es-MX" sz="2800" b="1" dirty="0" smtClean="0"/>
              <a:t>Nombre </a:t>
            </a:r>
            <a:r>
              <a:rPr lang="es-MX" sz="2800" b="1" dirty="0" err="1" smtClean="0"/>
              <a:t>ApPat</a:t>
            </a:r>
            <a:r>
              <a:rPr lang="es-MX" sz="2800" b="1" dirty="0" smtClean="0"/>
              <a:t> </a:t>
            </a:r>
            <a:r>
              <a:rPr lang="es-MX" sz="2800" b="1" dirty="0" err="1" smtClean="0"/>
              <a:t>ApMat</a:t>
            </a:r>
            <a:endParaRPr lang="es-MX" sz="2800" b="1" dirty="0"/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Perfil</a:t>
            </a:r>
          </a:p>
          <a:p>
            <a:r>
              <a:rPr lang="es-MX" dirty="0" smtClean="0"/>
              <a:t>Administradores</a:t>
            </a:r>
          </a:p>
          <a:p>
            <a:r>
              <a:rPr lang="es-MX" dirty="0" smtClean="0"/>
              <a:t>Instituciones</a:t>
            </a:r>
          </a:p>
          <a:p>
            <a:r>
              <a:rPr lang="es-MX" dirty="0"/>
              <a:t> </a:t>
            </a:r>
            <a:r>
              <a:rPr lang="es-MX" dirty="0" smtClean="0"/>
              <a:t>     </a:t>
            </a:r>
            <a:endParaRPr lang="es-MX" dirty="0"/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372303" y="1530792"/>
            <a:ext cx="4981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Perfil</a:t>
            </a:r>
          </a:p>
          <a:p>
            <a:endParaRPr lang="es-MX" sz="1400" b="1" dirty="0" smtClean="0"/>
          </a:p>
          <a:p>
            <a:r>
              <a:rPr lang="es-MX" sz="1400" b="1" dirty="0" smtClean="0"/>
              <a:t>Nombre </a:t>
            </a:r>
            <a:r>
              <a:rPr lang="es-MX" sz="1400" b="1" dirty="0" err="1" smtClean="0"/>
              <a:t>ApPat</a:t>
            </a:r>
            <a:r>
              <a:rPr lang="es-MX" sz="1400" b="1" dirty="0" smtClean="0"/>
              <a:t> </a:t>
            </a:r>
            <a:r>
              <a:rPr lang="es-MX" sz="1400" b="1" dirty="0" err="1" smtClean="0"/>
              <a:t>ApMat</a:t>
            </a:r>
            <a:endParaRPr lang="es-MX" sz="1400" b="1" dirty="0" smtClean="0"/>
          </a:p>
          <a:p>
            <a:r>
              <a:rPr lang="es-MX" sz="1400" b="1" dirty="0" err="1" smtClean="0"/>
              <a:t>NumeroEmpleado</a:t>
            </a:r>
            <a:endParaRPr lang="es-MX" sz="1400" b="1" dirty="0" smtClean="0"/>
          </a:p>
          <a:p>
            <a:r>
              <a:rPr lang="es-MX" sz="1400" b="1" dirty="0" smtClean="0">
                <a:hlinkClick r:id="rId6"/>
              </a:rPr>
              <a:t>CorreoUsuario@ipn.mx</a:t>
            </a:r>
            <a:endParaRPr lang="es-MX" sz="1400" b="1" dirty="0" smtClean="0"/>
          </a:p>
          <a:p>
            <a:r>
              <a:rPr lang="es-MX" sz="1400" b="1" dirty="0" smtClean="0"/>
              <a:t>5555555555</a:t>
            </a:r>
          </a:p>
          <a:p>
            <a:r>
              <a:rPr lang="es-MX" sz="1400" b="1" dirty="0" smtClean="0"/>
              <a:t>Fecha de Inicio</a:t>
            </a:r>
          </a:p>
          <a:p>
            <a:r>
              <a:rPr lang="es-MX" sz="1400" b="1" dirty="0" smtClean="0"/>
              <a:t>Fecha de Fin</a:t>
            </a:r>
          </a:p>
          <a:p>
            <a:r>
              <a:rPr lang="es-MX" sz="1400" b="1" dirty="0" err="1" smtClean="0"/>
              <a:t>NombreUsuario</a:t>
            </a:r>
            <a:endParaRPr lang="es-MX" sz="1400" b="1" dirty="0" smtClean="0"/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Perfil</a:t>
            </a:r>
          </a:p>
          <a:p>
            <a:r>
              <a:rPr lang="es-MX" dirty="0" smtClean="0"/>
              <a:t>Administradores</a:t>
            </a:r>
          </a:p>
          <a:p>
            <a:r>
              <a:rPr lang="es-MX" dirty="0" smtClean="0"/>
              <a:t>Instituciones</a:t>
            </a:r>
          </a:p>
          <a:p>
            <a:r>
              <a:rPr lang="es-MX" dirty="0"/>
              <a:t> </a:t>
            </a:r>
            <a:r>
              <a:rPr lang="es-MX" dirty="0" smtClean="0"/>
              <a:t>     </a:t>
            </a:r>
            <a:endParaRPr lang="es-MX" dirty="0"/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n para perfi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58" y="2322576"/>
            <a:ext cx="1064375" cy="9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para botÃ³n modificar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488" y="4264734"/>
            <a:ext cx="336332" cy="3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Resultado de imagen para botÃ³n elimin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136412" y="1537695"/>
            <a:ext cx="71890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Modificar Perfil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sz="1200" dirty="0" smtClean="0"/>
              <a:t>           Nombre                                                 Apellido Paterno                                   Apellido Materno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sz="1200" dirty="0" smtClean="0"/>
              <a:t>           Numero de empleado                        Fecha de Inicio                                        Fecha de Fin</a:t>
            </a:r>
          </a:p>
          <a:p>
            <a:endParaRPr lang="es-MX" sz="1200" dirty="0" smtClean="0"/>
          </a:p>
          <a:p>
            <a:endParaRPr lang="es-MX" sz="1200" dirty="0"/>
          </a:p>
          <a:p>
            <a:r>
              <a:rPr lang="es-MX" sz="1200" dirty="0" smtClean="0"/>
              <a:t>           Correo electrónico                                 </a:t>
            </a:r>
            <a:r>
              <a:rPr lang="es-MX" sz="1200" dirty="0" err="1" smtClean="0"/>
              <a:t>Telefono</a:t>
            </a:r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r>
              <a:rPr lang="es-MX" sz="1200" dirty="0"/>
              <a:t> </a:t>
            </a:r>
            <a:r>
              <a:rPr lang="es-MX" sz="1200" dirty="0" smtClean="0"/>
              <a:t>          Nombre de Usuario                               Contraseña                                           Repetir Contraseña</a:t>
            </a:r>
          </a:p>
          <a:p>
            <a:r>
              <a:rPr lang="es-MX" sz="1200" dirty="0"/>
              <a:t> </a:t>
            </a:r>
            <a:r>
              <a:rPr lang="es-MX" sz="1200" dirty="0" smtClean="0"/>
              <a:t>         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Perfil</a:t>
            </a:r>
          </a:p>
          <a:p>
            <a:r>
              <a:rPr lang="es-MX" dirty="0" smtClean="0"/>
              <a:t>Administradores</a:t>
            </a:r>
          </a:p>
          <a:p>
            <a:r>
              <a:rPr lang="es-MX" dirty="0" smtClean="0"/>
              <a:t>Instituciones</a:t>
            </a:r>
          </a:p>
          <a:p>
            <a:r>
              <a:rPr lang="es-MX" dirty="0"/>
              <a:t> </a:t>
            </a:r>
            <a:r>
              <a:rPr lang="es-MX" dirty="0" smtClean="0"/>
              <a:t>     </a:t>
            </a:r>
            <a:endParaRPr lang="es-MX" dirty="0"/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4611081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6824692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9087339" y="2141562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Resultado de imagen para perfi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58" y="1960851"/>
            <a:ext cx="1064375" cy="9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148958" y="302898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u="sng" dirty="0" smtClean="0">
                <a:solidFill>
                  <a:schemeClr val="accent1">
                    <a:lumMod val="75000"/>
                  </a:schemeClr>
                </a:solidFill>
              </a:rPr>
              <a:t>Cambiar Imagen</a:t>
            </a:r>
            <a:endParaRPr 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616307" y="2745429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/>
          <p:cNvSpPr/>
          <p:nvPr/>
        </p:nvSpPr>
        <p:spPr>
          <a:xfrm>
            <a:off x="4606212" y="33215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6894245" y="33215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/>
          <p:cNvSpPr/>
          <p:nvPr/>
        </p:nvSpPr>
        <p:spPr>
          <a:xfrm>
            <a:off x="4606211" y="3838675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NombreUsuario</a:t>
            </a:r>
            <a:endParaRPr lang="en-US" dirty="0"/>
          </a:p>
        </p:txBody>
      </p:sp>
      <p:sp>
        <p:nvSpPr>
          <p:cNvPr id="27" name="Rectángulo 26"/>
          <p:cNvSpPr/>
          <p:nvPr/>
        </p:nvSpPr>
        <p:spPr>
          <a:xfrm>
            <a:off x="6894245" y="3815437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/>
          <p:cNvSpPr/>
          <p:nvPr/>
        </p:nvSpPr>
        <p:spPr>
          <a:xfrm>
            <a:off x="9087339" y="3807268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518" y="4417861"/>
            <a:ext cx="373709" cy="37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Resultado de imagen para botÃ³n eliminar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488" y="4402578"/>
            <a:ext cx="364209" cy="36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6824692" y="2749964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dd</a:t>
            </a:r>
            <a:r>
              <a:rPr lang="es-MX" dirty="0" smtClean="0"/>
              <a:t>/mm/</a:t>
            </a:r>
            <a:r>
              <a:rPr lang="es-MX" dirty="0" err="1" smtClean="0"/>
              <a:t>aaaa</a:t>
            </a:r>
            <a:endParaRPr lang="en-US" dirty="0"/>
          </a:p>
        </p:txBody>
      </p:sp>
      <p:sp>
        <p:nvSpPr>
          <p:cNvPr id="31" name="Rectángulo 30"/>
          <p:cNvSpPr/>
          <p:nvPr/>
        </p:nvSpPr>
        <p:spPr>
          <a:xfrm>
            <a:off x="9087339" y="2728984"/>
            <a:ext cx="2102069" cy="278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d</a:t>
            </a:r>
            <a:r>
              <a:rPr lang="es-MX" dirty="0" err="1" smtClean="0"/>
              <a:t>d</a:t>
            </a:r>
            <a:r>
              <a:rPr lang="es-MX" dirty="0" smtClean="0"/>
              <a:t>/mm/</a:t>
            </a:r>
            <a:r>
              <a:rPr lang="es-MX" dirty="0" err="1" smtClean="0"/>
              <a:t>aaaa</a:t>
            </a:r>
            <a:endParaRPr lang="en-US" dirty="0"/>
          </a:p>
        </p:txBody>
      </p:sp>
      <p:pic>
        <p:nvPicPr>
          <p:cNvPr id="33" name="Picture 8" descr="Imagen relacionada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91" y="4402578"/>
            <a:ext cx="367288" cy="3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04963"/>
            <a:ext cx="12192000" cy="9530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 smtClean="0"/>
          </a:p>
          <a:p>
            <a:pPr algn="ctr"/>
            <a:r>
              <a:rPr lang="es-MX" sz="1200" b="1" dirty="0" smtClean="0"/>
              <a:t>CONTACTO</a:t>
            </a:r>
          </a:p>
          <a:p>
            <a:pPr algn="ctr"/>
            <a:r>
              <a:rPr lang="es-MX" sz="1200" b="1" dirty="0" smtClean="0"/>
              <a:t>Lucia Ramirez Mayorga</a:t>
            </a:r>
          </a:p>
          <a:p>
            <a:pPr algn="ctr"/>
            <a:r>
              <a:rPr lang="es-MX" sz="1200" b="1" dirty="0" smtClean="0"/>
              <a:t>luciaramirezmayorga@Hotmail.com</a:t>
            </a:r>
          </a:p>
          <a:p>
            <a:pPr algn="ctr"/>
            <a:endParaRPr lang="es-MX" dirty="0"/>
          </a:p>
        </p:txBody>
      </p:sp>
      <p:pic>
        <p:nvPicPr>
          <p:cNvPr id="1032" name="Picture 8" descr="Resultado de imagen para instituto politecnico nacio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15" y="52696"/>
            <a:ext cx="668740" cy="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" y="52696"/>
            <a:ext cx="1243305" cy="718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uadroTexto 8"/>
          <p:cNvSpPr txBox="1"/>
          <p:nvPr/>
        </p:nvSpPr>
        <p:spPr>
          <a:xfrm>
            <a:off x="2949262" y="1044369"/>
            <a:ext cx="9242738" cy="369332"/>
          </a:xfrm>
          <a:prstGeom prst="rect">
            <a:avLst/>
          </a:prstGeom>
          <a:solidFill>
            <a:srgbClr val="990033"/>
          </a:solidFill>
          <a:ln>
            <a:solidFill>
              <a:srgbClr val="CC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Herramienta Web de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poyo </a:t>
            </a:r>
            <a:r>
              <a:rPr lang="es-MX" dirty="0">
                <a:solidFill>
                  <a:schemeClr val="bg1"/>
                </a:solidFill>
              </a:rPr>
              <a:t>a</a:t>
            </a:r>
            <a:r>
              <a:rPr lang="es-MX" dirty="0" smtClean="0">
                <a:solidFill>
                  <a:schemeClr val="bg1"/>
                </a:solidFill>
              </a:rPr>
              <a:t>l Análisis de Identidad de Genero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0" y="5751747"/>
            <a:ext cx="12192000" cy="2257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4826979"/>
            <a:ext cx="12192000" cy="924768"/>
          </a:xfrm>
          <a:prstGeom prst="rect">
            <a:avLst/>
          </a:prstGeom>
          <a:solidFill>
            <a:srgbClr val="9900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40000" rIns="1440000" rtlCol="0" anchor="ctr"/>
          <a:lstStyle/>
          <a:p>
            <a:pPr algn="ctr"/>
            <a:r>
              <a:rPr lang="es-MX" sz="1200" b="1" dirty="0" smtClean="0"/>
              <a:t>INSTITUTO POLITECNICO NACIONAL</a:t>
            </a:r>
          </a:p>
          <a:p>
            <a:pPr algn="ctr"/>
            <a:r>
              <a:rPr lang="es-MX" sz="1100" dirty="0" smtClean="0"/>
              <a:t>D.R. Instituto Politécnico Nacional (IPN), Av. Luis Enrique Erro S/N, Unidad Profesional Adolfo López Mateos, Zacatenco, Delegación Gustavo A. Madero, C.P. 07738, Ciudad de México; México.</a:t>
            </a:r>
            <a:endParaRPr lang="es-MX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43955" y="163857"/>
            <a:ext cx="462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INSTITUTO POLITÉCNICO NACIONAL</a:t>
            </a:r>
          </a:p>
          <a:p>
            <a:pPr algn="ctr"/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“La técnica al servicio de la patria”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1347" y="1044370"/>
            <a:ext cx="2584732" cy="7634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1038" name="Picture 14" descr="Resultado de imagen para identidad de gene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20" y="128241"/>
            <a:ext cx="1041337" cy="7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0587" y="114828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3163614" y="1530792"/>
            <a:ext cx="61905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990033"/>
                </a:solidFill>
              </a:rPr>
              <a:t>Administradores</a:t>
            </a:r>
          </a:p>
          <a:p>
            <a:pPr algn="ctr"/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Lucia Ramírez Mayorga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Administrador2</a:t>
            </a:r>
          </a:p>
          <a:p>
            <a:endParaRPr lang="es-MX" sz="2800" b="1" dirty="0" smtClean="0">
              <a:solidFill>
                <a:srgbClr val="990033"/>
              </a:solidFill>
            </a:endParaRPr>
          </a:p>
          <a:p>
            <a:endParaRPr lang="es-MX" sz="2800" b="1" dirty="0" smtClean="0">
              <a:solidFill>
                <a:srgbClr val="990033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71347" y="1044370"/>
            <a:ext cx="2584732" cy="2108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r>
              <a:rPr lang="es-MX" dirty="0" smtClean="0"/>
              <a:t>Inicio</a:t>
            </a:r>
          </a:p>
          <a:p>
            <a:r>
              <a:rPr lang="es-MX" dirty="0" smtClean="0"/>
              <a:t>Perfil</a:t>
            </a:r>
          </a:p>
          <a:p>
            <a:r>
              <a:rPr lang="es-MX" dirty="0" smtClean="0"/>
              <a:t>Administradores</a:t>
            </a:r>
          </a:p>
          <a:p>
            <a:r>
              <a:rPr lang="es-MX" dirty="0" smtClean="0"/>
              <a:t>Instituciones</a:t>
            </a:r>
          </a:p>
          <a:p>
            <a:r>
              <a:rPr lang="es-MX" dirty="0"/>
              <a:t> </a:t>
            </a:r>
            <a:r>
              <a:rPr lang="es-MX" dirty="0" smtClean="0"/>
              <a:t>     </a:t>
            </a:r>
            <a:endParaRPr lang="es-MX" dirty="0"/>
          </a:p>
        </p:txBody>
      </p:sp>
      <p:pic>
        <p:nvPicPr>
          <p:cNvPr id="18" name="Picture 18" descr="Resultado de imagen para menu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7601" y="1176558"/>
            <a:ext cx="542412" cy="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n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18586" r="19895" b="22730"/>
          <a:stretch/>
        </p:blipFill>
        <p:spPr bwMode="auto">
          <a:xfrm>
            <a:off x="5724119" y="4459133"/>
            <a:ext cx="332436" cy="3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n relacionada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249" y="2422507"/>
            <a:ext cx="368029" cy="3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esultado de imagen para botÃ³n modificar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813" y="2454204"/>
            <a:ext cx="336332" cy="3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n relacionada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584" y="2382059"/>
            <a:ext cx="367288" cy="3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n relacionada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19" y="3087576"/>
            <a:ext cx="368029" cy="3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Resultado de imagen para botÃ³n modificar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83" y="3119273"/>
            <a:ext cx="336332" cy="3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Imagen relacionada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454" y="3047128"/>
            <a:ext cx="367288" cy="3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esultado de imagen para boton aÃ±adir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979" y="4169988"/>
            <a:ext cx="431255" cy="4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98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3260</Words>
  <Application>Microsoft Office PowerPoint</Application>
  <PresentationFormat>Panorámica</PresentationFormat>
  <Paragraphs>868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ramirez mayorga</dc:creator>
  <cp:lastModifiedBy>RAMIREZ MAYORGA, LUCIA</cp:lastModifiedBy>
  <cp:revision>28</cp:revision>
  <dcterms:created xsi:type="dcterms:W3CDTF">2018-04-10T03:50:26Z</dcterms:created>
  <dcterms:modified xsi:type="dcterms:W3CDTF">2018-05-02T07:24:41Z</dcterms:modified>
</cp:coreProperties>
</file>