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02ED-69B0-9DF6-4888-BF7C58AAB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C68A-1BCB-34BB-CF01-ACE47627F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205B0-1030-FFDE-059B-CAC9F707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6C91A-4A43-6B46-A990-6302ED05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B02E-FCFD-8636-82E2-49B84400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31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25D8-D1D8-6DD2-152F-BA96F9E1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94241-9E25-6345-5989-77A3F090C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4A39B-DEB1-BB9E-D8C0-5BD478F6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97FA8-2F76-67C7-7172-0C6E3794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148BF-2A43-53B8-14F0-ECBB09C0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85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6FDFE-655E-4D47-4A73-428CB7AE3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6DF68-E0BC-91BB-A9D9-E307E0BA0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85AA-1D5A-373E-811C-FC1EA0C3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7E6B-C216-0152-F8A6-03392EA5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26CE-89E1-B626-5F1B-E3010366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60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3A45-ABD8-DD8C-55F5-ECFEE55A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34F7-20DC-FB43-06F1-1EAA493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7912C-E86B-A72F-DA39-DB5D1630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43A2-A4F7-E46C-FA9D-8067B76F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B3D6-AF84-2364-C675-613BEE9E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55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77E7-FEDC-0B20-0949-902DA924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7E1A6-1B9E-3462-89AA-641452E2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C2978-596C-C930-1C33-B03F7CDD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D001-501E-A86D-0936-FED62C9F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BAD61-1008-B885-30AD-80FD44F1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9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537E-03B4-164F-85DC-436FBBE5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E039-218E-A5F1-E8D4-D16361BD7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3E926-88AC-E1A8-AFC7-DD66BE6A4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90DB8-DFF1-5C0C-21DC-625F06B6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DAE5A-94C6-A835-1923-AE5916BC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E6464-FFCB-3B86-8E7D-8616C400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27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CF81-308F-B928-0737-AFF223CE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D9030-2622-3887-F63B-6250D15A2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0FB61-FB6E-8CC3-90C1-E0DA5D295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B95DF-80DE-B8EB-4484-D2FCA8D0A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6ACFE-4340-A592-02D4-59A8095F2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BAFD7-0A83-717C-71B8-90F4DEC7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89DAD-A5CA-2380-4235-B2082CF2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F108-7EF7-F3BC-33AD-96C96E1D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11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00B1-0E26-A6DD-9C3D-C0B776F0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DBB7B-ED8C-9F1A-0EEE-36B3D430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C691A-4C63-EAD5-A109-B37BFA38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980F6-B78A-A989-66E7-9CF42A18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17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10D76-C7FC-E160-A9F8-948FC2EF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DD701-67D3-FB71-0098-8B2ADC73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A1816-C728-DE35-2F9A-97F101AA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82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9273-DF6E-21C2-48BE-777A420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2311-F922-E10C-BECB-DCECB3E1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75013-A654-1C15-95AA-2DCA59008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3EC6D-E2F1-74AC-509D-704BCDBF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6AD3C-A64C-8B4F-B50A-34FA1279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C1C7-0193-AAC3-A9AA-1D9B5220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76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53D4-D97F-1864-F490-1FF41538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00FB-C85E-E32B-89EF-D4E5B5C1A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60705-CB84-9FDF-B669-72BB3A03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E5FA5-15DA-7831-7F7A-6C4CCD6C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2068B-8152-2399-EAED-17BF3DF3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1DCEC-28E5-7B8A-F0B4-49C2CDB0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84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BA4A7-7BF2-E9EB-D7F2-41E9ACE6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BD55D-D8D7-C8B6-D2E1-7977D79EE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2A9B-94C0-DFDE-D66D-1E4C79090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482C-776D-400F-AD90-26C29B7353B6}" type="datetimeFigureOut">
              <a:rPr lang="es-ES" smtClean="0"/>
              <a:t>11/03/2024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B7C4C-8028-39F0-AC94-75AE2EEF9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92982-E9DE-D1A5-37B5-C5EAB170D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54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ronhack - All Iron">
            <a:extLst>
              <a:ext uri="{FF2B5EF4-FFF2-40B4-BE49-F238E27FC236}">
                <a16:creationId xmlns:a16="http://schemas.microsoft.com/office/drawing/2014/main" id="{14B08E7C-C4EC-C9DD-A444-88A20E5FA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23077" r="21538" b="21846"/>
          <a:stretch/>
        </p:blipFill>
        <p:spPr bwMode="auto">
          <a:xfrm>
            <a:off x="10140043" y="182124"/>
            <a:ext cx="1741715" cy="163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87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ronhack - All Iron">
            <a:extLst>
              <a:ext uri="{FF2B5EF4-FFF2-40B4-BE49-F238E27FC236}">
                <a16:creationId xmlns:a16="http://schemas.microsoft.com/office/drawing/2014/main" id="{14B08E7C-C4EC-C9DD-A444-88A20E5FA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23077" r="21538" b="21846"/>
          <a:stretch/>
        </p:blipFill>
        <p:spPr bwMode="auto">
          <a:xfrm>
            <a:off x="10912222" y="231444"/>
            <a:ext cx="916910" cy="85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78C757-91C6-80C5-8AEA-2065191A6FF0}"/>
              </a:ext>
            </a:extLst>
          </p:cNvPr>
          <p:cNvSpPr/>
          <p:nvPr/>
        </p:nvSpPr>
        <p:spPr>
          <a:xfrm>
            <a:off x="734786" y="1612996"/>
            <a:ext cx="10223348" cy="302431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3547B8-521F-4A64-C9D5-62D04EBBA1FC}"/>
              </a:ext>
            </a:extLst>
          </p:cNvPr>
          <p:cNvSpPr/>
          <p:nvPr/>
        </p:nvSpPr>
        <p:spPr>
          <a:xfrm>
            <a:off x="3953040" y="273318"/>
            <a:ext cx="2729264" cy="80047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FA9BCC-603D-2E9F-CF45-CAE7EE6C3BA6}"/>
              </a:ext>
            </a:extLst>
          </p:cNvPr>
          <p:cNvSpPr/>
          <p:nvPr/>
        </p:nvSpPr>
        <p:spPr>
          <a:xfrm>
            <a:off x="2351314" y="5426527"/>
            <a:ext cx="7396844" cy="99604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41A1B4-4D24-74FB-E575-99EC0D22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719" y="5600771"/>
            <a:ext cx="1835786" cy="8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B9BF89-D072-2F4C-03E2-CE43DB2E124C}"/>
              </a:ext>
            </a:extLst>
          </p:cNvPr>
          <p:cNvSpPr/>
          <p:nvPr/>
        </p:nvSpPr>
        <p:spPr>
          <a:xfrm>
            <a:off x="1233866" y="2351500"/>
            <a:ext cx="1132718" cy="202164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6C577C-DD66-3205-0A76-0CD3AC055395}"/>
              </a:ext>
            </a:extLst>
          </p:cNvPr>
          <p:cNvSpPr/>
          <p:nvPr/>
        </p:nvSpPr>
        <p:spPr>
          <a:xfrm>
            <a:off x="2902374" y="2349487"/>
            <a:ext cx="1132718" cy="2001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CD748E-B4B2-C2CE-C072-E62A7F33DC50}"/>
              </a:ext>
            </a:extLst>
          </p:cNvPr>
          <p:cNvSpPr/>
          <p:nvPr/>
        </p:nvSpPr>
        <p:spPr>
          <a:xfrm>
            <a:off x="4570882" y="2337240"/>
            <a:ext cx="1132718" cy="2001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D1616D-8355-D9FB-4C38-763E244FAC44}"/>
              </a:ext>
            </a:extLst>
          </p:cNvPr>
          <p:cNvSpPr/>
          <p:nvPr/>
        </p:nvSpPr>
        <p:spPr>
          <a:xfrm>
            <a:off x="6239390" y="2337240"/>
            <a:ext cx="1132718" cy="2001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1BE99D-0ECE-C3CC-9928-ABBFEC5409D5}"/>
              </a:ext>
            </a:extLst>
          </p:cNvPr>
          <p:cNvSpPr/>
          <p:nvPr/>
        </p:nvSpPr>
        <p:spPr>
          <a:xfrm>
            <a:off x="7907898" y="2259233"/>
            <a:ext cx="1132718" cy="133260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E11335-0BFE-6979-52DC-9755A041EA79}"/>
              </a:ext>
            </a:extLst>
          </p:cNvPr>
          <p:cNvSpPr/>
          <p:nvPr/>
        </p:nvSpPr>
        <p:spPr>
          <a:xfrm>
            <a:off x="9576406" y="2281712"/>
            <a:ext cx="1132718" cy="131213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6" name="Picture 8" descr="OpenAI Logo PNG vector in SVG, PDF, AI, CDR format">
            <a:extLst>
              <a:ext uri="{FF2B5EF4-FFF2-40B4-BE49-F238E27FC236}">
                <a16:creationId xmlns:a16="http://schemas.microsoft.com/office/drawing/2014/main" id="{24986B89-F872-0075-3BC1-38AC8DC9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40505" r="14302" b="40769"/>
          <a:stretch/>
        </p:blipFill>
        <p:spPr bwMode="auto">
          <a:xfrm>
            <a:off x="8003892" y="4033492"/>
            <a:ext cx="2619876" cy="51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treamlit • A faster way to build and share data apps">
            <a:extLst>
              <a:ext uri="{FF2B5EF4-FFF2-40B4-BE49-F238E27FC236}">
                <a16:creationId xmlns:a16="http://schemas.microsoft.com/office/drawing/2014/main" id="{57B7DF15-3576-5849-EEBF-3E06E48C3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62" y="1181443"/>
            <a:ext cx="1796726" cy="4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andas - Python Data Analysis Library">
            <a:extLst>
              <a:ext uri="{FF2B5EF4-FFF2-40B4-BE49-F238E27FC236}">
                <a16:creationId xmlns:a16="http://schemas.microsoft.com/office/drawing/2014/main" id="{4C62CA79-8E46-01DD-DF99-37AA46791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52" y="2469436"/>
            <a:ext cx="1070346" cy="7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andas - Python Data Analysis Library">
            <a:extLst>
              <a:ext uri="{FF2B5EF4-FFF2-40B4-BE49-F238E27FC236}">
                <a16:creationId xmlns:a16="http://schemas.microsoft.com/office/drawing/2014/main" id="{6C4CC7F2-8BE9-CBE9-BF1C-E6D118511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68" y="2481974"/>
            <a:ext cx="1070346" cy="7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x sqlite3&quot; Icon - Download for free – Iconduck">
            <a:extLst>
              <a:ext uri="{FF2B5EF4-FFF2-40B4-BE49-F238E27FC236}">
                <a16:creationId xmlns:a16="http://schemas.microsoft.com/office/drawing/2014/main" id="{7555E4A0-0670-B6C4-5BF4-6F3CD2863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14" y="3367634"/>
            <a:ext cx="751796" cy="87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pandas - Python Data Analysis Library">
            <a:extLst>
              <a:ext uri="{FF2B5EF4-FFF2-40B4-BE49-F238E27FC236}">
                <a16:creationId xmlns:a16="http://schemas.microsoft.com/office/drawing/2014/main" id="{2DBDF48C-13B8-42A3-3BF5-582F053DE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60" y="2481974"/>
            <a:ext cx="1070346" cy="7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16" descr="Citing and logo — seaborn 0.13.2 documentation">
            <a:extLst>
              <a:ext uri="{FF2B5EF4-FFF2-40B4-BE49-F238E27FC236}">
                <a16:creationId xmlns:a16="http://schemas.microsoft.com/office/drawing/2014/main" id="{0B447746-AE36-DF61-2B5A-3349937943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1C0E6B7-D276-413D-71E4-F91C71B13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79271" y="3255231"/>
            <a:ext cx="915939" cy="1102599"/>
          </a:xfrm>
          <a:prstGeom prst="rect">
            <a:avLst/>
          </a:prstGeom>
        </p:spPr>
      </p:pic>
      <p:pic>
        <p:nvPicPr>
          <p:cNvPr id="19" name="Picture 12" descr="pandas - Python Data Analysis Library">
            <a:extLst>
              <a:ext uri="{FF2B5EF4-FFF2-40B4-BE49-F238E27FC236}">
                <a16:creationId xmlns:a16="http://schemas.microsoft.com/office/drawing/2014/main" id="{A8EEDDCC-2868-9385-1DB9-8EC3F920A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409" y="2469436"/>
            <a:ext cx="1070346" cy="7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7E21205-42EB-7D20-4F61-568793A29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0000" y1="59583" x2="20000" y2="59583"/>
                        <a14:foregroundMark x1="25000" y1="60417" x2="25000" y2="60417"/>
                        <a14:foregroundMark x1="22917" y1="54583" x2="22917" y2="54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19" y="3199576"/>
            <a:ext cx="1022302" cy="10223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7A930C-2F7B-17E7-95FB-57A4A5F53A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0000" y1="59583" x2="20000" y2="59583"/>
                        <a14:foregroundMark x1="25000" y1="60417" x2="25000" y2="60417"/>
                        <a14:foregroundMark x1="22917" y1="54583" x2="22917" y2="54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06" y="2406698"/>
            <a:ext cx="1022302" cy="1022302"/>
          </a:xfrm>
          <a:prstGeom prst="rect">
            <a:avLst/>
          </a:prstGeom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A18B987A-9869-C710-A986-8BBA3D9DE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304" y="273318"/>
            <a:ext cx="816368" cy="81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Web Icon Logo PNG Vector (EPS) Free Download">
            <a:extLst>
              <a:ext uri="{FF2B5EF4-FFF2-40B4-BE49-F238E27FC236}">
                <a16:creationId xmlns:a16="http://schemas.microsoft.com/office/drawing/2014/main" id="{0B4D4FF1-63F4-376B-6079-7F9BDCDB1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33" y="374249"/>
            <a:ext cx="630761" cy="63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6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DIEZ ALONSO</dc:creator>
  <cp:lastModifiedBy>LAURA DIEZ ALONSO</cp:lastModifiedBy>
  <cp:revision>2</cp:revision>
  <dcterms:created xsi:type="dcterms:W3CDTF">2024-03-11T18:03:47Z</dcterms:created>
  <dcterms:modified xsi:type="dcterms:W3CDTF">2024-03-12T13:06:43Z</dcterms:modified>
</cp:coreProperties>
</file>