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4"/>
  </p:sldMasterIdLst>
  <p:notesMasterIdLst>
    <p:notesMasterId r:id="rId12"/>
  </p:notesMasterIdLst>
  <p:sldIdLst>
    <p:sldId id="272" r:id="rId5"/>
    <p:sldId id="260" r:id="rId6"/>
    <p:sldId id="268" r:id="rId7"/>
    <p:sldId id="269" r:id="rId8"/>
    <p:sldId id="270" r:id="rId9"/>
    <p:sldId id="273" r:id="rId10"/>
    <p:sldId id="271" r:id="rId11"/>
  </p:sldIdLst>
  <p:sldSz cx="9144000" cy="5143500" type="screen16x9"/>
  <p:notesSz cx="6858000" cy="9144000"/>
  <p:embeddedFontLst>
    <p:embeddedFont>
      <p:font typeface="Mulish" panose="020B0604020202020204" charset="0"/>
      <p:regular r:id="rId13"/>
      <p:bold r:id="rId14"/>
      <p:italic r:id="rId15"/>
      <p:boldItalic r:id="rId16"/>
    </p:embeddedFont>
    <p:embeddedFont>
      <p:font typeface="Neue Haas Grotesk Display Pro" panose="020D0304030502050203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18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82" y="3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BF0E77D-D5F3-EE17-FBBC-FDEFAE93C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>
            <a:extLst>
              <a:ext uri="{FF2B5EF4-FFF2-40B4-BE49-F238E27FC236}">
                <a16:creationId xmlns:a16="http://schemas.microsoft.com/office/drawing/2014/main" id="{A5952F4B-FC71-4DA2-E8F3-B57DC0F432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>
            <a:extLst>
              <a:ext uri="{FF2B5EF4-FFF2-40B4-BE49-F238E27FC236}">
                <a16:creationId xmlns:a16="http://schemas.microsoft.com/office/drawing/2014/main" id="{908B37BC-DB55-1558-AF3C-56BAAEF9A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GB" dirty="0"/>
              <a:t>Vou </a:t>
            </a:r>
            <a:r>
              <a:rPr lang="en-GB" dirty="0" err="1"/>
              <a:t>falar</a:t>
            </a:r>
            <a:r>
              <a:rPr lang="en-GB" dirty="0"/>
              <a:t> </a:t>
            </a:r>
            <a:r>
              <a:rPr lang="en-GB" dirty="0" err="1"/>
              <a:t>sobre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minha</a:t>
            </a:r>
            <a:r>
              <a:rPr lang="en-GB" dirty="0"/>
              <a:t> </a:t>
            </a:r>
            <a:r>
              <a:rPr lang="en-GB" dirty="0" err="1"/>
              <a:t>exploração</a:t>
            </a:r>
            <a:r>
              <a:rPr lang="en-GB" dirty="0"/>
              <a:t> individual </a:t>
            </a:r>
            <a:r>
              <a:rPr lang="en-GB" dirty="0" err="1"/>
              <a:t>usando</a:t>
            </a:r>
            <a:r>
              <a:rPr lang="en-GB" dirty="0"/>
              <a:t> Classe de </a:t>
            </a:r>
            <a:r>
              <a:rPr lang="en-GB" dirty="0" err="1"/>
              <a:t>Equivalência</a:t>
            </a:r>
            <a:r>
              <a:rPr lang="en-GB" dirty="0"/>
              <a:t> para </a:t>
            </a:r>
            <a:r>
              <a:rPr lang="en-GB" dirty="0" err="1"/>
              <a:t>testar</a:t>
            </a:r>
            <a:r>
              <a:rPr lang="en-GB" dirty="0"/>
              <a:t> o </a:t>
            </a:r>
            <a:r>
              <a:rPr lang="en-GB" dirty="0" err="1"/>
              <a:t>forumário</a:t>
            </a:r>
            <a:r>
              <a:rPr lang="en-GB" dirty="0"/>
              <a:t> de Spot the Bugs</a:t>
            </a:r>
          </a:p>
        </p:txBody>
      </p:sp>
    </p:spTree>
    <p:extLst>
      <p:ext uri="{BB962C8B-B14F-4D97-AF65-F5344CB8AC3E}">
        <p14:creationId xmlns:p14="http://schemas.microsoft.com/office/powerpoint/2010/main" val="33482659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 </a:t>
            </a:r>
            <a:r>
              <a:rPr lang="en-GB" dirty="0" err="1"/>
              <a:t>furmulário</a:t>
            </a:r>
            <a:r>
              <a:rPr lang="en-GB" dirty="0"/>
              <a:t> </a:t>
            </a:r>
            <a:r>
              <a:rPr lang="en-GB" dirty="0" err="1"/>
              <a:t>possui</a:t>
            </a:r>
            <a:r>
              <a:rPr lang="en-GB" dirty="0"/>
              <a:t> campos </a:t>
            </a:r>
            <a:r>
              <a:rPr lang="en-GB" dirty="0" err="1"/>
              <a:t>pra</a:t>
            </a:r>
            <a:r>
              <a:rPr lang="en-GB" dirty="0"/>
              <a:t> </a:t>
            </a:r>
            <a:r>
              <a:rPr lang="en-GB" dirty="0" err="1"/>
              <a:t>preencher</a:t>
            </a:r>
            <a:r>
              <a:rPr lang="en-GB" dirty="0"/>
              <a:t> </a:t>
            </a:r>
            <a:r>
              <a:rPr lang="en-GB" dirty="0" err="1"/>
              <a:t>informações</a:t>
            </a:r>
            <a:r>
              <a:rPr lang="en-GB" dirty="0"/>
              <a:t> e vale </a:t>
            </a:r>
            <a:r>
              <a:rPr lang="en-GB" dirty="0" err="1"/>
              <a:t>notar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termos</a:t>
            </a:r>
            <a:r>
              <a:rPr lang="en-GB" dirty="0"/>
              <a:t> de </a:t>
            </a:r>
            <a:r>
              <a:rPr lang="en-GB" dirty="0" err="1"/>
              <a:t>serviço</a:t>
            </a:r>
            <a:r>
              <a:rPr lang="en-GB" dirty="0"/>
              <a:t> no </a:t>
            </a:r>
            <a:r>
              <a:rPr lang="en-GB" dirty="0" err="1"/>
              <a:t>momento</a:t>
            </a:r>
            <a:r>
              <a:rPr lang="en-GB" dirty="0"/>
              <a:t> </a:t>
            </a:r>
            <a:r>
              <a:rPr lang="en-GB" dirty="0" err="1"/>
              <a:t>estão</a:t>
            </a:r>
            <a:r>
              <a:rPr lang="en-GB" dirty="0"/>
              <a:t> </a:t>
            </a:r>
            <a:r>
              <a:rPr lang="en-GB" dirty="0" err="1"/>
              <a:t>desabilitados</a:t>
            </a: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2b662e40a7_1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2b662e40a7_1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 </a:t>
            </a:r>
            <a:r>
              <a:rPr lang="en-GB" dirty="0" err="1"/>
              <a:t>começo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meio</a:t>
            </a:r>
            <a:r>
              <a:rPr lang="en-GB" dirty="0"/>
              <a:t> </a:t>
            </a:r>
            <a:r>
              <a:rPr lang="en-GB" dirty="0" err="1"/>
              <a:t>difícil</a:t>
            </a:r>
            <a:r>
              <a:rPr lang="en-GB" dirty="0"/>
              <a:t> bolar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</a:t>
            </a:r>
            <a:r>
              <a:rPr lang="en-GB" dirty="0" err="1"/>
              <a:t>cada</a:t>
            </a:r>
            <a:r>
              <a:rPr lang="en-GB" dirty="0"/>
              <a:t> campo </a:t>
            </a:r>
            <a:r>
              <a:rPr lang="en-GB" dirty="0" err="1"/>
              <a:t>teria</a:t>
            </a:r>
            <a:r>
              <a:rPr lang="en-GB" dirty="0"/>
              <a:t> um </a:t>
            </a:r>
            <a:r>
              <a:rPr lang="en-GB" dirty="0" err="1"/>
              <a:t>representante</a:t>
            </a:r>
            <a:r>
              <a:rPr lang="en-GB" dirty="0"/>
              <a:t> </a:t>
            </a:r>
            <a:r>
              <a:rPr lang="en-GB" dirty="0" err="1"/>
              <a:t>seguindo</a:t>
            </a:r>
            <a:r>
              <a:rPr lang="en-GB" dirty="0"/>
              <a:t> a idea de </a:t>
            </a:r>
            <a:r>
              <a:rPr lang="en-GB" dirty="0" err="1"/>
              <a:t>classe</a:t>
            </a:r>
            <a:r>
              <a:rPr lang="en-GB" dirty="0"/>
              <a:t> de </a:t>
            </a:r>
            <a:r>
              <a:rPr lang="en-GB" dirty="0" err="1"/>
              <a:t>equivalencia</a:t>
            </a:r>
            <a:r>
              <a:rPr lang="en-GB" dirty="0"/>
              <a:t> mas </a:t>
            </a:r>
            <a:r>
              <a:rPr lang="en-GB" dirty="0" err="1"/>
              <a:t>acabei</a:t>
            </a:r>
            <a:r>
              <a:rPr lang="en-GB" dirty="0"/>
              <a:t> </a:t>
            </a:r>
            <a:r>
              <a:rPr lang="en-GB" dirty="0" err="1"/>
              <a:t>chegando</a:t>
            </a:r>
            <a:r>
              <a:rPr lang="en-GB" dirty="0"/>
              <a:t> Nessa </a:t>
            </a:r>
            <a:r>
              <a:rPr lang="en-GB" dirty="0" err="1"/>
              <a:t>tabela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para </a:t>
            </a:r>
            <a:r>
              <a:rPr lang="en-GB" dirty="0" err="1"/>
              <a:t>cada</a:t>
            </a:r>
            <a:r>
              <a:rPr lang="en-GB" dirty="0"/>
              <a:t> campo </a:t>
            </a:r>
            <a:r>
              <a:rPr lang="en-GB" dirty="0" err="1"/>
              <a:t>tem</a:t>
            </a:r>
            <a:r>
              <a:rPr lang="en-GB" dirty="0"/>
              <a:t> um </a:t>
            </a:r>
            <a:r>
              <a:rPr lang="en-GB" dirty="0" err="1"/>
              <a:t>representante</a:t>
            </a:r>
            <a:r>
              <a:rPr lang="en-GB" dirty="0"/>
              <a:t> </a:t>
            </a:r>
            <a:r>
              <a:rPr lang="en-GB" dirty="0" err="1"/>
              <a:t>testando</a:t>
            </a:r>
            <a:r>
              <a:rPr lang="en-GB" dirty="0"/>
              <a:t> </a:t>
            </a:r>
            <a:r>
              <a:rPr lang="en-GB" dirty="0" err="1"/>
              <a:t>positivo</a:t>
            </a:r>
            <a:r>
              <a:rPr lang="en-GB" dirty="0"/>
              <a:t> e um </a:t>
            </a:r>
            <a:r>
              <a:rPr lang="en-GB" dirty="0" err="1"/>
              <a:t>negativo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C8005E4F-955C-3124-68E1-83BD64ED4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>
            <a:extLst>
              <a:ext uri="{FF2B5EF4-FFF2-40B4-BE49-F238E27FC236}">
                <a16:creationId xmlns:a16="http://schemas.microsoft.com/office/drawing/2014/main" id="{76BE2BD5-6547-76FA-E13E-DA0746EA51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>
            <a:extLst>
              <a:ext uri="{FF2B5EF4-FFF2-40B4-BE49-F238E27FC236}">
                <a16:creationId xmlns:a16="http://schemas.microsoft.com/office/drawing/2014/main" id="{53756748-8CB3-D57B-8536-7F8F7EDB5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Aqui o </a:t>
            </a:r>
            <a:r>
              <a:rPr lang="en-GB" dirty="0" err="1"/>
              <a:t>formulário</a:t>
            </a:r>
            <a:r>
              <a:rPr lang="en-GB" dirty="0"/>
              <a:t> </a:t>
            </a:r>
            <a:r>
              <a:rPr lang="en-GB" dirty="0" err="1"/>
              <a:t>aceito</a:t>
            </a:r>
            <a:r>
              <a:rPr lang="en-GB" dirty="0"/>
              <a:t> </a:t>
            </a:r>
            <a:r>
              <a:rPr lang="en-GB" dirty="0" err="1"/>
              <a:t>pelo</a:t>
            </a:r>
            <a:r>
              <a:rPr lang="en-GB" dirty="0"/>
              <a:t> Sistema com as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corretas</a:t>
            </a:r>
            <a:r>
              <a:rPr lang="en-GB" dirty="0"/>
              <a:t> </a:t>
            </a:r>
            <a:r>
              <a:rPr lang="en-GB" dirty="0" err="1"/>
              <a:t>indicando</a:t>
            </a:r>
            <a:r>
              <a:rPr lang="en-GB" dirty="0"/>
              <a:t> que o Sistema </a:t>
            </a:r>
            <a:r>
              <a:rPr lang="en-GB" dirty="0" err="1"/>
              <a:t>funciona</a:t>
            </a:r>
            <a:r>
              <a:rPr lang="en-GB" dirty="0"/>
              <a:t> </a:t>
            </a:r>
            <a:r>
              <a:rPr lang="en-GB" dirty="0" err="1"/>
              <a:t>como</a:t>
            </a:r>
            <a:r>
              <a:rPr lang="en-GB" dirty="0"/>
              <a:t> </a:t>
            </a:r>
            <a:r>
              <a:rPr lang="en-GB" dirty="0" err="1"/>
              <a:t>esperado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17716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85BA8C1-B68C-1550-979D-BA7317DD1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>
            <a:extLst>
              <a:ext uri="{FF2B5EF4-FFF2-40B4-BE49-F238E27FC236}">
                <a16:creationId xmlns:a16="http://schemas.microsoft.com/office/drawing/2014/main" id="{7CF0F987-306B-1F9B-0EA9-6235404BA8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>
            <a:extLst>
              <a:ext uri="{FF2B5EF4-FFF2-40B4-BE49-F238E27FC236}">
                <a16:creationId xmlns:a16="http://schemas.microsoft.com/office/drawing/2014/main" id="{6B180E91-E7E1-E282-4CAA-3B95FFD307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 </a:t>
            </a:r>
            <a:r>
              <a:rPr lang="en-GB" dirty="0" err="1"/>
              <a:t>aqui</a:t>
            </a:r>
            <a:r>
              <a:rPr lang="en-GB" dirty="0"/>
              <a:t> o </a:t>
            </a:r>
            <a:r>
              <a:rPr lang="en-GB" dirty="0" err="1"/>
              <a:t>formulário</a:t>
            </a:r>
            <a:r>
              <a:rPr lang="en-GB" dirty="0"/>
              <a:t> </a:t>
            </a:r>
            <a:r>
              <a:rPr lang="en-GB" dirty="0" err="1"/>
              <a:t>preenchido</a:t>
            </a:r>
            <a:r>
              <a:rPr lang="en-GB" dirty="0"/>
              <a:t> com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erradas</a:t>
            </a:r>
            <a:r>
              <a:rPr lang="en-GB" dirty="0"/>
              <a:t> </a:t>
            </a:r>
            <a:r>
              <a:rPr lang="en-GB" dirty="0" err="1"/>
              <a:t>foi</a:t>
            </a:r>
            <a:r>
              <a:rPr lang="en-GB" dirty="0"/>
              <a:t> </a:t>
            </a:r>
            <a:r>
              <a:rPr lang="en-GB" dirty="0" err="1"/>
              <a:t>recusado</a:t>
            </a:r>
            <a:r>
              <a:rPr lang="en-GB" dirty="0"/>
              <a:t> a principio </a:t>
            </a:r>
            <a:r>
              <a:rPr lang="en-GB" dirty="0" err="1"/>
              <a:t>alegando</a:t>
            </a:r>
            <a:r>
              <a:rPr lang="en-GB" dirty="0"/>
              <a:t> que a </a:t>
            </a:r>
            <a:r>
              <a:rPr lang="en-GB" dirty="0" err="1"/>
              <a:t>senha</a:t>
            </a:r>
            <a:r>
              <a:rPr lang="en-GB" dirty="0"/>
              <a:t> </a:t>
            </a:r>
            <a:r>
              <a:rPr lang="en-GB" dirty="0" err="1"/>
              <a:t>tem</a:t>
            </a:r>
            <a:r>
              <a:rPr lang="en-GB" dirty="0"/>
              <a:t> que </a:t>
            </a:r>
            <a:r>
              <a:rPr lang="en-GB" dirty="0" err="1"/>
              <a:t>ter</a:t>
            </a:r>
            <a:r>
              <a:rPr lang="en-GB" dirty="0"/>
              <a:t> de 6 a 20 </a:t>
            </a:r>
            <a:r>
              <a:rPr lang="en-GB" dirty="0" err="1"/>
              <a:t>caracteres</a:t>
            </a:r>
            <a:r>
              <a:rPr lang="en-GB" dirty="0"/>
              <a:t>, </a:t>
            </a:r>
            <a:r>
              <a:rPr lang="en-GB" dirty="0" err="1"/>
              <a:t>indicando</a:t>
            </a:r>
            <a:r>
              <a:rPr lang="en-GB" dirty="0"/>
              <a:t> </a:t>
            </a:r>
            <a:r>
              <a:rPr lang="en-GB" dirty="0" err="1"/>
              <a:t>talvez</a:t>
            </a:r>
            <a:r>
              <a:rPr lang="en-GB" dirty="0"/>
              <a:t> que </a:t>
            </a:r>
            <a:r>
              <a:rPr lang="en-GB" dirty="0" err="1"/>
              <a:t>os</a:t>
            </a:r>
            <a:r>
              <a:rPr lang="en-GB" dirty="0"/>
              <a:t> outros campos </a:t>
            </a:r>
            <a:r>
              <a:rPr lang="en-GB" dirty="0" err="1"/>
              <a:t>não</a:t>
            </a:r>
            <a:r>
              <a:rPr lang="en-GB" dirty="0"/>
              <a:t> </a:t>
            </a:r>
            <a:r>
              <a:rPr lang="en-GB" dirty="0" err="1"/>
              <a:t>foram</a:t>
            </a:r>
            <a:r>
              <a:rPr lang="en-GB" dirty="0"/>
              <a:t> </a:t>
            </a:r>
            <a:r>
              <a:rPr lang="en-GB" dirty="0" err="1"/>
              <a:t>verificados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5911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3013D42-8E06-0DFE-CE63-9A25A1A81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>
            <a:extLst>
              <a:ext uri="{FF2B5EF4-FFF2-40B4-BE49-F238E27FC236}">
                <a16:creationId xmlns:a16="http://schemas.microsoft.com/office/drawing/2014/main" id="{A861E1CE-E99C-36FF-DEAE-86B41551D8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>
            <a:extLst>
              <a:ext uri="{FF2B5EF4-FFF2-40B4-BE49-F238E27FC236}">
                <a16:creationId xmlns:a16="http://schemas.microsoft.com/office/drawing/2014/main" id="{151A2FF9-77CC-B768-9207-00954E3946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Mas </a:t>
            </a:r>
            <a:r>
              <a:rPr lang="en-GB" dirty="0" err="1"/>
              <a:t>fazendo</a:t>
            </a:r>
            <a:r>
              <a:rPr lang="en-GB" dirty="0"/>
              <a:t> </a:t>
            </a:r>
            <a:r>
              <a:rPr lang="en-GB" dirty="0" err="1"/>
              <a:t>algumas</a:t>
            </a:r>
            <a:r>
              <a:rPr lang="en-GB" dirty="0"/>
              <a:t> </a:t>
            </a:r>
            <a:r>
              <a:rPr lang="en-GB" dirty="0" err="1"/>
              <a:t>alterações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senha</a:t>
            </a:r>
            <a:r>
              <a:rPr lang="en-GB" dirty="0"/>
              <a:t> no </a:t>
            </a:r>
            <a:r>
              <a:rPr lang="en-GB" dirty="0" err="1"/>
              <a:t>caso</a:t>
            </a:r>
            <a:r>
              <a:rPr lang="en-GB" dirty="0"/>
              <a:t> </a:t>
            </a:r>
            <a:r>
              <a:rPr lang="en-GB" dirty="0" err="1"/>
              <a:t>colocando</a:t>
            </a:r>
            <a:r>
              <a:rPr lang="en-GB" dirty="0"/>
              <a:t> 19 </a:t>
            </a:r>
            <a:r>
              <a:rPr lang="en-GB" dirty="0" err="1"/>
              <a:t>caracteres</a:t>
            </a:r>
            <a:r>
              <a:rPr lang="en-GB" dirty="0"/>
              <a:t> </a:t>
            </a:r>
            <a:r>
              <a:rPr lang="en-GB" dirty="0" err="1"/>
              <a:t>ele</a:t>
            </a:r>
            <a:r>
              <a:rPr lang="en-GB" dirty="0"/>
              <a:t> </a:t>
            </a:r>
            <a:r>
              <a:rPr lang="en-GB" dirty="0" err="1"/>
              <a:t>aceita</a:t>
            </a:r>
            <a:r>
              <a:rPr lang="en-GB" dirty="0"/>
              <a:t> o </a:t>
            </a:r>
            <a:r>
              <a:rPr lang="en-GB" dirty="0" err="1"/>
              <a:t>furmulário</a:t>
            </a:r>
            <a:r>
              <a:rPr lang="en-GB" dirty="0"/>
              <a:t> com </a:t>
            </a:r>
            <a:r>
              <a:rPr lang="en-GB" dirty="0" err="1"/>
              <a:t>informações</a:t>
            </a:r>
            <a:r>
              <a:rPr lang="en-GB" dirty="0"/>
              <a:t> </a:t>
            </a:r>
            <a:r>
              <a:rPr lang="en-GB" dirty="0" err="1"/>
              <a:t>erradas</a:t>
            </a:r>
            <a:r>
              <a:rPr lang="en-GB" dirty="0"/>
              <a:t>, e </a:t>
            </a:r>
            <a:r>
              <a:rPr lang="en-GB" dirty="0" err="1"/>
              <a:t>aqui</a:t>
            </a:r>
            <a:r>
              <a:rPr lang="en-GB" dirty="0"/>
              <a:t> </a:t>
            </a:r>
            <a:r>
              <a:rPr lang="en-GB" dirty="0" err="1"/>
              <a:t>fica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OBS que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senha</a:t>
            </a:r>
            <a:r>
              <a:rPr lang="en-GB" dirty="0"/>
              <a:t> de 20 </a:t>
            </a:r>
            <a:r>
              <a:rPr lang="en-GB" dirty="0" err="1"/>
              <a:t>caracteres</a:t>
            </a:r>
            <a:r>
              <a:rPr lang="en-GB" dirty="0"/>
              <a:t> </a:t>
            </a:r>
            <a:r>
              <a:rPr lang="en-GB" dirty="0" err="1"/>
              <a:t>não</a:t>
            </a:r>
            <a:r>
              <a:rPr lang="en-GB" dirty="0"/>
              <a:t> é </a:t>
            </a:r>
            <a:r>
              <a:rPr lang="en-GB" dirty="0" err="1"/>
              <a:t>aceita</a:t>
            </a:r>
            <a:r>
              <a:rPr lang="en-GB" dirty="0"/>
              <a:t> </a:t>
            </a:r>
            <a:r>
              <a:rPr lang="en-GB" dirty="0" err="1"/>
              <a:t>mesmo</a:t>
            </a:r>
            <a:r>
              <a:rPr lang="en-GB" dirty="0"/>
              <a:t> </a:t>
            </a:r>
            <a:r>
              <a:rPr lang="en-GB" dirty="0" err="1"/>
              <a:t>indicando</a:t>
            </a:r>
            <a:r>
              <a:rPr lang="en-GB" dirty="0"/>
              <a:t> que a </a:t>
            </a:r>
            <a:r>
              <a:rPr lang="en-GB" dirty="0" err="1"/>
              <a:t>senha</a:t>
            </a:r>
            <a:r>
              <a:rPr lang="en-GB" dirty="0"/>
              <a:t> </a:t>
            </a:r>
            <a:r>
              <a:rPr lang="en-GB" dirty="0" err="1"/>
              <a:t>deve</a:t>
            </a:r>
            <a:r>
              <a:rPr lang="en-GB" dirty="0"/>
              <a:t> </a:t>
            </a:r>
            <a:r>
              <a:rPr lang="en-GB" dirty="0" err="1"/>
              <a:t>ter</a:t>
            </a:r>
            <a:r>
              <a:rPr lang="en-GB" dirty="0"/>
              <a:t> de 6 a 20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38038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08E17D7-23F7-2A26-E3D3-8B66C2134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b662e40a7_1_52:notes">
            <a:extLst>
              <a:ext uri="{FF2B5EF4-FFF2-40B4-BE49-F238E27FC236}">
                <a16:creationId xmlns:a16="http://schemas.microsoft.com/office/drawing/2014/main" id="{6D4B0129-AF96-E330-8307-AC99779F4B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b662e40a7_1_52:notes">
            <a:extLst>
              <a:ext uri="{FF2B5EF4-FFF2-40B4-BE49-F238E27FC236}">
                <a16:creationId xmlns:a16="http://schemas.microsoft.com/office/drawing/2014/main" id="{FB3FC50C-17C5-090B-C741-0DDF1F33B6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9272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to forma" type="blank">
  <p:cSld name="BLANK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7"/>
          <p:cNvPicPr preferRelativeResize="0"/>
          <p:nvPr/>
        </p:nvPicPr>
        <p:blipFill rotWithShape="1">
          <a:blip r:embed="rId2">
            <a:alphaModFix/>
          </a:blip>
          <a:srcRect t="-170" b="170"/>
          <a:stretch/>
        </p:blipFill>
        <p:spPr>
          <a:xfrm>
            <a:off x="0" y="-13975"/>
            <a:ext cx="9144003" cy="5157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6" y="309920"/>
            <a:ext cx="1946670" cy="124347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7"/>
          <p:cNvSpPr txBox="1"/>
          <p:nvPr/>
        </p:nvSpPr>
        <p:spPr>
          <a:xfrm>
            <a:off x="47625" y="4762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  <p:sp>
        <p:nvSpPr>
          <p:cNvPr id="29" name="Google Shape;29;p7"/>
          <p:cNvSpPr txBox="1"/>
          <p:nvPr/>
        </p:nvSpPr>
        <p:spPr>
          <a:xfrm>
            <a:off x="8782050" y="498157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eto">
  <p:cSld name="BLANK_2_1">
    <p:bg>
      <p:bgPr>
        <a:solidFill>
          <a:schemeClr val="dk1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/>
        </p:nvSpPr>
        <p:spPr>
          <a:xfrm>
            <a:off x="47625" y="4762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  <p:sp>
        <p:nvSpPr>
          <p:cNvPr id="37" name="Google Shape;37;p9"/>
          <p:cNvSpPr txBox="1"/>
          <p:nvPr/>
        </p:nvSpPr>
        <p:spPr>
          <a:xfrm>
            <a:off x="8782050" y="498157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  <p:pic>
        <p:nvPicPr>
          <p:cNvPr id="38" name="Google Shape;38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14326" y="309920"/>
            <a:ext cx="1946670" cy="124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0351" y="4914717"/>
            <a:ext cx="8764338" cy="381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47625" y="4762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  <p:sp>
        <p:nvSpPr>
          <p:cNvPr id="10" name="Google Shape;10;p1"/>
          <p:cNvSpPr txBox="1"/>
          <p:nvPr/>
        </p:nvSpPr>
        <p:spPr>
          <a:xfrm>
            <a:off x="8782050" y="4981575"/>
            <a:ext cx="3393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0" i="0" u="none" strike="noStrike" cap="none">
                <a:solidFill>
                  <a:srgbClr val="767171"/>
                </a:solidFill>
                <a:latin typeface="Mulish"/>
                <a:ea typeface="Mulish"/>
                <a:cs typeface="Mulish"/>
                <a:sym typeface="Mulish"/>
              </a:rPr>
              <a:t>Interna</a:t>
            </a:r>
            <a:endParaRPr sz="110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5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teste@email.co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612EEB2-FAAC-DF25-AEE3-0F7719C0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>
            <a:extLst>
              <a:ext uri="{FF2B5EF4-FFF2-40B4-BE49-F238E27FC236}">
                <a16:creationId xmlns:a16="http://schemas.microsoft.com/office/drawing/2014/main" id="{FEC15571-D2B7-A68E-71E9-5620B9A0F619}"/>
              </a:ext>
            </a:extLst>
          </p:cNvPr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Testador: Rodrigo</a:t>
            </a:r>
            <a:endParaRPr lang="pt-BR" sz="1600" b="1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47833772-6046-78D1-9FA3-2BAC818FAC78}"/>
              </a:ext>
            </a:extLst>
          </p:cNvPr>
          <p:cNvSpPr txBox="1"/>
          <p:nvPr/>
        </p:nvSpPr>
        <p:spPr>
          <a:xfrm>
            <a:off x="290425" y="1913700"/>
            <a:ext cx="4460700" cy="9309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28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28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</p:spTree>
    <p:extLst>
      <p:ext uri="{BB962C8B-B14F-4D97-AF65-F5344CB8AC3E}">
        <p14:creationId xmlns:p14="http://schemas.microsoft.com/office/powerpoint/2010/main" val="2149073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/>
          <p:nvPr/>
        </p:nvSpPr>
        <p:spPr>
          <a:xfrm>
            <a:off x="5673000" y="1110817"/>
            <a:ext cx="3152100" cy="3345000"/>
          </a:xfrm>
          <a:prstGeom prst="rect">
            <a:avLst/>
          </a:prstGeom>
          <a:solidFill>
            <a:srgbClr val="F8C1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  <p:sp>
        <p:nvSpPr>
          <p:cNvPr id="84" name="Google Shape;84;p15"/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16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  <p:pic>
        <p:nvPicPr>
          <p:cNvPr id="85" name="Google Shape;85;p15"/>
          <p:cNvPicPr preferRelativeResize="0"/>
          <p:nvPr/>
        </p:nvPicPr>
        <p:blipFill rotWithShape="1">
          <a:blip r:embed="rId3">
            <a:alphaModFix/>
          </a:blip>
          <a:srcRect l="4969" t="1777" r="6605"/>
          <a:stretch/>
        </p:blipFill>
        <p:spPr>
          <a:xfrm>
            <a:off x="5519900" y="981050"/>
            <a:ext cx="3141371" cy="33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90425" y="1913700"/>
            <a:ext cx="4460700" cy="900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Formulário - Spot the Bugs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Verificação de cada campo</a:t>
            </a:r>
            <a:endParaRPr lang="pt-BR" sz="1100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EC2F342-3AC9-E667-C9C8-C46BEA2BE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9171" y="981050"/>
            <a:ext cx="3152100" cy="334340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82A0633C-326B-FF29-0DFE-FB16003CC9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9561802"/>
              </p:ext>
            </p:extLst>
          </p:nvPr>
        </p:nvGraphicFramePr>
        <p:xfrm>
          <a:off x="434340" y="572778"/>
          <a:ext cx="8275320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8830">
                  <a:extLst>
                    <a:ext uri="{9D8B030D-6E8A-4147-A177-3AD203B41FA5}">
                      <a16:colId xmlns:a16="http://schemas.microsoft.com/office/drawing/2014/main" val="86141691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845962156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007306649"/>
                    </a:ext>
                  </a:extLst>
                </a:gridCol>
                <a:gridCol w="2068830">
                  <a:extLst>
                    <a:ext uri="{9D8B030D-6E8A-4147-A177-3AD203B41FA5}">
                      <a16:colId xmlns:a16="http://schemas.microsoft.com/office/drawing/2014/main" val="2116424148"/>
                    </a:ext>
                  </a:extLst>
                </a:gridCol>
              </a:tblGrid>
              <a:tr h="283527">
                <a:tc>
                  <a:txBody>
                    <a:bodyPr/>
                    <a:lstStyle/>
                    <a:p>
                      <a:r>
                        <a:rPr lang="pt-BR" noProof="0" dirty="0">
                          <a:solidFill>
                            <a:schemeClr val="tx1"/>
                          </a:solidFill>
                        </a:rPr>
                        <a:t>Campo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>
                          <a:solidFill>
                            <a:schemeClr val="tx1"/>
                          </a:solidFill>
                        </a:rPr>
                        <a:t>Grupo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>
                          <a:solidFill>
                            <a:schemeClr val="tx1"/>
                          </a:solidFill>
                        </a:rPr>
                        <a:t>Representante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noProof="0" dirty="0">
                          <a:solidFill>
                            <a:schemeClr val="tx1"/>
                          </a:solidFill>
                        </a:rPr>
                        <a:t>Resultado Esperado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316309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First</a:t>
                      </a:r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Nome 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Maria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764503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First</a:t>
                      </a:r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Nome inválido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Maria123</a:t>
                      </a:r>
                      <a:r>
                        <a:rPr lang="en-GB" sz="1200" noProof="0" dirty="0">
                          <a:solidFill>
                            <a:schemeClr val="bg1"/>
                          </a:solidFill>
                        </a:rPr>
                        <a:t>€©-§℉®⌂₫௹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896600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Last</a:t>
                      </a:r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Sobrenome 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Silva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2731150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Last</a:t>
                      </a:r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Sobrenome inválido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(vazio)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896703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Phone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Número 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1234567890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7012094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Phone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Number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Número inválido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12345678901234567890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2253673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País selecionado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Brasil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3451071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Country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País não selecionado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(vazio)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370205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Email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Email 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  <a:hlinkClick r:id="rId3"/>
                        </a:rPr>
                        <a:t>teste@email.com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7883238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Email </a:t>
                      </a:r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Address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Email inválido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notamail.com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3569667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Senha válida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12345678901234567890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8557528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 err="1">
                          <a:solidFill>
                            <a:schemeClr val="bg1"/>
                          </a:solidFill>
                        </a:rPr>
                        <a:t>Password</a:t>
                      </a:r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Senha inválida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sz="1200" noProof="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890936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Termos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Marcado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Checkbox marcado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Aceito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2803977"/>
                  </a:ext>
                </a:extLst>
              </a:tr>
              <a:tr h="253071"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Termos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Não marcado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Checkbox desmarcado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200" noProof="0" dirty="0">
                          <a:solidFill>
                            <a:schemeClr val="bg1"/>
                          </a:solidFill>
                        </a:rPr>
                        <a:t>Erro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62116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53857C2-23CE-C46C-4D73-40FAA10B4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7DB470DA-68D4-00E3-AEB4-5CB55A48EC70}"/>
              </a:ext>
            </a:extLst>
          </p:cNvPr>
          <p:cNvSpPr/>
          <p:nvPr/>
        </p:nvSpPr>
        <p:spPr>
          <a:xfrm>
            <a:off x="5673000" y="1110817"/>
            <a:ext cx="3152100" cy="3345000"/>
          </a:xfrm>
          <a:prstGeom prst="rect">
            <a:avLst/>
          </a:prstGeom>
          <a:solidFill>
            <a:srgbClr val="F8C1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  <p:sp>
        <p:nvSpPr>
          <p:cNvPr id="84" name="Google Shape;84;p15">
            <a:extLst>
              <a:ext uri="{FF2B5EF4-FFF2-40B4-BE49-F238E27FC236}">
                <a16:creationId xmlns:a16="http://schemas.microsoft.com/office/drawing/2014/main" id="{4F699C74-EF17-106C-EF49-B4D5682907D1}"/>
              </a:ext>
            </a:extLst>
          </p:cNvPr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16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  <p:pic>
        <p:nvPicPr>
          <p:cNvPr id="85" name="Google Shape;85;p15">
            <a:extLst>
              <a:ext uri="{FF2B5EF4-FFF2-40B4-BE49-F238E27FC236}">
                <a16:creationId xmlns:a16="http://schemas.microsoft.com/office/drawing/2014/main" id="{D46AFDE1-3D88-4B55-104F-CD8B92CCB3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69" t="1777" r="6605"/>
          <a:stretch/>
        </p:blipFill>
        <p:spPr>
          <a:xfrm>
            <a:off x="5519900" y="981050"/>
            <a:ext cx="3141371" cy="33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B62894D7-9558-1066-30DB-F9759340513A}"/>
              </a:ext>
            </a:extLst>
          </p:cNvPr>
          <p:cNvSpPr txBox="1"/>
          <p:nvPr/>
        </p:nvSpPr>
        <p:spPr>
          <a:xfrm>
            <a:off x="290425" y="1913700"/>
            <a:ext cx="44607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Formulário Aceito</a:t>
            </a:r>
            <a:endParaRPr lang="pt-BR" sz="1100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  <p:pic>
        <p:nvPicPr>
          <p:cNvPr id="4" name="Imagem 3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AF542689-AF04-D567-B12B-CE3EA6820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7859" y="981050"/>
            <a:ext cx="3143412" cy="334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92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5B77793-F091-78F4-0BEA-9C6CB3F6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4E0FBEC7-2F1C-0108-5D50-974931B3A91F}"/>
              </a:ext>
            </a:extLst>
          </p:cNvPr>
          <p:cNvSpPr/>
          <p:nvPr/>
        </p:nvSpPr>
        <p:spPr>
          <a:xfrm>
            <a:off x="5673000" y="1110817"/>
            <a:ext cx="3152100" cy="3345000"/>
          </a:xfrm>
          <a:prstGeom prst="rect">
            <a:avLst/>
          </a:prstGeom>
          <a:solidFill>
            <a:srgbClr val="F8C1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  <p:sp>
        <p:nvSpPr>
          <p:cNvPr id="84" name="Google Shape;84;p15">
            <a:extLst>
              <a:ext uri="{FF2B5EF4-FFF2-40B4-BE49-F238E27FC236}">
                <a16:creationId xmlns:a16="http://schemas.microsoft.com/office/drawing/2014/main" id="{E0CF6FF3-5541-CC1B-AC13-C216184D9CD8}"/>
              </a:ext>
            </a:extLst>
          </p:cNvPr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16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  <p:pic>
        <p:nvPicPr>
          <p:cNvPr id="85" name="Google Shape;85;p15">
            <a:extLst>
              <a:ext uri="{FF2B5EF4-FFF2-40B4-BE49-F238E27FC236}">
                <a16:creationId xmlns:a16="http://schemas.microsoft.com/office/drawing/2014/main" id="{D2E8CC12-C3DF-0F65-CFD6-3994A0DF81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69" t="1777" r="6605"/>
          <a:stretch/>
        </p:blipFill>
        <p:spPr>
          <a:xfrm>
            <a:off x="5519900" y="981050"/>
            <a:ext cx="3141371" cy="33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EE717B44-CE39-91F6-3DCC-5E380DC0F35E}"/>
              </a:ext>
            </a:extLst>
          </p:cNvPr>
          <p:cNvSpPr txBox="1"/>
          <p:nvPr/>
        </p:nvSpPr>
        <p:spPr>
          <a:xfrm>
            <a:off x="290425" y="1913700"/>
            <a:ext cx="44607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Formulário Recusado</a:t>
            </a:r>
            <a:endParaRPr lang="pt-BR" sz="1100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B404191-3FAE-1B1D-CFA6-DEE547E0D5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17859" y="981050"/>
            <a:ext cx="3143411" cy="33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432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75AE071-B8AC-9469-DF73-37DAF7287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>
            <a:extLst>
              <a:ext uri="{FF2B5EF4-FFF2-40B4-BE49-F238E27FC236}">
                <a16:creationId xmlns:a16="http://schemas.microsoft.com/office/drawing/2014/main" id="{360B3FFC-6BF8-AE1F-6D7D-35892ABFCB23}"/>
              </a:ext>
            </a:extLst>
          </p:cNvPr>
          <p:cNvSpPr/>
          <p:nvPr/>
        </p:nvSpPr>
        <p:spPr>
          <a:xfrm>
            <a:off x="5673000" y="1110817"/>
            <a:ext cx="3152100" cy="3345000"/>
          </a:xfrm>
          <a:prstGeom prst="rect">
            <a:avLst/>
          </a:prstGeom>
          <a:solidFill>
            <a:srgbClr val="F8C12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pt-BR" noProof="0" dirty="0"/>
          </a:p>
        </p:txBody>
      </p:sp>
      <p:sp>
        <p:nvSpPr>
          <p:cNvPr id="84" name="Google Shape;84;p15">
            <a:extLst>
              <a:ext uri="{FF2B5EF4-FFF2-40B4-BE49-F238E27FC236}">
                <a16:creationId xmlns:a16="http://schemas.microsoft.com/office/drawing/2014/main" id="{C2F2EFAE-ABCE-CD6D-CB6B-663BD2BBDD75}"/>
              </a:ext>
            </a:extLst>
          </p:cNvPr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16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  <p:pic>
        <p:nvPicPr>
          <p:cNvPr id="85" name="Google Shape;85;p15">
            <a:extLst>
              <a:ext uri="{FF2B5EF4-FFF2-40B4-BE49-F238E27FC236}">
                <a16:creationId xmlns:a16="http://schemas.microsoft.com/office/drawing/2014/main" id="{6E59E8E1-32D5-B4D1-F897-39163079BD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4969" t="1777" r="6605"/>
          <a:stretch/>
        </p:blipFill>
        <p:spPr>
          <a:xfrm>
            <a:off x="5519900" y="981050"/>
            <a:ext cx="3141371" cy="334340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5E1716F5-F0DB-B6B7-2714-92904F639F83}"/>
              </a:ext>
            </a:extLst>
          </p:cNvPr>
          <p:cNvSpPr txBox="1"/>
          <p:nvPr/>
        </p:nvSpPr>
        <p:spPr>
          <a:xfrm>
            <a:off x="290425" y="1913700"/>
            <a:ext cx="44607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Formulário Aceito</a:t>
            </a:r>
            <a:endParaRPr lang="pt-BR" sz="1100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21D20BA-A694-2EA4-1FCF-556572032C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5517859" y="981050"/>
            <a:ext cx="3143411" cy="3346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79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D8EE8297-E821-4FCD-914E-E7A5E2834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>
            <a:extLst>
              <a:ext uri="{FF2B5EF4-FFF2-40B4-BE49-F238E27FC236}">
                <a16:creationId xmlns:a16="http://schemas.microsoft.com/office/drawing/2014/main" id="{852C2843-4852-4F87-8058-31D366F3A20E}"/>
              </a:ext>
            </a:extLst>
          </p:cNvPr>
          <p:cNvSpPr txBox="1"/>
          <p:nvPr/>
        </p:nvSpPr>
        <p:spPr>
          <a:xfrm>
            <a:off x="2776768" y="233801"/>
            <a:ext cx="6129000" cy="315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lang="pt-BR" sz="1600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Teste Exploratório com </a:t>
            </a:r>
            <a:r>
              <a:rPr lang="pt-BR" sz="1600" b="1" noProof="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Classe de Equivalência</a:t>
            </a:r>
          </a:p>
        </p:txBody>
      </p:sp>
      <p:sp>
        <p:nvSpPr>
          <p:cNvPr id="86" name="Google Shape;86;p15">
            <a:extLst>
              <a:ext uri="{FF2B5EF4-FFF2-40B4-BE49-F238E27FC236}">
                <a16:creationId xmlns:a16="http://schemas.microsoft.com/office/drawing/2014/main" id="{C97159A8-0B6C-D0B2-50BB-213FB08A72ED}"/>
              </a:ext>
            </a:extLst>
          </p:cNvPr>
          <p:cNvSpPr txBox="1"/>
          <p:nvPr/>
        </p:nvSpPr>
        <p:spPr>
          <a:xfrm>
            <a:off x="290425" y="1913700"/>
            <a:ext cx="4460700" cy="484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dirty="0">
                <a:solidFill>
                  <a:schemeClr val="lt1"/>
                </a:solidFill>
                <a:latin typeface="Neue Haas Grotesk Display Pro" panose="020D0304030502050203" pitchFamily="34" charset="0"/>
              </a:rPr>
              <a:t>Obrigado!</a:t>
            </a:r>
            <a:endParaRPr lang="pt-BR" sz="1100" noProof="0" dirty="0">
              <a:solidFill>
                <a:schemeClr val="lt1"/>
              </a:solidFill>
              <a:latin typeface="Neue Haas Grotesk Display Pro" panose="020D030403050205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44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61de648-aa8e-4f5a-94f3-626cc0e37347">
      <Terms xmlns="http://schemas.microsoft.com/office/infopath/2007/PartnerControls"/>
    </lcf76f155ced4ddcb4097134ff3c332f>
    <TaxCatchAll xmlns="47cb4654-e544-459a-b704-52a031708e6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0474937812434783CD02CCB52B92F7" ma:contentTypeVersion="18" ma:contentTypeDescription="Crie um novo documento." ma:contentTypeScope="" ma:versionID="7d716413e7edf98cf1a9d4d59874f8f5">
  <xsd:schema xmlns:xsd="http://www.w3.org/2001/XMLSchema" xmlns:xs="http://www.w3.org/2001/XMLSchema" xmlns:p="http://schemas.microsoft.com/office/2006/metadata/properties" xmlns:ns2="161de648-aa8e-4f5a-94f3-626cc0e37347" xmlns:ns3="47cb4654-e544-459a-b704-52a031708e6d" targetNamespace="http://schemas.microsoft.com/office/2006/metadata/properties" ma:root="true" ma:fieldsID="6f5043476b300e53230e6380c3d69dee" ns2:_="" ns3:_="">
    <xsd:import namespace="161de648-aa8e-4f5a-94f3-626cc0e37347"/>
    <xsd:import namespace="47cb4654-e544-459a-b704-52a031708e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de648-aa8e-4f5a-94f3-626cc0e3734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Marcações de imagem" ma:readOnly="false" ma:fieldId="{5cf76f15-5ced-4ddc-b409-7134ff3c332f}" ma:taxonomyMulti="true" ma:sspId="248e3a7b-9035-45c9-bf09-6d7aded31f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7cb4654-e544-459a-b704-52a031708e6d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2c98b30a-8d18-40d4-a2e5-8bb1f3d62578}" ma:internalName="TaxCatchAll" ma:showField="CatchAllData" ma:web="47cb4654-e544-459a-b704-52a031708e6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3FBE3F-80E2-4853-B450-B1C3BAFC6FBB}">
  <ds:schemaRefs>
    <ds:schemaRef ds:uri="http://schemas.openxmlformats.org/package/2006/metadata/core-properties"/>
    <ds:schemaRef ds:uri="47cb4654-e544-459a-b704-52a031708e6d"/>
    <ds:schemaRef ds:uri="http://schemas.microsoft.com/office/2006/documentManagement/types"/>
    <ds:schemaRef ds:uri="http://www.w3.org/XML/1998/namespace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161de648-aa8e-4f5a-94f3-626cc0e37347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E396F34E-5177-40FA-931D-5CFD487CF64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9C6F8C-8E61-4BD1-AD49-93AC91A2FB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61de648-aa8e-4f5a-94f3-626cc0e37347"/>
    <ds:schemaRef ds:uri="47cb4654-e544-459a-b704-52a031708e6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328</Words>
  <Application>Microsoft Office PowerPoint</Application>
  <PresentationFormat>Apresentação na tela (16:9)</PresentationFormat>
  <Paragraphs>78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Neue Haas Grotesk Display Pro</vt:lpstr>
      <vt:lpstr>Arial</vt:lpstr>
      <vt:lpstr>Mulish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Matuz</dc:creator>
  <cp:lastModifiedBy>Rodrigo Lima</cp:lastModifiedBy>
  <cp:revision>12</cp:revision>
  <dcterms:modified xsi:type="dcterms:W3CDTF">2025-04-25T20:26:51Z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0x0101007A0474937812434783CD02CCB52B92F7</vt:lpwstr>
  </property>
  <property fmtid="{D5CDD505-2E9C-101B-9397-08002B2CF9AE}" pid="3" name="MSIP_Label_07b60227-24e3-454b-8264-fa85775173c1_Enabled">
    <vt:lpwstr>true</vt:lpwstr>
  </property>
  <property fmtid="{D5CDD505-2E9C-101B-9397-08002B2CF9AE}" pid="4" name="MSIP_Label_07b60227-24e3-454b-8264-fa85775173c1_SetDate">
    <vt:lpwstr>2025-01-31T19:37:30Z</vt:lpwstr>
  </property>
  <property fmtid="{D5CDD505-2E9C-101B-9397-08002B2CF9AE}" pid="5" name="MSIP_Label_07b60227-24e3-454b-8264-fa85775173c1_Method">
    <vt:lpwstr>Privileged</vt:lpwstr>
  </property>
  <property fmtid="{D5CDD505-2E9C-101B-9397-08002B2CF9AE}" pid="6" name="MSIP_Label_07b60227-24e3-454b-8264-fa85775173c1_Name">
    <vt:lpwstr>Interna</vt:lpwstr>
  </property>
  <property fmtid="{D5CDD505-2E9C-101B-9397-08002B2CF9AE}" pid="7" name="MSIP_Label_07b60227-24e3-454b-8264-fa85775173c1_SiteId">
    <vt:lpwstr>97fa1f96-7877-469f-aa37-1f8568e3a3ff</vt:lpwstr>
  </property>
  <property fmtid="{D5CDD505-2E9C-101B-9397-08002B2CF9AE}" pid="8" name="MSIP_Label_07b60227-24e3-454b-8264-fa85775173c1_ActionId">
    <vt:lpwstr>27c1e229-f289-4841-93dd-4c0ec27fee92</vt:lpwstr>
  </property>
  <property fmtid="{D5CDD505-2E9C-101B-9397-08002B2CF9AE}" pid="9" name="MSIP_Label_07b60227-24e3-454b-8264-fa85775173c1_ContentBits">
    <vt:lpwstr>3</vt:lpwstr>
  </property>
  <property fmtid="{D5CDD505-2E9C-101B-9397-08002B2CF9AE}" pid="10" name="MSIP_Label_07b60227-24e3-454b-8264-fa85775173c1_Tag">
    <vt:lpwstr>10, 0, 1, 2</vt:lpwstr>
  </property>
  <property fmtid="{D5CDD505-2E9C-101B-9397-08002B2CF9AE}" pid="11" name="ClassificationContentMarkingFooterLocations">
    <vt:lpwstr>Simple Light:5</vt:lpwstr>
  </property>
  <property fmtid="{D5CDD505-2E9C-101B-9397-08002B2CF9AE}" pid="12" name="ClassificationContentMarkingFooterText">
    <vt:lpwstr>Internal</vt:lpwstr>
  </property>
  <property fmtid="{D5CDD505-2E9C-101B-9397-08002B2CF9AE}" pid="13" name="ClassificationContentMarkingHeaderLocations">
    <vt:lpwstr>Simple Light:4</vt:lpwstr>
  </property>
  <property fmtid="{D5CDD505-2E9C-101B-9397-08002B2CF9AE}" pid="14" name="ClassificationContentMarkingHeaderText">
    <vt:lpwstr>Internal</vt:lpwstr>
  </property>
  <property fmtid="{D5CDD505-2E9C-101B-9397-08002B2CF9AE}" pid="15" name="MediaServiceImageTags">
    <vt:lpwstr/>
  </property>
</Properties>
</file>