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723" r:id="rId5"/>
    <p:sldMasterId id="2147483662" r:id="rId6"/>
    <p:sldMasterId id="2147483752" r:id="rId7"/>
  </p:sldMasterIdLst>
  <p:notesMasterIdLst>
    <p:notesMasterId r:id="rId17"/>
  </p:notesMasterIdLst>
  <p:handoutMasterIdLst>
    <p:handoutMasterId r:id="rId18"/>
  </p:handoutMasterIdLst>
  <p:sldIdLst>
    <p:sldId id="280" r:id="rId8"/>
    <p:sldId id="1864" r:id="rId9"/>
    <p:sldId id="1800" r:id="rId10"/>
    <p:sldId id="1865" r:id="rId11"/>
    <p:sldId id="1870" r:id="rId12"/>
    <p:sldId id="1806" r:id="rId13"/>
    <p:sldId id="1869" r:id="rId14"/>
    <p:sldId id="1816" r:id="rId15"/>
    <p:sldId id="1810" r:id="rId16"/>
  </p:sldIdLst>
  <p:sldSz cx="9144000" cy="5143500" type="screen16x9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6624014-39DE-4913-9641-0F71E3E30A1E}">
          <p14:sldIdLst>
            <p14:sldId id="280"/>
            <p14:sldId id="1864"/>
            <p14:sldId id="1800"/>
            <p14:sldId id="1865"/>
            <p14:sldId id="1870"/>
          </p14:sldIdLst>
        </p14:section>
        <p14:section name="Roles y Responsabilidades" id="{FF1FDC77-20B0-4FFA-8504-4A0F5776D149}">
          <p14:sldIdLst>
            <p14:sldId id="1806"/>
            <p14:sldId id="1869"/>
            <p14:sldId id="1816"/>
            <p14:sldId id="18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ola Andrea Castillo Ramirez" initials="PACR" lastIdx="1" clrIdx="0">
    <p:extLst>
      <p:ext uri="{19B8F6BF-5375-455C-9EA6-DF929625EA0E}">
        <p15:presenceInfo xmlns:p15="http://schemas.microsoft.com/office/powerpoint/2012/main" userId="S-1-5-21-3027045408-4100968087-2987763519-200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AFC"/>
    <a:srgbClr val="09FF6D"/>
    <a:srgbClr val="FFFFFF"/>
    <a:srgbClr val="1D2F39"/>
    <a:srgbClr val="21374F"/>
    <a:srgbClr val="BED4D1"/>
    <a:srgbClr val="C2D8D2"/>
    <a:srgbClr val="F3F9F7"/>
    <a:srgbClr val="1F313B"/>
    <a:srgbClr val="274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2" autoAdjust="0"/>
    <p:restoredTop sz="92022" autoAdjust="0"/>
  </p:normalViewPr>
  <p:slideViewPr>
    <p:cSldViewPr>
      <p:cViewPr varScale="1">
        <p:scale>
          <a:sx n="90" d="100"/>
          <a:sy n="90" d="100"/>
        </p:scale>
        <p:origin x="95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656" y="-11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A3D86-175C-4942-A38A-181AA5F9FAC9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D3661DD-FB53-470D-8320-33CDFDB51CF7}">
      <dgm:prSet phldrT="[Texto]" custT="1"/>
      <dgm:spPr/>
      <dgm:t>
        <a:bodyPr/>
        <a:lstStyle/>
        <a:p>
          <a:r>
            <a:rPr lang="es-AR" sz="13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La implementación y estabilización de los procesos robotizados permite desplegar y estabilizar el funcionamiento de los mismos en un ambiente productivo, dentro de la herramienta </a:t>
          </a:r>
          <a:r>
            <a:rPr lang="es-AR" sz="1300" dirty="0" err="1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BluePrism</a:t>
          </a:r>
          <a:r>
            <a:rPr lang="es-AR" sz="13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endParaRPr lang="es-AR" sz="1300" dirty="0"/>
        </a:p>
      </dgm:t>
    </dgm:pt>
    <dgm:pt modelId="{1D879F8E-306C-4A76-8384-7F1379129497}" type="parTrans" cxnId="{6A8B9B20-C1F5-4C49-958F-189E80831B67}">
      <dgm:prSet/>
      <dgm:spPr/>
      <dgm:t>
        <a:bodyPr/>
        <a:lstStyle/>
        <a:p>
          <a:endParaRPr lang="es-AR"/>
        </a:p>
      </dgm:t>
    </dgm:pt>
    <dgm:pt modelId="{83A29CD9-31BB-4E33-81D4-E6D6E26B7598}" type="sibTrans" cxnId="{6A8B9B20-C1F5-4C49-958F-189E80831B67}">
      <dgm:prSet/>
      <dgm:spPr/>
      <dgm:t>
        <a:bodyPr/>
        <a:lstStyle/>
        <a:p>
          <a:endParaRPr lang="es-AR"/>
        </a:p>
      </dgm:t>
    </dgm:pt>
    <dgm:pt modelId="{8F32F7FF-C5ED-450F-BAB8-E7BD9FBD1FE9}">
      <dgm:prSet phldrT="[Texto]" custT="1"/>
      <dgm:spPr/>
      <dgm:t>
        <a:bodyPr/>
        <a:lstStyle/>
        <a:p>
          <a:r>
            <a:rPr lang="es-AR" sz="13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La estabilización busca por medio de una ejecución atendida del proceso, detectar y corregir oportunamente problemáticas que no hayan surgido durante la fase de pruebas o construcción del robot.</a:t>
          </a:r>
          <a:endParaRPr lang="es-AR" sz="1300" dirty="0"/>
        </a:p>
      </dgm:t>
    </dgm:pt>
    <dgm:pt modelId="{7C4E78AF-DE8B-463A-BA58-7D1B879B4D61}" type="parTrans" cxnId="{4C88EF4C-168B-4154-A9D2-D862ABEBF0D1}">
      <dgm:prSet/>
      <dgm:spPr/>
      <dgm:t>
        <a:bodyPr/>
        <a:lstStyle/>
        <a:p>
          <a:endParaRPr lang="es-AR"/>
        </a:p>
      </dgm:t>
    </dgm:pt>
    <dgm:pt modelId="{26E7F7BB-3105-4784-AA44-AAF3D41E7BE2}" type="sibTrans" cxnId="{4C88EF4C-168B-4154-A9D2-D862ABEBF0D1}">
      <dgm:prSet/>
      <dgm:spPr/>
      <dgm:t>
        <a:bodyPr/>
        <a:lstStyle/>
        <a:p>
          <a:endParaRPr lang="es-AR"/>
        </a:p>
      </dgm:t>
    </dgm:pt>
    <dgm:pt modelId="{4DAC8255-CBB3-4A40-8D4A-35A41ACAFC7B}">
      <dgm:prSet phldrT="[Texto]" custT="1"/>
      <dgm:spPr/>
      <dgm:t>
        <a:bodyPr/>
        <a:lstStyle/>
        <a:p>
          <a:r>
            <a:rPr lang="es-AR" sz="13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En la estabilización se informa de manera permanente al Dueño del Proceso Robotizado, al Líder RPA y a otras partes interesadas, el estado de la estabilización de proceso robotizado y cualquier inconveniente que pueda llegar a impactar el tiempo definido para esta actividad.</a:t>
          </a:r>
          <a:endParaRPr lang="es-AR" sz="1300" dirty="0"/>
        </a:p>
      </dgm:t>
    </dgm:pt>
    <dgm:pt modelId="{478DCB51-07F3-4575-AA6F-4E769B2FFA84}" type="parTrans" cxnId="{DFE685E9-ED02-43B4-BF72-160BB42FF324}">
      <dgm:prSet/>
      <dgm:spPr/>
      <dgm:t>
        <a:bodyPr/>
        <a:lstStyle/>
        <a:p>
          <a:endParaRPr lang="es-AR"/>
        </a:p>
      </dgm:t>
    </dgm:pt>
    <dgm:pt modelId="{6E1735BC-79EC-4AA4-80CE-5215AB818A81}" type="sibTrans" cxnId="{DFE685E9-ED02-43B4-BF72-160BB42FF324}">
      <dgm:prSet/>
      <dgm:spPr/>
      <dgm:t>
        <a:bodyPr/>
        <a:lstStyle/>
        <a:p>
          <a:endParaRPr lang="es-AR"/>
        </a:p>
      </dgm:t>
    </dgm:pt>
    <dgm:pt modelId="{68486423-7188-435E-89FB-ECFC3CF4EF6D}" type="pres">
      <dgm:prSet presAssocID="{765A3D86-175C-4942-A38A-181AA5F9FAC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F4C17E12-66CC-4902-BE80-B39BBAE0BFC2}" type="pres">
      <dgm:prSet presAssocID="{765A3D86-175C-4942-A38A-181AA5F9FAC9}" presName="Name1" presStyleCnt="0"/>
      <dgm:spPr/>
    </dgm:pt>
    <dgm:pt modelId="{C0DA0247-4B75-4FAC-820D-6825D7D5CD2A}" type="pres">
      <dgm:prSet presAssocID="{765A3D86-175C-4942-A38A-181AA5F9FAC9}" presName="cycle" presStyleCnt="0"/>
      <dgm:spPr/>
    </dgm:pt>
    <dgm:pt modelId="{412D4318-692A-4A57-901C-45FE3B21CA28}" type="pres">
      <dgm:prSet presAssocID="{765A3D86-175C-4942-A38A-181AA5F9FAC9}" presName="srcNode" presStyleLbl="node1" presStyleIdx="0" presStyleCnt="3"/>
      <dgm:spPr/>
    </dgm:pt>
    <dgm:pt modelId="{889B61CD-BCE1-486B-837C-EEED098DA173}" type="pres">
      <dgm:prSet presAssocID="{765A3D86-175C-4942-A38A-181AA5F9FAC9}" presName="conn" presStyleLbl="parChTrans1D2" presStyleIdx="0" presStyleCnt="1"/>
      <dgm:spPr/>
      <dgm:t>
        <a:bodyPr/>
        <a:lstStyle/>
        <a:p>
          <a:endParaRPr lang="es-AR"/>
        </a:p>
      </dgm:t>
    </dgm:pt>
    <dgm:pt modelId="{9A43F473-EE76-4DAC-BA21-936BFDEE5483}" type="pres">
      <dgm:prSet presAssocID="{765A3D86-175C-4942-A38A-181AA5F9FAC9}" presName="extraNode" presStyleLbl="node1" presStyleIdx="0" presStyleCnt="3"/>
      <dgm:spPr/>
    </dgm:pt>
    <dgm:pt modelId="{7024CA78-6D49-465C-AC1B-BD2CE354F128}" type="pres">
      <dgm:prSet presAssocID="{765A3D86-175C-4942-A38A-181AA5F9FAC9}" presName="dstNode" presStyleLbl="node1" presStyleIdx="0" presStyleCnt="3"/>
      <dgm:spPr/>
    </dgm:pt>
    <dgm:pt modelId="{1260AE4D-F54D-4F42-B59B-97506B434A07}" type="pres">
      <dgm:prSet presAssocID="{0D3661DD-FB53-470D-8320-33CDFDB51CF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5B18656-FD9D-4EAE-876C-CB7A956403D1}" type="pres">
      <dgm:prSet presAssocID="{0D3661DD-FB53-470D-8320-33CDFDB51CF7}" presName="accent_1" presStyleCnt="0"/>
      <dgm:spPr/>
    </dgm:pt>
    <dgm:pt modelId="{C91D6A6F-BB76-4718-9F0A-173846CF4FAD}" type="pres">
      <dgm:prSet presAssocID="{0D3661DD-FB53-470D-8320-33CDFDB51CF7}" presName="accentRepeatNode" presStyleLbl="solidFgAcc1" presStyleIdx="0" presStyleCnt="3"/>
      <dgm:spPr/>
    </dgm:pt>
    <dgm:pt modelId="{FBCBEA0D-FF0B-4CE5-B8D2-4E6C1D9FC408}" type="pres">
      <dgm:prSet presAssocID="{8F32F7FF-C5ED-450F-BAB8-E7BD9FBD1FE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B38BBD-B739-4F74-8638-463FEE891DE6}" type="pres">
      <dgm:prSet presAssocID="{8F32F7FF-C5ED-450F-BAB8-E7BD9FBD1FE9}" presName="accent_2" presStyleCnt="0"/>
      <dgm:spPr/>
    </dgm:pt>
    <dgm:pt modelId="{232D659F-1C3F-4EF5-97FB-F6D5C78126A4}" type="pres">
      <dgm:prSet presAssocID="{8F32F7FF-C5ED-450F-BAB8-E7BD9FBD1FE9}" presName="accentRepeatNode" presStyleLbl="solidFgAcc1" presStyleIdx="1" presStyleCnt="3"/>
      <dgm:spPr/>
    </dgm:pt>
    <dgm:pt modelId="{0344905D-2A6C-4E0F-9224-9A174365115B}" type="pres">
      <dgm:prSet presAssocID="{4DAC8255-CBB3-4A40-8D4A-35A41ACAFC7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F2B8D96-F1E5-4680-9DDC-30B29B61C397}" type="pres">
      <dgm:prSet presAssocID="{4DAC8255-CBB3-4A40-8D4A-35A41ACAFC7B}" presName="accent_3" presStyleCnt="0"/>
      <dgm:spPr/>
    </dgm:pt>
    <dgm:pt modelId="{658E22E9-6074-4FF4-ADC1-D522A49B0D60}" type="pres">
      <dgm:prSet presAssocID="{4DAC8255-CBB3-4A40-8D4A-35A41ACAFC7B}" presName="accentRepeatNode" presStyleLbl="solidFgAcc1" presStyleIdx="2" presStyleCnt="3"/>
      <dgm:spPr/>
    </dgm:pt>
  </dgm:ptLst>
  <dgm:cxnLst>
    <dgm:cxn modelId="{DFE685E9-ED02-43B4-BF72-160BB42FF324}" srcId="{765A3D86-175C-4942-A38A-181AA5F9FAC9}" destId="{4DAC8255-CBB3-4A40-8D4A-35A41ACAFC7B}" srcOrd="2" destOrd="0" parTransId="{478DCB51-07F3-4575-AA6F-4E769B2FFA84}" sibTransId="{6E1735BC-79EC-4AA4-80CE-5215AB818A81}"/>
    <dgm:cxn modelId="{4C88EF4C-168B-4154-A9D2-D862ABEBF0D1}" srcId="{765A3D86-175C-4942-A38A-181AA5F9FAC9}" destId="{8F32F7FF-C5ED-450F-BAB8-E7BD9FBD1FE9}" srcOrd="1" destOrd="0" parTransId="{7C4E78AF-DE8B-463A-BA58-7D1B879B4D61}" sibTransId="{26E7F7BB-3105-4784-AA44-AAF3D41E7BE2}"/>
    <dgm:cxn modelId="{D3CD7A87-46AD-4F85-8C27-645B8A0442C6}" type="presOf" srcId="{0D3661DD-FB53-470D-8320-33CDFDB51CF7}" destId="{1260AE4D-F54D-4F42-B59B-97506B434A07}" srcOrd="0" destOrd="0" presId="urn:microsoft.com/office/officeart/2008/layout/VerticalCurvedList"/>
    <dgm:cxn modelId="{F680336D-9E1A-4D0B-AB6A-F70CC4DAD56B}" type="presOf" srcId="{8F32F7FF-C5ED-450F-BAB8-E7BD9FBD1FE9}" destId="{FBCBEA0D-FF0B-4CE5-B8D2-4E6C1D9FC408}" srcOrd="0" destOrd="0" presId="urn:microsoft.com/office/officeart/2008/layout/VerticalCurvedList"/>
    <dgm:cxn modelId="{016BEEA4-5967-481C-B4AB-319161550E6A}" type="presOf" srcId="{765A3D86-175C-4942-A38A-181AA5F9FAC9}" destId="{68486423-7188-435E-89FB-ECFC3CF4EF6D}" srcOrd="0" destOrd="0" presId="urn:microsoft.com/office/officeart/2008/layout/VerticalCurvedList"/>
    <dgm:cxn modelId="{733FBBCD-BD9D-4A93-B15A-8335D23A6C9D}" type="presOf" srcId="{83A29CD9-31BB-4E33-81D4-E6D6E26B7598}" destId="{889B61CD-BCE1-486B-837C-EEED098DA173}" srcOrd="0" destOrd="0" presId="urn:microsoft.com/office/officeart/2008/layout/VerticalCurvedList"/>
    <dgm:cxn modelId="{C9B3BEE1-1A6A-452D-A643-54E53DAAE094}" type="presOf" srcId="{4DAC8255-CBB3-4A40-8D4A-35A41ACAFC7B}" destId="{0344905D-2A6C-4E0F-9224-9A174365115B}" srcOrd="0" destOrd="0" presId="urn:microsoft.com/office/officeart/2008/layout/VerticalCurvedList"/>
    <dgm:cxn modelId="{6A8B9B20-C1F5-4C49-958F-189E80831B67}" srcId="{765A3D86-175C-4942-A38A-181AA5F9FAC9}" destId="{0D3661DD-FB53-470D-8320-33CDFDB51CF7}" srcOrd="0" destOrd="0" parTransId="{1D879F8E-306C-4A76-8384-7F1379129497}" sibTransId="{83A29CD9-31BB-4E33-81D4-E6D6E26B7598}"/>
    <dgm:cxn modelId="{DF94C5D8-8CE3-4BF4-A7E7-9F5B2040E7BC}" type="presParOf" srcId="{68486423-7188-435E-89FB-ECFC3CF4EF6D}" destId="{F4C17E12-66CC-4902-BE80-B39BBAE0BFC2}" srcOrd="0" destOrd="0" presId="urn:microsoft.com/office/officeart/2008/layout/VerticalCurvedList"/>
    <dgm:cxn modelId="{788A1E16-EC1F-4B30-86A1-2C9403DB0143}" type="presParOf" srcId="{F4C17E12-66CC-4902-BE80-B39BBAE0BFC2}" destId="{C0DA0247-4B75-4FAC-820D-6825D7D5CD2A}" srcOrd="0" destOrd="0" presId="urn:microsoft.com/office/officeart/2008/layout/VerticalCurvedList"/>
    <dgm:cxn modelId="{9F4DEE34-D998-4A5B-B107-9FCFDA7070E8}" type="presParOf" srcId="{C0DA0247-4B75-4FAC-820D-6825D7D5CD2A}" destId="{412D4318-692A-4A57-901C-45FE3B21CA28}" srcOrd="0" destOrd="0" presId="urn:microsoft.com/office/officeart/2008/layout/VerticalCurvedList"/>
    <dgm:cxn modelId="{CF2D36DE-B323-4D5B-AFAB-A5AF77FDBDB3}" type="presParOf" srcId="{C0DA0247-4B75-4FAC-820D-6825D7D5CD2A}" destId="{889B61CD-BCE1-486B-837C-EEED098DA173}" srcOrd="1" destOrd="0" presId="urn:microsoft.com/office/officeart/2008/layout/VerticalCurvedList"/>
    <dgm:cxn modelId="{0C35552E-A324-4057-BDF3-AA63EBDB6350}" type="presParOf" srcId="{C0DA0247-4B75-4FAC-820D-6825D7D5CD2A}" destId="{9A43F473-EE76-4DAC-BA21-936BFDEE5483}" srcOrd="2" destOrd="0" presId="urn:microsoft.com/office/officeart/2008/layout/VerticalCurvedList"/>
    <dgm:cxn modelId="{553127DD-C99F-4AAF-8041-846D95947510}" type="presParOf" srcId="{C0DA0247-4B75-4FAC-820D-6825D7D5CD2A}" destId="{7024CA78-6D49-465C-AC1B-BD2CE354F128}" srcOrd="3" destOrd="0" presId="urn:microsoft.com/office/officeart/2008/layout/VerticalCurvedList"/>
    <dgm:cxn modelId="{A1ECB9B8-A130-4631-A371-28DB009AB8ED}" type="presParOf" srcId="{F4C17E12-66CC-4902-BE80-B39BBAE0BFC2}" destId="{1260AE4D-F54D-4F42-B59B-97506B434A07}" srcOrd="1" destOrd="0" presId="urn:microsoft.com/office/officeart/2008/layout/VerticalCurvedList"/>
    <dgm:cxn modelId="{A9FE29DA-FFCF-40F8-AF7D-59B6D5763F42}" type="presParOf" srcId="{F4C17E12-66CC-4902-BE80-B39BBAE0BFC2}" destId="{F5B18656-FD9D-4EAE-876C-CB7A956403D1}" srcOrd="2" destOrd="0" presId="urn:microsoft.com/office/officeart/2008/layout/VerticalCurvedList"/>
    <dgm:cxn modelId="{7783CFB6-C22D-4AF8-969D-29FD922BBCA5}" type="presParOf" srcId="{F5B18656-FD9D-4EAE-876C-CB7A956403D1}" destId="{C91D6A6F-BB76-4718-9F0A-173846CF4FAD}" srcOrd="0" destOrd="0" presId="urn:microsoft.com/office/officeart/2008/layout/VerticalCurvedList"/>
    <dgm:cxn modelId="{BCAE3F3C-2681-4B57-B6BC-5AA2B9B0B5BC}" type="presParOf" srcId="{F4C17E12-66CC-4902-BE80-B39BBAE0BFC2}" destId="{FBCBEA0D-FF0B-4CE5-B8D2-4E6C1D9FC408}" srcOrd="3" destOrd="0" presId="urn:microsoft.com/office/officeart/2008/layout/VerticalCurvedList"/>
    <dgm:cxn modelId="{96F7D1A6-81C2-4A2B-AE36-1290925E8FE2}" type="presParOf" srcId="{F4C17E12-66CC-4902-BE80-B39BBAE0BFC2}" destId="{84B38BBD-B739-4F74-8638-463FEE891DE6}" srcOrd="4" destOrd="0" presId="urn:microsoft.com/office/officeart/2008/layout/VerticalCurvedList"/>
    <dgm:cxn modelId="{A69D68C6-FC9C-49B5-B6A4-420105B69343}" type="presParOf" srcId="{84B38BBD-B739-4F74-8638-463FEE891DE6}" destId="{232D659F-1C3F-4EF5-97FB-F6D5C78126A4}" srcOrd="0" destOrd="0" presId="urn:microsoft.com/office/officeart/2008/layout/VerticalCurvedList"/>
    <dgm:cxn modelId="{87DEAA7D-EC2E-47C1-8BC9-8719E47223BE}" type="presParOf" srcId="{F4C17E12-66CC-4902-BE80-B39BBAE0BFC2}" destId="{0344905D-2A6C-4E0F-9224-9A174365115B}" srcOrd="5" destOrd="0" presId="urn:microsoft.com/office/officeart/2008/layout/VerticalCurvedList"/>
    <dgm:cxn modelId="{36B45C42-C169-44CC-8F16-4F567E73A04B}" type="presParOf" srcId="{F4C17E12-66CC-4902-BE80-B39BBAE0BFC2}" destId="{DF2B8D96-F1E5-4680-9DDC-30B29B61C397}" srcOrd="6" destOrd="0" presId="urn:microsoft.com/office/officeart/2008/layout/VerticalCurvedList"/>
    <dgm:cxn modelId="{9305527A-3DC1-44DE-BEDC-10B1C57A4E53}" type="presParOf" srcId="{DF2B8D96-F1E5-4680-9DDC-30B29B61C397}" destId="{658E22E9-6074-4FF4-ADC1-D522A49B0D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68D20A-5F49-4B60-826D-64E4F07BB8D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45CB076-E61B-4E5E-94BF-F4D85E5A87CC}">
      <dgm:prSet phldrT="[Texto]"/>
      <dgm:spPr>
        <a:solidFill>
          <a:prstClr val="white">
            <a:lumMod val="75000"/>
          </a:prst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9530" tIns="49530" rIns="49530" bIns="49530" numCol="1" spcCol="1270" anchor="ctr" anchorCtr="0"/>
        <a:lstStyle/>
        <a:p>
          <a:r>
            <a:rPr lang="es-ES" b="1" dirty="0"/>
            <a:t>Revisar solicitud de implementación  </a:t>
          </a:r>
          <a:endParaRPr lang="es-AR" b="1" dirty="0"/>
        </a:p>
      </dgm:t>
    </dgm:pt>
    <dgm:pt modelId="{F593A411-EBC6-400B-BD44-9FC581911C72}" type="parTrans" cxnId="{9A596558-0BCF-4B4F-8070-424B33BDD849}">
      <dgm:prSet/>
      <dgm:spPr/>
      <dgm:t>
        <a:bodyPr/>
        <a:lstStyle/>
        <a:p>
          <a:endParaRPr lang="es-AR"/>
        </a:p>
      </dgm:t>
    </dgm:pt>
    <dgm:pt modelId="{E4F4FDC1-378E-47A9-A620-D7F4BB9AE626}" type="sibTrans" cxnId="{9A596558-0BCF-4B4F-8070-424B33BDD849}">
      <dgm:prSet/>
      <dgm:spPr/>
      <dgm:t>
        <a:bodyPr/>
        <a:lstStyle/>
        <a:p>
          <a:endParaRPr lang="es-AR"/>
        </a:p>
      </dgm:t>
    </dgm:pt>
    <dgm:pt modelId="{E156C896-9E72-4302-B3CA-F837CF54C72E}">
      <dgm:prSet phldrT="[Texto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ES" dirty="0"/>
            <a:t>Verificar solicitud de pasaje a producción</a:t>
          </a:r>
          <a:endParaRPr lang="es-AR" dirty="0"/>
        </a:p>
      </dgm:t>
    </dgm:pt>
    <dgm:pt modelId="{080F89F9-E04B-442D-8EE1-F9DA37401D6C}" type="parTrans" cxnId="{D45D0552-CF55-4445-BCE5-E8752470D1FA}">
      <dgm:prSet/>
      <dgm:spPr/>
      <dgm:t>
        <a:bodyPr/>
        <a:lstStyle/>
        <a:p>
          <a:endParaRPr lang="es-AR"/>
        </a:p>
      </dgm:t>
    </dgm:pt>
    <dgm:pt modelId="{C87D6746-67F6-4A25-8454-62272817AC05}" type="sibTrans" cxnId="{D45D0552-CF55-4445-BCE5-E8752470D1FA}">
      <dgm:prSet/>
      <dgm:spPr/>
      <dgm:t>
        <a:bodyPr/>
        <a:lstStyle/>
        <a:p>
          <a:endParaRPr lang="es-AR"/>
        </a:p>
      </dgm:t>
    </dgm:pt>
    <dgm:pt modelId="{1DC94580-77AE-454F-8305-D9E1AC453F22}">
      <dgm:prSet phldrT="[Texto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ES" dirty="0"/>
            <a:t>Estabilizar procesos</a:t>
          </a:r>
          <a:endParaRPr lang="es-AR" dirty="0"/>
        </a:p>
      </dgm:t>
    </dgm:pt>
    <dgm:pt modelId="{106C277D-5A09-4FFF-BEA9-7223625A174A}" type="parTrans" cxnId="{5B72DA9C-CCCC-4D41-B5FE-F4605200EF7B}">
      <dgm:prSet/>
      <dgm:spPr/>
      <dgm:t>
        <a:bodyPr/>
        <a:lstStyle/>
        <a:p>
          <a:endParaRPr lang="es-AR"/>
        </a:p>
      </dgm:t>
    </dgm:pt>
    <dgm:pt modelId="{485A6EFA-B3C4-421F-B699-7FE04CE04FA0}" type="sibTrans" cxnId="{5B72DA9C-CCCC-4D41-B5FE-F4605200EF7B}">
      <dgm:prSet/>
      <dgm:spPr/>
      <dgm:t>
        <a:bodyPr/>
        <a:lstStyle/>
        <a:p>
          <a:endParaRPr lang="es-AR"/>
        </a:p>
      </dgm:t>
    </dgm:pt>
    <dgm:pt modelId="{190BB8E7-1420-4C64-9B43-5064402C730D}">
      <dgm:prSet phldrT="[Texto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ES" dirty="0"/>
            <a:t>Entregar proceso estabilizado</a:t>
          </a:r>
          <a:endParaRPr lang="es-AR" dirty="0"/>
        </a:p>
      </dgm:t>
    </dgm:pt>
    <dgm:pt modelId="{D253C335-6B16-49C7-9D31-EB59EE9BF1A7}" type="parTrans" cxnId="{4FE146D1-AA47-4792-95E7-1270D1732977}">
      <dgm:prSet/>
      <dgm:spPr/>
      <dgm:t>
        <a:bodyPr/>
        <a:lstStyle/>
        <a:p>
          <a:endParaRPr lang="es-AR"/>
        </a:p>
      </dgm:t>
    </dgm:pt>
    <dgm:pt modelId="{123A187A-817A-428D-A95A-7C26D9A90891}" type="sibTrans" cxnId="{4FE146D1-AA47-4792-95E7-1270D1732977}">
      <dgm:prSet/>
      <dgm:spPr/>
      <dgm:t>
        <a:bodyPr/>
        <a:lstStyle/>
        <a:p>
          <a:endParaRPr lang="es-AR"/>
        </a:p>
      </dgm:t>
    </dgm:pt>
    <dgm:pt modelId="{FE7FBEBA-53A2-4D35-BB6E-62C374FE5C3B}" type="pres">
      <dgm:prSet presAssocID="{2368D20A-5F49-4B60-826D-64E4F07BB8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2AF413B-10DA-43CF-8AF9-23627052DA58}" type="pres">
      <dgm:prSet presAssocID="{F45CB076-E61B-4E5E-94BF-F4D85E5A87CC}" presName="node" presStyleLbl="node1" presStyleIdx="0" presStyleCnt="4">
        <dgm:presLayoutVars>
          <dgm:bulletEnabled val="1"/>
        </dgm:presLayoutVars>
      </dgm:prSet>
      <dgm:spPr>
        <a:xfrm>
          <a:off x="3322" y="1256369"/>
          <a:ext cx="1452729" cy="871637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AR"/>
        </a:p>
      </dgm:t>
    </dgm:pt>
    <dgm:pt modelId="{4E48088A-705C-46EE-A815-D0CABFB388E0}" type="pres">
      <dgm:prSet presAssocID="{E4F4FDC1-378E-47A9-A620-D7F4BB9AE626}" presName="sibTrans" presStyleLbl="sibTrans2D1" presStyleIdx="0" presStyleCnt="3"/>
      <dgm:spPr/>
      <dgm:t>
        <a:bodyPr/>
        <a:lstStyle/>
        <a:p>
          <a:endParaRPr lang="es-AR"/>
        </a:p>
      </dgm:t>
    </dgm:pt>
    <dgm:pt modelId="{E05983BF-C65C-4C02-A665-4DF3F4CC7757}" type="pres">
      <dgm:prSet presAssocID="{E4F4FDC1-378E-47A9-A620-D7F4BB9AE626}" presName="connectorText" presStyleLbl="sibTrans2D1" presStyleIdx="0" presStyleCnt="3"/>
      <dgm:spPr/>
      <dgm:t>
        <a:bodyPr/>
        <a:lstStyle/>
        <a:p>
          <a:endParaRPr lang="es-AR"/>
        </a:p>
      </dgm:t>
    </dgm:pt>
    <dgm:pt modelId="{1665F6E6-4E40-40A4-A03D-EAD9F96190AB}" type="pres">
      <dgm:prSet presAssocID="{E156C896-9E72-4302-B3CA-F837CF54C72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CFA4A7E-2213-49F5-B70E-DC711D573F54}" type="pres">
      <dgm:prSet presAssocID="{C87D6746-67F6-4A25-8454-62272817AC05}" presName="sibTrans" presStyleLbl="sibTrans2D1" presStyleIdx="1" presStyleCnt="3"/>
      <dgm:spPr/>
      <dgm:t>
        <a:bodyPr/>
        <a:lstStyle/>
        <a:p>
          <a:endParaRPr lang="es-AR"/>
        </a:p>
      </dgm:t>
    </dgm:pt>
    <dgm:pt modelId="{91829DA8-C2DD-4CA3-8A71-9586CFC02BF1}" type="pres">
      <dgm:prSet presAssocID="{C87D6746-67F6-4A25-8454-62272817AC05}" presName="connectorText" presStyleLbl="sibTrans2D1" presStyleIdx="1" presStyleCnt="3"/>
      <dgm:spPr/>
      <dgm:t>
        <a:bodyPr/>
        <a:lstStyle/>
        <a:p>
          <a:endParaRPr lang="es-AR"/>
        </a:p>
      </dgm:t>
    </dgm:pt>
    <dgm:pt modelId="{F5B77DE7-5556-47DF-9494-EDBDCC518D84}" type="pres">
      <dgm:prSet presAssocID="{1DC94580-77AE-454F-8305-D9E1AC453F2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0BD9C4A-F69A-4A24-8705-E968B54627B4}" type="pres">
      <dgm:prSet presAssocID="{485A6EFA-B3C4-421F-B699-7FE04CE04FA0}" presName="sibTrans" presStyleLbl="sibTrans2D1" presStyleIdx="2" presStyleCnt="3"/>
      <dgm:spPr/>
      <dgm:t>
        <a:bodyPr/>
        <a:lstStyle/>
        <a:p>
          <a:endParaRPr lang="es-AR"/>
        </a:p>
      </dgm:t>
    </dgm:pt>
    <dgm:pt modelId="{AC8A80E2-2978-40F7-A1CC-DA8942307C8B}" type="pres">
      <dgm:prSet presAssocID="{485A6EFA-B3C4-421F-B699-7FE04CE04FA0}" presName="connectorText" presStyleLbl="sibTrans2D1" presStyleIdx="2" presStyleCnt="3"/>
      <dgm:spPr/>
      <dgm:t>
        <a:bodyPr/>
        <a:lstStyle/>
        <a:p>
          <a:endParaRPr lang="es-AR"/>
        </a:p>
      </dgm:t>
    </dgm:pt>
    <dgm:pt modelId="{0A62A46B-CCB3-4BED-85AC-F6AD147C436D}" type="pres">
      <dgm:prSet presAssocID="{190BB8E7-1420-4C64-9B43-5064402C730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7D29F2D-2186-4990-8C4A-6A085B7ABFB6}" type="presOf" srcId="{F45CB076-E61B-4E5E-94BF-F4D85E5A87CC}" destId="{92AF413B-10DA-43CF-8AF9-23627052DA58}" srcOrd="0" destOrd="0" presId="urn:microsoft.com/office/officeart/2005/8/layout/process1"/>
    <dgm:cxn modelId="{5B72DA9C-CCCC-4D41-B5FE-F4605200EF7B}" srcId="{2368D20A-5F49-4B60-826D-64E4F07BB8D5}" destId="{1DC94580-77AE-454F-8305-D9E1AC453F22}" srcOrd="2" destOrd="0" parTransId="{106C277D-5A09-4FFF-BEA9-7223625A174A}" sibTransId="{485A6EFA-B3C4-421F-B699-7FE04CE04FA0}"/>
    <dgm:cxn modelId="{86F55308-E3F1-4BD1-ADCF-30E8B355C906}" type="presOf" srcId="{C87D6746-67F6-4A25-8454-62272817AC05}" destId="{91829DA8-C2DD-4CA3-8A71-9586CFC02BF1}" srcOrd="1" destOrd="0" presId="urn:microsoft.com/office/officeart/2005/8/layout/process1"/>
    <dgm:cxn modelId="{F51526F4-9336-49C1-8F2F-9F562727C5DE}" type="presOf" srcId="{485A6EFA-B3C4-421F-B699-7FE04CE04FA0}" destId="{80BD9C4A-F69A-4A24-8705-E968B54627B4}" srcOrd="0" destOrd="0" presId="urn:microsoft.com/office/officeart/2005/8/layout/process1"/>
    <dgm:cxn modelId="{2BC53569-1107-47B8-A042-43FFADE83DDF}" type="presOf" srcId="{E4F4FDC1-378E-47A9-A620-D7F4BB9AE626}" destId="{E05983BF-C65C-4C02-A665-4DF3F4CC7757}" srcOrd="1" destOrd="0" presId="urn:microsoft.com/office/officeart/2005/8/layout/process1"/>
    <dgm:cxn modelId="{1B435686-EEB9-454E-A6F4-2C4F02457884}" type="presOf" srcId="{485A6EFA-B3C4-421F-B699-7FE04CE04FA0}" destId="{AC8A80E2-2978-40F7-A1CC-DA8942307C8B}" srcOrd="1" destOrd="0" presId="urn:microsoft.com/office/officeart/2005/8/layout/process1"/>
    <dgm:cxn modelId="{0B44C78F-4A66-418C-B57B-F7BCC52EB8AD}" type="presOf" srcId="{E156C896-9E72-4302-B3CA-F837CF54C72E}" destId="{1665F6E6-4E40-40A4-A03D-EAD9F96190AB}" srcOrd="0" destOrd="0" presId="urn:microsoft.com/office/officeart/2005/8/layout/process1"/>
    <dgm:cxn modelId="{D5D8045A-4622-40B5-8D1E-23FCB4C96F9E}" type="presOf" srcId="{2368D20A-5F49-4B60-826D-64E4F07BB8D5}" destId="{FE7FBEBA-53A2-4D35-BB6E-62C374FE5C3B}" srcOrd="0" destOrd="0" presId="urn:microsoft.com/office/officeart/2005/8/layout/process1"/>
    <dgm:cxn modelId="{93D9D5CF-F602-4A25-8D9D-3257057169EB}" type="presOf" srcId="{190BB8E7-1420-4C64-9B43-5064402C730D}" destId="{0A62A46B-CCB3-4BED-85AC-F6AD147C436D}" srcOrd="0" destOrd="0" presId="urn:microsoft.com/office/officeart/2005/8/layout/process1"/>
    <dgm:cxn modelId="{4FE146D1-AA47-4792-95E7-1270D1732977}" srcId="{2368D20A-5F49-4B60-826D-64E4F07BB8D5}" destId="{190BB8E7-1420-4C64-9B43-5064402C730D}" srcOrd="3" destOrd="0" parTransId="{D253C335-6B16-49C7-9D31-EB59EE9BF1A7}" sibTransId="{123A187A-817A-428D-A95A-7C26D9A90891}"/>
    <dgm:cxn modelId="{D45D0552-CF55-4445-BCE5-E8752470D1FA}" srcId="{2368D20A-5F49-4B60-826D-64E4F07BB8D5}" destId="{E156C896-9E72-4302-B3CA-F837CF54C72E}" srcOrd="1" destOrd="0" parTransId="{080F89F9-E04B-442D-8EE1-F9DA37401D6C}" sibTransId="{C87D6746-67F6-4A25-8454-62272817AC05}"/>
    <dgm:cxn modelId="{B5AED5BB-1218-4E60-A6CB-6CAB866C3A54}" type="presOf" srcId="{1DC94580-77AE-454F-8305-D9E1AC453F22}" destId="{F5B77DE7-5556-47DF-9494-EDBDCC518D84}" srcOrd="0" destOrd="0" presId="urn:microsoft.com/office/officeart/2005/8/layout/process1"/>
    <dgm:cxn modelId="{95B465F2-303C-427A-ABD4-0F9D0B3057CC}" type="presOf" srcId="{E4F4FDC1-378E-47A9-A620-D7F4BB9AE626}" destId="{4E48088A-705C-46EE-A815-D0CABFB388E0}" srcOrd="0" destOrd="0" presId="urn:microsoft.com/office/officeart/2005/8/layout/process1"/>
    <dgm:cxn modelId="{9A596558-0BCF-4B4F-8070-424B33BDD849}" srcId="{2368D20A-5F49-4B60-826D-64E4F07BB8D5}" destId="{F45CB076-E61B-4E5E-94BF-F4D85E5A87CC}" srcOrd="0" destOrd="0" parTransId="{F593A411-EBC6-400B-BD44-9FC581911C72}" sibTransId="{E4F4FDC1-378E-47A9-A620-D7F4BB9AE626}"/>
    <dgm:cxn modelId="{FEA6E6EC-6600-4DAB-8431-09E79D4013B3}" type="presOf" srcId="{C87D6746-67F6-4A25-8454-62272817AC05}" destId="{BCFA4A7E-2213-49F5-B70E-DC711D573F54}" srcOrd="0" destOrd="0" presId="urn:microsoft.com/office/officeart/2005/8/layout/process1"/>
    <dgm:cxn modelId="{F3271391-9340-40DC-96E9-7F552443F4AA}" type="presParOf" srcId="{FE7FBEBA-53A2-4D35-BB6E-62C374FE5C3B}" destId="{92AF413B-10DA-43CF-8AF9-23627052DA58}" srcOrd="0" destOrd="0" presId="urn:microsoft.com/office/officeart/2005/8/layout/process1"/>
    <dgm:cxn modelId="{FB2A1E5F-ACF9-476A-BACE-EBD8493D5D72}" type="presParOf" srcId="{FE7FBEBA-53A2-4D35-BB6E-62C374FE5C3B}" destId="{4E48088A-705C-46EE-A815-D0CABFB388E0}" srcOrd="1" destOrd="0" presId="urn:microsoft.com/office/officeart/2005/8/layout/process1"/>
    <dgm:cxn modelId="{2DD5F034-A825-48EC-B588-9B65C3C55120}" type="presParOf" srcId="{4E48088A-705C-46EE-A815-D0CABFB388E0}" destId="{E05983BF-C65C-4C02-A665-4DF3F4CC7757}" srcOrd="0" destOrd="0" presId="urn:microsoft.com/office/officeart/2005/8/layout/process1"/>
    <dgm:cxn modelId="{0D7F6D8E-BF76-4D30-A418-7D3FBDD5C315}" type="presParOf" srcId="{FE7FBEBA-53A2-4D35-BB6E-62C374FE5C3B}" destId="{1665F6E6-4E40-40A4-A03D-EAD9F96190AB}" srcOrd="2" destOrd="0" presId="urn:microsoft.com/office/officeart/2005/8/layout/process1"/>
    <dgm:cxn modelId="{DCD3CFAD-6FE0-4ED1-AC2D-3FFE7798D6CA}" type="presParOf" srcId="{FE7FBEBA-53A2-4D35-BB6E-62C374FE5C3B}" destId="{BCFA4A7E-2213-49F5-B70E-DC711D573F54}" srcOrd="3" destOrd="0" presId="urn:microsoft.com/office/officeart/2005/8/layout/process1"/>
    <dgm:cxn modelId="{525F420C-5493-4DEC-9948-E524E62F3C92}" type="presParOf" srcId="{BCFA4A7E-2213-49F5-B70E-DC711D573F54}" destId="{91829DA8-C2DD-4CA3-8A71-9586CFC02BF1}" srcOrd="0" destOrd="0" presId="urn:microsoft.com/office/officeart/2005/8/layout/process1"/>
    <dgm:cxn modelId="{29868567-26A4-48CD-8B0F-3206341726A7}" type="presParOf" srcId="{FE7FBEBA-53A2-4D35-BB6E-62C374FE5C3B}" destId="{F5B77DE7-5556-47DF-9494-EDBDCC518D84}" srcOrd="4" destOrd="0" presId="urn:microsoft.com/office/officeart/2005/8/layout/process1"/>
    <dgm:cxn modelId="{811E8F8C-2A1E-47D2-BD46-260E49129CB2}" type="presParOf" srcId="{FE7FBEBA-53A2-4D35-BB6E-62C374FE5C3B}" destId="{80BD9C4A-F69A-4A24-8705-E968B54627B4}" srcOrd="5" destOrd="0" presId="urn:microsoft.com/office/officeart/2005/8/layout/process1"/>
    <dgm:cxn modelId="{11517BBA-36C0-465D-89E9-6C3423F5FB30}" type="presParOf" srcId="{80BD9C4A-F69A-4A24-8705-E968B54627B4}" destId="{AC8A80E2-2978-40F7-A1CC-DA8942307C8B}" srcOrd="0" destOrd="0" presId="urn:microsoft.com/office/officeart/2005/8/layout/process1"/>
    <dgm:cxn modelId="{3F48519E-4387-48AA-BBC9-7BF9B44785A9}" type="presParOf" srcId="{FE7FBEBA-53A2-4D35-BB6E-62C374FE5C3B}" destId="{0A62A46B-CCB3-4BED-85AC-F6AD147C436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B61CD-BCE1-486B-837C-EEED098DA173}">
      <dsp:nvSpPr>
        <dsp:cNvPr id="0" name=""/>
        <dsp:cNvSpPr/>
      </dsp:nvSpPr>
      <dsp:spPr>
        <a:xfrm>
          <a:off x="-4047292" y="-621242"/>
          <a:ext cx="4822967" cy="4822967"/>
        </a:xfrm>
        <a:prstGeom prst="blockArc">
          <a:avLst>
            <a:gd name="adj1" fmla="val 18900000"/>
            <a:gd name="adj2" fmla="val 2700000"/>
            <a:gd name="adj3" fmla="val 44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0AE4D-F54D-4F42-B59B-97506B434A07}">
      <dsp:nvSpPr>
        <dsp:cNvPr id="0" name=""/>
        <dsp:cNvSpPr/>
      </dsp:nvSpPr>
      <dsp:spPr>
        <a:xfrm>
          <a:off x="498831" y="358048"/>
          <a:ext cx="7878555" cy="716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402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La implementación y estabilización de los procesos robotizados permite desplegar y estabilizar el funcionamiento de los mismos en un ambiente productivo, dentro de la herramienta </a:t>
          </a:r>
          <a:r>
            <a:rPr lang="es-AR" sz="1300" kern="1200" dirty="0" err="1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BluePrism</a:t>
          </a:r>
          <a:r>
            <a:rPr lang="es-AR" sz="1300" kern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endParaRPr lang="es-AR" sz="1300" kern="1200" dirty="0"/>
        </a:p>
      </dsp:txBody>
      <dsp:txXfrm>
        <a:off x="498831" y="358048"/>
        <a:ext cx="7878555" cy="716096"/>
      </dsp:txXfrm>
    </dsp:sp>
    <dsp:sp modelId="{C91D6A6F-BB76-4718-9F0A-173846CF4FAD}">
      <dsp:nvSpPr>
        <dsp:cNvPr id="0" name=""/>
        <dsp:cNvSpPr/>
      </dsp:nvSpPr>
      <dsp:spPr>
        <a:xfrm>
          <a:off x="51271" y="268536"/>
          <a:ext cx="895120" cy="8951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BEA0D-FF0B-4CE5-B8D2-4E6C1D9FC408}">
      <dsp:nvSpPr>
        <dsp:cNvPr id="0" name=""/>
        <dsp:cNvSpPr/>
      </dsp:nvSpPr>
      <dsp:spPr>
        <a:xfrm>
          <a:off x="759132" y="1432192"/>
          <a:ext cx="7618254" cy="716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402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La estabilización busca por medio de una ejecución atendida del proceso, detectar y corregir oportunamente problemáticas que no hayan surgido durante la fase de pruebas o construcción del robot.</a:t>
          </a:r>
          <a:endParaRPr lang="es-AR" sz="1300" kern="1200" dirty="0"/>
        </a:p>
      </dsp:txBody>
      <dsp:txXfrm>
        <a:off x="759132" y="1432192"/>
        <a:ext cx="7618254" cy="716096"/>
      </dsp:txXfrm>
    </dsp:sp>
    <dsp:sp modelId="{232D659F-1C3F-4EF5-97FB-F6D5C78126A4}">
      <dsp:nvSpPr>
        <dsp:cNvPr id="0" name=""/>
        <dsp:cNvSpPr/>
      </dsp:nvSpPr>
      <dsp:spPr>
        <a:xfrm>
          <a:off x="311572" y="1342680"/>
          <a:ext cx="895120" cy="8951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4905D-2A6C-4E0F-9224-9A174365115B}">
      <dsp:nvSpPr>
        <dsp:cNvPr id="0" name=""/>
        <dsp:cNvSpPr/>
      </dsp:nvSpPr>
      <dsp:spPr>
        <a:xfrm>
          <a:off x="498831" y="2506337"/>
          <a:ext cx="7878555" cy="716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402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En la estabilización se informa de manera permanente al Dueño del Proceso Robotizado, al Líder RPA y a otras partes interesadas, el estado de la estabilización de proceso robotizado y cualquier inconveniente que pueda llegar a impactar el tiempo definido para esta actividad.</a:t>
          </a:r>
          <a:endParaRPr lang="es-AR" sz="1300" kern="1200" dirty="0"/>
        </a:p>
      </dsp:txBody>
      <dsp:txXfrm>
        <a:off x="498831" y="2506337"/>
        <a:ext cx="7878555" cy="716096"/>
      </dsp:txXfrm>
    </dsp:sp>
    <dsp:sp modelId="{658E22E9-6074-4FF4-ADC1-D522A49B0D60}">
      <dsp:nvSpPr>
        <dsp:cNvPr id="0" name=""/>
        <dsp:cNvSpPr/>
      </dsp:nvSpPr>
      <dsp:spPr>
        <a:xfrm>
          <a:off x="51271" y="2416825"/>
          <a:ext cx="895120" cy="8951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F413B-10DA-43CF-8AF9-23627052DA58}">
      <dsp:nvSpPr>
        <dsp:cNvPr id="0" name=""/>
        <dsp:cNvSpPr/>
      </dsp:nvSpPr>
      <dsp:spPr>
        <a:xfrm>
          <a:off x="3322" y="1256369"/>
          <a:ext cx="1452729" cy="871637"/>
        </a:xfrm>
        <a:prstGeom prst="roundRect">
          <a:avLst>
            <a:gd name="adj" fmla="val 10000"/>
          </a:avLst>
        </a:prstGeom>
        <a:solidFill>
          <a:prstClr val="white">
            <a:lumMod val="75000"/>
          </a:prst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/>
            <a:t>Revisar solicitud de implementación  </a:t>
          </a:r>
          <a:endParaRPr lang="es-AR" sz="1300" b="1" kern="1200" dirty="0"/>
        </a:p>
      </dsp:txBody>
      <dsp:txXfrm>
        <a:off x="28851" y="1281898"/>
        <a:ext cx="1401671" cy="820579"/>
      </dsp:txXfrm>
    </dsp:sp>
    <dsp:sp modelId="{4E48088A-705C-46EE-A815-D0CABFB388E0}">
      <dsp:nvSpPr>
        <dsp:cNvPr id="0" name=""/>
        <dsp:cNvSpPr/>
      </dsp:nvSpPr>
      <dsp:spPr>
        <a:xfrm>
          <a:off x="1601325" y="1512049"/>
          <a:ext cx="307978" cy="360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1601325" y="1584104"/>
        <a:ext cx="215585" cy="216166"/>
      </dsp:txXfrm>
    </dsp:sp>
    <dsp:sp modelId="{1665F6E6-4E40-40A4-A03D-EAD9F96190AB}">
      <dsp:nvSpPr>
        <dsp:cNvPr id="0" name=""/>
        <dsp:cNvSpPr/>
      </dsp:nvSpPr>
      <dsp:spPr>
        <a:xfrm>
          <a:off x="2037144" y="1256369"/>
          <a:ext cx="1452729" cy="87163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Verificar solicitud de pasaje a producción</a:t>
          </a:r>
          <a:endParaRPr lang="es-AR" sz="1300" kern="1200" dirty="0"/>
        </a:p>
      </dsp:txBody>
      <dsp:txXfrm>
        <a:off x="2062673" y="1281898"/>
        <a:ext cx="1401671" cy="820579"/>
      </dsp:txXfrm>
    </dsp:sp>
    <dsp:sp modelId="{BCFA4A7E-2213-49F5-B70E-DC711D573F54}">
      <dsp:nvSpPr>
        <dsp:cNvPr id="0" name=""/>
        <dsp:cNvSpPr/>
      </dsp:nvSpPr>
      <dsp:spPr>
        <a:xfrm>
          <a:off x="3635147" y="1512049"/>
          <a:ext cx="307978" cy="360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3635147" y="1584104"/>
        <a:ext cx="215585" cy="216166"/>
      </dsp:txXfrm>
    </dsp:sp>
    <dsp:sp modelId="{F5B77DE7-5556-47DF-9494-EDBDCC518D84}">
      <dsp:nvSpPr>
        <dsp:cNvPr id="0" name=""/>
        <dsp:cNvSpPr/>
      </dsp:nvSpPr>
      <dsp:spPr>
        <a:xfrm>
          <a:off x="4070965" y="1256369"/>
          <a:ext cx="1452729" cy="87163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Estabilizar procesos</a:t>
          </a:r>
          <a:endParaRPr lang="es-AR" sz="1300" kern="1200" dirty="0"/>
        </a:p>
      </dsp:txBody>
      <dsp:txXfrm>
        <a:off x="4096494" y="1281898"/>
        <a:ext cx="1401671" cy="820579"/>
      </dsp:txXfrm>
    </dsp:sp>
    <dsp:sp modelId="{80BD9C4A-F69A-4A24-8705-E968B54627B4}">
      <dsp:nvSpPr>
        <dsp:cNvPr id="0" name=""/>
        <dsp:cNvSpPr/>
      </dsp:nvSpPr>
      <dsp:spPr>
        <a:xfrm>
          <a:off x="5668968" y="1512049"/>
          <a:ext cx="307978" cy="360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5668968" y="1584104"/>
        <a:ext cx="215585" cy="216166"/>
      </dsp:txXfrm>
    </dsp:sp>
    <dsp:sp modelId="{0A62A46B-CCB3-4BED-85AC-F6AD147C436D}">
      <dsp:nvSpPr>
        <dsp:cNvPr id="0" name=""/>
        <dsp:cNvSpPr/>
      </dsp:nvSpPr>
      <dsp:spPr>
        <a:xfrm>
          <a:off x="6104787" y="1256369"/>
          <a:ext cx="1452729" cy="87163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Entregar proceso estabilizado</a:t>
          </a:r>
          <a:endParaRPr lang="es-AR" sz="1300" kern="1200" dirty="0"/>
        </a:p>
      </dsp:txBody>
      <dsp:txXfrm>
        <a:off x="6130316" y="1281898"/>
        <a:ext cx="1401671" cy="820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21A7C-414E-654B-AD99-6C9E7A1F9954}" type="datetime1">
              <a:rPr lang="es-AR" smtClean="0"/>
              <a:pPr/>
              <a:t>29/4/2020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07F3D-FC6B-A149-AC61-EDB1DDD1E1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09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196B3-BE22-DA46-A461-B1EFBC506113}" type="datetime1">
              <a:rPr lang="es-AR" smtClean="0"/>
              <a:pPr/>
              <a:t>29/4/2020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9B691-F3B1-4546-BD99-9E8FF2701CC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197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9B691-F3B1-4546-BD99-9E8FF2701CC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14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8059254" y="0"/>
            <a:ext cx="1084746" cy="4835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467544" y="4155926"/>
            <a:ext cx="831703" cy="215444"/>
          </a:xfrm>
        </p:spPr>
        <p:txBody>
          <a:bodyPr wrap="none">
            <a:spAutoFit/>
          </a:bodyPr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MES AÑO</a:t>
            </a:r>
          </a:p>
        </p:txBody>
      </p:sp>
      <p:sp>
        <p:nvSpPr>
          <p:cNvPr id="8" name="7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978000"/>
          </a:xfrm>
        </p:spPr>
        <p:txBody>
          <a:bodyPr>
            <a:noAutofit/>
          </a:bodyPr>
          <a:lstStyle>
            <a:lvl1pPr marL="0" indent="0">
              <a:buNone/>
              <a:defRPr sz="9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 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73600" y="3585600"/>
            <a:ext cx="3993493" cy="545516"/>
          </a:xfrm>
          <a:solidFill>
            <a:schemeClr val="bg1"/>
          </a:solidFill>
        </p:spPr>
        <p:txBody>
          <a:bodyPr wrap="none"/>
          <a:lstStyle>
            <a:lvl1pPr>
              <a:defRPr sz="2600" baseline="0"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CARÁTULA PRINCIPAL</a:t>
            </a:r>
          </a:p>
        </p:txBody>
      </p:sp>
      <p:grpSp>
        <p:nvGrpSpPr>
          <p:cNvPr id="9" name="11 Grupo"/>
          <p:cNvGrpSpPr/>
          <p:nvPr userDrawn="1"/>
        </p:nvGrpSpPr>
        <p:grpSpPr>
          <a:xfrm>
            <a:off x="7668883" y="4411663"/>
            <a:ext cx="1090807" cy="269914"/>
            <a:chOff x="574675" y="207963"/>
            <a:chExt cx="776288" cy="192087"/>
          </a:xfrm>
          <a:solidFill>
            <a:srgbClr val="000000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áficos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hart Placeholder 18"/>
          <p:cNvSpPr>
            <a:spLocks noGrp="1"/>
          </p:cNvSpPr>
          <p:nvPr>
            <p:ph type="chart" sz="quarter" idx="28" hasCustomPrompt="1"/>
          </p:nvPr>
        </p:nvSpPr>
        <p:spPr>
          <a:xfrm>
            <a:off x="4666983" y="1419622"/>
            <a:ext cx="3926987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1677411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DOS GRÁFICOS</a:t>
            </a:r>
            <a:endParaRPr lang="en-US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66698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3926987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0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6698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0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Gráfic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1746339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ÚNICO GRÁFICO</a:t>
            </a:r>
            <a:endParaRPr lang="en-US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6591283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3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031386" y="3452609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7020272" y="329183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7031386" y="4290417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7020272" y="4129638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7655644" y="4535016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7655644" y="3694956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957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o y frase destacada + texto +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 userDrawn="1"/>
        </p:nvSpPr>
        <p:spPr>
          <a:xfrm>
            <a:off x="0" y="536400"/>
            <a:ext cx="3033058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003798"/>
            <a:ext cx="2448520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033057" y="536484"/>
            <a:ext cx="6110944" cy="460701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117962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GRÁFICO</a:t>
            </a:r>
            <a:endParaRPr lang="en-US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365573" y="921128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9" name="Chart Placeholder 18"/>
          <p:cNvSpPr>
            <a:spLocks noGrp="1"/>
          </p:cNvSpPr>
          <p:nvPr>
            <p:ph type="chart" sz="quarter" idx="15" hasCustomPrompt="1"/>
          </p:nvPr>
        </p:nvSpPr>
        <p:spPr>
          <a:xfrm>
            <a:off x="3365573" y="1419623"/>
            <a:ext cx="5545311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415925" y="1398996"/>
            <a:ext cx="2360613" cy="86177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182562" indent="0">
              <a:buNone/>
              <a:defRPr>
                <a:solidFill>
                  <a:schemeClr val="tx1"/>
                </a:solidFill>
              </a:defRPr>
            </a:lvl2pPr>
            <a:lvl3pPr marL="381000" indent="0">
              <a:buNone/>
              <a:defRPr>
                <a:solidFill>
                  <a:schemeClr val="tx1"/>
                </a:solidFill>
              </a:defRPr>
            </a:lvl3pPr>
            <a:lvl4pPr marL="541338" indent="0">
              <a:buNone/>
              <a:defRPr>
                <a:solidFill>
                  <a:schemeClr val="tx1"/>
                </a:solidFill>
              </a:defRPr>
            </a:lvl4pPr>
            <a:lvl5pPr marL="715962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409120" y="85730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26"/>
          <p:cNvCxnSpPr/>
          <p:nvPr userDrawn="1"/>
        </p:nvCxnSpPr>
        <p:spPr>
          <a:xfrm>
            <a:off x="3365573" y="833119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1074300" y="115699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504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 + 2 gráficos con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57442" y="2849584"/>
            <a:ext cx="4586558" cy="229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9715" y="536400"/>
            <a:ext cx="4567159" cy="46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" y="2849584"/>
            <a:ext cx="4557442" cy="229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7442" y="536400"/>
            <a:ext cx="4586557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hart Placeholder 27"/>
          <p:cNvSpPr>
            <a:spLocks noGrp="1"/>
          </p:cNvSpPr>
          <p:nvPr>
            <p:ph type="chart" sz="quarter" idx="13" hasCustomPrompt="1"/>
          </p:nvPr>
        </p:nvSpPr>
        <p:spPr>
          <a:xfrm>
            <a:off x="356184" y="1204466"/>
            <a:ext cx="3999792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5" name="Chart Placeholder 27"/>
          <p:cNvSpPr>
            <a:spLocks noGrp="1"/>
          </p:cNvSpPr>
          <p:nvPr>
            <p:ph type="chart" sz="quarter" idx="14" hasCustomPrompt="1"/>
          </p:nvPr>
        </p:nvSpPr>
        <p:spPr>
          <a:xfrm>
            <a:off x="4746950" y="1203598"/>
            <a:ext cx="4145530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hart Placeholder 27"/>
          <p:cNvSpPr>
            <a:spLocks noGrp="1"/>
          </p:cNvSpPr>
          <p:nvPr>
            <p:ph type="chart" sz="quarter" idx="15" hasCustomPrompt="1"/>
          </p:nvPr>
        </p:nvSpPr>
        <p:spPr>
          <a:xfrm>
            <a:off x="356185" y="3364706"/>
            <a:ext cx="2631640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7" name="Chart Placeholder 27"/>
          <p:cNvSpPr>
            <a:spLocks noGrp="1"/>
          </p:cNvSpPr>
          <p:nvPr>
            <p:ph type="chart" sz="quarter" idx="16" hasCustomPrompt="1"/>
          </p:nvPr>
        </p:nvSpPr>
        <p:spPr>
          <a:xfrm>
            <a:off x="4746951" y="3363838"/>
            <a:ext cx="2777377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49098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CUATRO GRÁFICOS + DESTACADOS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46950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6184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6950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15956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34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3261564" y="3363838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5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3261564" y="320015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46" name="8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3261564" y="4302852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7" name="3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3261564" y="4139164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48" name="8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7802440" y="3363838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9" name="3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7802440" y="320015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50" name="8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7802440" y="4302852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51" name="3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7802440" y="4139164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3805947" y="3620677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35" hasCustomPrompt="1"/>
          </p:nvPr>
        </p:nvSpPr>
        <p:spPr>
          <a:xfrm>
            <a:off x="3805947" y="4575274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9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8383656" y="3620677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31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8383656" y="4575274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cxnSp>
        <p:nvCxnSpPr>
          <p:cNvPr id="32" name="Straight Connector 9"/>
          <p:cNvCxnSpPr/>
          <p:nvPr userDrawn="1"/>
        </p:nvCxnSpPr>
        <p:spPr>
          <a:xfrm>
            <a:off x="356184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/>
          <p:nvPr userDrawn="1"/>
        </p:nvCxnSpPr>
        <p:spPr>
          <a:xfrm>
            <a:off x="4746950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/>
          <p:cNvCxnSpPr/>
          <p:nvPr userDrawn="1"/>
        </p:nvCxnSpPr>
        <p:spPr>
          <a:xfrm>
            <a:off x="415956" y="300589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/>
          <p:cNvCxnSpPr/>
          <p:nvPr userDrawn="1"/>
        </p:nvCxnSpPr>
        <p:spPr>
          <a:xfrm>
            <a:off x="4746950" y="300406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01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áficos + 2 gráficos con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57442" y="2849584"/>
            <a:ext cx="4586558" cy="229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9715" y="536400"/>
            <a:ext cx="4567159" cy="46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" y="2849584"/>
            <a:ext cx="4557442" cy="229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7442" y="536400"/>
            <a:ext cx="4586557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hart Placeholder 27"/>
          <p:cNvSpPr>
            <a:spLocks noGrp="1"/>
          </p:cNvSpPr>
          <p:nvPr>
            <p:ph type="chart" sz="quarter" idx="13" hasCustomPrompt="1"/>
          </p:nvPr>
        </p:nvSpPr>
        <p:spPr>
          <a:xfrm>
            <a:off x="356184" y="1204466"/>
            <a:ext cx="3999792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5" name="Chart Placeholder 27"/>
          <p:cNvSpPr>
            <a:spLocks noGrp="1"/>
          </p:cNvSpPr>
          <p:nvPr>
            <p:ph type="chart" sz="quarter" idx="14" hasCustomPrompt="1"/>
          </p:nvPr>
        </p:nvSpPr>
        <p:spPr>
          <a:xfrm>
            <a:off x="4746950" y="1203598"/>
            <a:ext cx="4145530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hart Placeholder 27"/>
          <p:cNvSpPr>
            <a:spLocks noGrp="1"/>
          </p:cNvSpPr>
          <p:nvPr>
            <p:ph type="chart" sz="quarter" idx="15" hasCustomPrompt="1"/>
          </p:nvPr>
        </p:nvSpPr>
        <p:spPr>
          <a:xfrm>
            <a:off x="356184" y="3364706"/>
            <a:ext cx="3999791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7" name="Chart Placeholder 27"/>
          <p:cNvSpPr>
            <a:spLocks noGrp="1"/>
          </p:cNvSpPr>
          <p:nvPr>
            <p:ph type="chart" sz="quarter" idx="16" hasCustomPrompt="1"/>
          </p:nvPr>
        </p:nvSpPr>
        <p:spPr>
          <a:xfrm>
            <a:off x="4746951" y="3363838"/>
            <a:ext cx="4145529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042382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CUATRO GRÁFICOS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46950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6184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6950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15956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2" name="Straight Connector 9"/>
          <p:cNvCxnSpPr/>
          <p:nvPr userDrawn="1"/>
        </p:nvCxnSpPr>
        <p:spPr>
          <a:xfrm>
            <a:off x="356184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/>
          <p:nvPr userDrawn="1"/>
        </p:nvCxnSpPr>
        <p:spPr>
          <a:xfrm>
            <a:off x="4746950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/>
          <p:cNvCxnSpPr/>
          <p:nvPr userDrawn="1"/>
        </p:nvCxnSpPr>
        <p:spPr>
          <a:xfrm>
            <a:off x="415956" y="300589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/>
          <p:cNvCxnSpPr/>
          <p:nvPr userDrawn="1"/>
        </p:nvCxnSpPr>
        <p:spPr>
          <a:xfrm>
            <a:off x="4746950" y="300406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4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3758753"/>
            <a:ext cx="8424000" cy="64633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67657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TABLA + TEXTO</a:t>
            </a:r>
            <a:endParaRPr lang="en-US" dirty="0"/>
          </a:p>
        </p:txBody>
      </p:sp>
      <p:sp>
        <p:nvSpPr>
          <p:cNvPr id="7" name="6 Marcador de tabla"/>
          <p:cNvSpPr>
            <a:spLocks noGrp="1"/>
          </p:cNvSpPr>
          <p:nvPr>
            <p:ph type="tbl" sz="quarter" idx="15" hasCustomPrompt="1"/>
          </p:nvPr>
        </p:nvSpPr>
        <p:spPr>
          <a:xfrm>
            <a:off x="415924" y="1059582"/>
            <a:ext cx="8404547" cy="252028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tabla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28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928038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TABLA </a:t>
            </a:r>
            <a:endParaRPr lang="en-US" dirty="0"/>
          </a:p>
        </p:txBody>
      </p:sp>
      <p:sp>
        <p:nvSpPr>
          <p:cNvPr id="7" name="6 Marcador de tabla"/>
          <p:cNvSpPr>
            <a:spLocks noGrp="1"/>
          </p:cNvSpPr>
          <p:nvPr>
            <p:ph type="tbl" sz="quarter" idx="15" hasCustomPrompt="1"/>
          </p:nvPr>
        </p:nvSpPr>
        <p:spPr>
          <a:xfrm>
            <a:off x="415924" y="1059582"/>
            <a:ext cx="8404547" cy="360040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tabla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46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3" hasCustomPrompt="1"/>
          </p:nvPr>
        </p:nvSpPr>
        <p:spPr>
          <a:xfrm>
            <a:off x="415923" y="1390779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85989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LÍNEA DE TIEMPO</a:t>
            </a:r>
            <a:endParaRPr lang="en-US" dirty="0"/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 hasCustomPrompt="1"/>
          </p:nvPr>
        </p:nvSpPr>
        <p:spPr>
          <a:xfrm>
            <a:off x="2023924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1" name="Picture Placeholder 38"/>
          <p:cNvSpPr>
            <a:spLocks noGrp="1"/>
          </p:cNvSpPr>
          <p:nvPr>
            <p:ph type="pic" sz="quarter" idx="15" hasCustomPrompt="1"/>
          </p:nvPr>
        </p:nvSpPr>
        <p:spPr>
          <a:xfrm>
            <a:off x="3631312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2" name="Picture Placeholder 38"/>
          <p:cNvSpPr>
            <a:spLocks noGrp="1"/>
          </p:cNvSpPr>
          <p:nvPr>
            <p:ph type="pic" sz="quarter" idx="16" hasCustomPrompt="1"/>
          </p:nvPr>
        </p:nvSpPr>
        <p:spPr>
          <a:xfrm>
            <a:off x="5238088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3" name="Picture Placeholder 38"/>
          <p:cNvSpPr>
            <a:spLocks noGrp="1"/>
          </p:cNvSpPr>
          <p:nvPr>
            <p:ph type="pic" sz="quarter" idx="17" hasCustomPrompt="1"/>
          </p:nvPr>
        </p:nvSpPr>
        <p:spPr>
          <a:xfrm>
            <a:off x="6846088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6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15924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2023312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3630700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2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238088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3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6845476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23" name="16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402173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4" name="16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2031095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5" name="16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3635896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6" name="16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5264818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7" name="16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6862506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29" name="Straight Connector 11"/>
          <p:cNvCxnSpPr/>
          <p:nvPr userDrawn="1"/>
        </p:nvCxnSpPr>
        <p:spPr>
          <a:xfrm>
            <a:off x="-9715" y="2402111"/>
            <a:ext cx="8854135" cy="0"/>
          </a:xfrm>
          <a:prstGeom prst="line">
            <a:avLst/>
          </a:prstGeom>
          <a:ln>
            <a:solidFill>
              <a:srgbClr val="0067A8"/>
            </a:solidFill>
            <a:prstDash val="sysDot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415924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2025432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3643516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5235312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6845776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024882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5580112" y="536400"/>
            <a:ext cx="3563887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5882912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5882912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5882912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5882912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5882912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5882912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5882912" y="3621112"/>
            <a:ext cx="3187204" cy="1231106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62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-30066" y="536400"/>
            <a:ext cx="2801866" cy="460709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267744" y="924684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5988"/>
            <a:ext cx="8425184" cy="646331"/>
          </a:xfr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1898"/>
            <a:ext cx="1968388" cy="360850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DIAPOSITIVA BASE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96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5580112" y="536401"/>
            <a:ext cx="3563887" cy="167530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59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4566912" y="536400"/>
            <a:ext cx="4577087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855750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4855750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4855750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55750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55750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55750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4855750" y="3621112"/>
            <a:ext cx="4089688" cy="923330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ía de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4740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304740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5" name="Picture Placeholder 11"/>
          <p:cNvSpPr>
            <a:spLocks noGrp="1"/>
          </p:cNvSpPr>
          <p:nvPr>
            <p:ph type="pic" sz="quarter" idx="21" hasCustomPrompt="1"/>
          </p:nvPr>
        </p:nvSpPr>
        <p:spPr>
          <a:xfrm>
            <a:off x="609480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81637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GALERÍA VARIAS IMÁGENES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609480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96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536400"/>
            <a:ext cx="9144000" cy="46071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084654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IMAGEN PANTALLA COMPLETA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850261" cy="360850"/>
          </a:xfrm>
        </p:spPr>
        <p:txBody>
          <a:bodyPr wrap="none"/>
          <a:lstStyle/>
          <a:p>
            <a:r>
              <a:rPr lang="es-ES_tradnl" dirty="0"/>
              <a:t>VIDEO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 hasCustomPrompt="1"/>
          </p:nvPr>
        </p:nvSpPr>
        <p:spPr>
          <a:xfrm>
            <a:off x="275095" y="987425"/>
            <a:ext cx="8569325" cy="3816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video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50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 userDrawn="1"/>
        </p:nvSpPr>
        <p:spPr>
          <a:xfrm>
            <a:off x="3055005" y="536400"/>
            <a:ext cx="3033059" cy="229715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5"/>
          <p:cNvSpPr/>
          <p:nvPr userDrawn="1"/>
        </p:nvSpPr>
        <p:spPr>
          <a:xfrm>
            <a:off x="0" y="536400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37174"/>
            <a:ext cx="9144000" cy="23063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imagen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087600" y="536400"/>
            <a:ext cx="3056400" cy="2296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199"/>
            <a:ext cx="2477501" cy="36000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DOS DATOS DESTACADOS</a:t>
            </a:r>
            <a:endParaRPr lang="en-US" dirty="0"/>
          </a:p>
        </p:txBody>
      </p:sp>
      <p:sp>
        <p:nvSpPr>
          <p:cNvPr id="1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268986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1268986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41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1059582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3055005" y="1059582"/>
            <a:ext cx="3033059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1"/>
          <p:cNvSpPr/>
          <p:nvPr userDrawn="1"/>
        </p:nvSpPr>
        <p:spPr>
          <a:xfrm>
            <a:off x="6084168" y="1059582"/>
            <a:ext cx="3059832" cy="22971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9592"/>
            <a:ext cx="2548931" cy="345461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TRES DATOS DESTACADOS</a:t>
            </a:r>
            <a:endParaRPr lang="en-US" dirty="0"/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794715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54660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2408413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1794715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54660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2408413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1" name="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353150" y="1794715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6353150" y="154660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3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6353150" y="2408413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5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536400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3055005" y="536400"/>
            <a:ext cx="3033059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1"/>
          <p:cNvSpPr/>
          <p:nvPr userDrawn="1"/>
        </p:nvSpPr>
        <p:spPr>
          <a:xfrm>
            <a:off x="6084168" y="536400"/>
            <a:ext cx="3059832" cy="2297157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001491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CUATRO DATOS DESTACADOS</a:t>
            </a:r>
            <a:endParaRPr lang="en-U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3148013"/>
            <a:ext cx="8424000" cy="92333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 ACCUMSAN, ORCI IN IACULIS GRAVIDA, PURUS MASSA </a:t>
            </a:r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1" name="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353150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6353150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3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6353150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083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o como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47466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" dirty="0"/>
              <a:t>IMAGEN ENCUADRADA</a:t>
            </a:r>
          </a:p>
        </p:txBody>
      </p:sp>
      <p:sp>
        <p:nvSpPr>
          <p:cNvPr id="9" name="8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275094" y="987425"/>
            <a:ext cx="8568000" cy="3816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u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5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2652345"/>
            <a:ext cx="8424000" cy="646331"/>
          </a:xfrm>
        </p:spPr>
        <p:txBody>
          <a:bodyPr numCol="1" spcCol="360000">
            <a:sp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0" y="403199"/>
            <a:ext cx="2682686" cy="360000"/>
          </a:xfrm>
          <a:solidFill>
            <a:schemeClr val="tx1"/>
          </a:solidFill>
        </p:spPr>
        <p:txBody>
          <a:bodyPr wrap="none" lIns="144000" tIns="72000" rIns="144000" bIns="72000" anchor="ctr" anchorCtr="0">
            <a:spAutoFit/>
          </a:bodyPr>
          <a:lstStyle>
            <a:lvl1pPr algn="l">
              <a:defRPr sz="1300" b="1"/>
            </a:lvl1pPr>
          </a:lstStyle>
          <a:p>
            <a:r>
              <a:rPr lang="es-ES_tradnl" dirty="0"/>
              <a:t>IMAGEN + TEXTO PUNTEADO</a:t>
            </a:r>
            <a:endParaRPr lang="en-US" dirty="0"/>
          </a:p>
        </p:txBody>
      </p:sp>
      <p:grpSp>
        <p:nvGrpSpPr>
          <p:cNvPr id="18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185929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2" name="Straight Connector 12"/>
          <p:cNvCxnSpPr/>
          <p:nvPr userDrawn="1"/>
        </p:nvCxnSpPr>
        <p:spPr>
          <a:xfrm>
            <a:off x="415924" y="2425734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9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n párrafo (2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1508105"/>
          </a:xfrm>
        </p:spPr>
        <p:txBody>
          <a:bodyPr numCol="2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1898"/>
            <a:ext cx="3597743" cy="360850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TEXTO EN PÁRRAFOS (2 COLUMNAS)</a:t>
            </a:r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51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Párraf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/>
          <p:cNvSpPr/>
          <p:nvPr userDrawn="1"/>
        </p:nvSpPr>
        <p:spPr>
          <a:xfrm>
            <a:off x="7139743" y="3733658"/>
            <a:ext cx="1704677" cy="947687"/>
          </a:xfrm>
          <a:prstGeom prst="rect">
            <a:avLst/>
          </a:prstGeom>
          <a:solidFill>
            <a:srgbClr val="7BC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1"/>
          <p:cNvSpPr/>
          <p:nvPr userDrawn="1"/>
        </p:nvSpPr>
        <p:spPr>
          <a:xfrm>
            <a:off x="7139743" y="2641714"/>
            <a:ext cx="1704677" cy="947687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3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2636139"/>
            <a:ext cx="6552976" cy="86177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199"/>
            <a:ext cx="3044708" cy="360000"/>
          </a:xfrm>
          <a:solidFill>
            <a:schemeClr val="tx1"/>
          </a:solidFill>
        </p:spPr>
        <p:txBody>
          <a:bodyPr wrap="square" lIns="144000" tIns="72000" rIns="144000" bIns="72000" anchor="ctr" anchorCtr="0">
            <a:spAutoFit/>
          </a:bodyPr>
          <a:lstStyle>
            <a:lvl1pPr algn="l">
              <a:defRPr sz="1300" b="1" cap="none" baseline="0"/>
            </a:lvl1pPr>
          </a:lstStyle>
          <a:p>
            <a:r>
              <a:rPr lang="es-ES_tradnl" dirty="0"/>
              <a:t>IMAGEN + TEXTO EN PÁRRAFO</a:t>
            </a:r>
            <a:endParaRPr lang="en-US" dirty="0"/>
          </a:p>
        </p:txBody>
      </p:sp>
      <p:grpSp>
        <p:nvGrpSpPr>
          <p:cNvPr id="15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1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185929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4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55346" y="2999057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278777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55346" y="4074874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386359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29" name="Straight Connector 12"/>
          <p:cNvCxnSpPr/>
          <p:nvPr userDrawn="1"/>
        </p:nvCxnSpPr>
        <p:spPr>
          <a:xfrm>
            <a:off x="415924" y="2425734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7838607" y="324611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30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838607" y="43262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05423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árrafo + do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174103"/>
            <a:ext cx="8424000" cy="1508105"/>
          </a:xfrm>
        </p:spPr>
        <p:txBody>
          <a:bodyPr numCol="2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4550631" cy="2232124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550631" y="536400"/>
            <a:ext cx="4593369" cy="2232124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0"/>
            <a:ext cx="2447941" cy="360850"/>
          </a:xfrm>
          <a:solidFill>
            <a:schemeClr val="tx1"/>
          </a:solidFill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IMÁGENES + PARRAFOS</a:t>
            </a:r>
            <a:endParaRPr lang="en-US" dirty="0"/>
          </a:p>
        </p:txBody>
      </p:sp>
      <p:sp>
        <p:nvSpPr>
          <p:cNvPr id="16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253752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16"/>
          <p:cNvCxnSpPr/>
          <p:nvPr userDrawn="1"/>
        </p:nvCxnSpPr>
        <p:spPr>
          <a:xfrm>
            <a:off x="415924" y="307580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1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46071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48064"/>
            <a:ext cx="2674478" cy="525886"/>
          </a:xfrm>
        </p:spPr>
        <p:txBody>
          <a:bodyPr wrap="none" tIns="108000" bIns="108000">
            <a:spAutoFit/>
          </a:bodyPr>
          <a:lstStyle>
            <a:lvl1pPr>
              <a:defRPr sz="2000" baseline="0"/>
            </a:lvl1pPr>
          </a:lstStyle>
          <a:p>
            <a:r>
              <a:rPr lang="es-ES_tradnl" dirty="0"/>
              <a:t>MUCHAS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66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2550"/>
            <a:ext cx="9144000" cy="579163"/>
          </a:xfrm>
          <a:prstGeom prst="rect">
            <a:avLst/>
          </a:prstGeom>
        </p:spPr>
      </p:pic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7" y="1816486"/>
            <a:ext cx="698749" cy="619689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0067A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662597"/>
            <a:ext cx="843180" cy="150041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4" indent="0">
              <a:buNone/>
              <a:defRPr/>
            </a:lvl2pPr>
            <a:lvl3pPr marL="380879" indent="0">
              <a:buNone/>
              <a:defRPr/>
            </a:lvl3pPr>
            <a:lvl4pPr marL="541166" indent="0">
              <a:buNone/>
              <a:defRPr/>
            </a:lvl4pPr>
            <a:lvl5pPr marL="715735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509795"/>
            <a:ext cx="6408960" cy="861774"/>
          </a:xfrm>
        </p:spPr>
        <p:txBody>
          <a:bodyPr numCol="1" spcCol="335992">
            <a:spAutoFit/>
          </a:bodyPr>
          <a:lstStyle>
            <a:lvl1pPr marL="182506" marR="0" indent="-182506" algn="l" defTabSz="45705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9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1" y="437051"/>
            <a:ext cx="3168844" cy="345461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7" y="2892303"/>
            <a:ext cx="698749" cy="619689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738414"/>
            <a:ext cx="843180" cy="150041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4" indent="0">
              <a:buNone/>
              <a:defRPr/>
            </a:lvl2pPr>
            <a:lvl3pPr marL="380879" indent="0">
              <a:buNone/>
              <a:defRPr/>
            </a:lvl3pPr>
            <a:lvl4pPr marL="541166" indent="0">
              <a:buNone/>
              <a:defRPr/>
            </a:lvl4pPr>
            <a:lvl5pPr marL="715735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200"/>
            <a:ext cx="3922052" cy="807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2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70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2549"/>
            <a:ext cx="9144000" cy="579163"/>
          </a:xfrm>
          <a:prstGeom prst="rect">
            <a:avLst/>
          </a:prstGeom>
        </p:spPr>
      </p:pic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6" y="1816485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0067A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66259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509795"/>
            <a:ext cx="6408960" cy="876960"/>
          </a:xfrm>
        </p:spPr>
        <p:txBody>
          <a:bodyPr numCol="1" spcCol="335992">
            <a:spAutoFit/>
          </a:bodyPr>
          <a:lstStyle>
            <a:lvl1pPr marL="182510" marR="0" indent="-182510" algn="l" defTabSz="4570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1"/>
            <a:ext cx="3544823" cy="413162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6" y="2892302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73841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807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2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4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0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588" y="1724025"/>
            <a:ext cx="7524751" cy="857250"/>
          </a:xfrm>
          <a:prstGeom prst="rect">
            <a:avLst/>
          </a:prstGeom>
          <a:solidFill>
            <a:srgbClr val="0063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5" name="4 Rectángulo"/>
          <p:cNvSpPr/>
          <p:nvPr userDrawn="1"/>
        </p:nvSpPr>
        <p:spPr>
          <a:xfrm>
            <a:off x="-1588" y="2578102"/>
            <a:ext cx="7459663" cy="25241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AR" dirty="0">
              <a:solidFill>
                <a:prstClr val="white"/>
              </a:solidFill>
            </a:endParaRPr>
          </a:p>
        </p:txBody>
      </p:sp>
      <p:pic>
        <p:nvPicPr>
          <p:cNvPr id="6" name="24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2578102"/>
            <a:ext cx="2746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-1589" y="1717677"/>
            <a:ext cx="1779589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AutoShape 12"/>
          <p:cNvSpPr>
            <a:spLocks noChangeAspect="1" noChangeArrowheads="1" noTextEdit="1"/>
          </p:cNvSpPr>
          <p:nvPr userDrawn="1"/>
        </p:nvSpPr>
        <p:spPr bwMode="auto">
          <a:xfrm>
            <a:off x="-1587" y="1719265"/>
            <a:ext cx="173831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3175" y="172402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3175" y="172402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11" name="10 Conector recto"/>
          <p:cNvCxnSpPr/>
          <p:nvPr userDrawn="1"/>
        </p:nvCxnSpPr>
        <p:spPr>
          <a:xfrm>
            <a:off x="2093914" y="2025650"/>
            <a:ext cx="0" cy="277814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2 Grupo"/>
          <p:cNvGrpSpPr>
            <a:grpSpLocks/>
          </p:cNvGrpSpPr>
          <p:nvPr userDrawn="1"/>
        </p:nvGrpSpPr>
        <p:grpSpPr bwMode="auto">
          <a:xfrm>
            <a:off x="85725" y="1727201"/>
            <a:ext cx="1771650" cy="847725"/>
            <a:chOff x="0" y="0"/>
            <a:chExt cx="1692275" cy="609600"/>
          </a:xfrm>
        </p:grpSpPr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grpSp>
          <p:nvGrpSpPr>
            <p:cNvPr id="3" name="12 Grupo"/>
            <p:cNvGrpSpPr>
              <a:grpSpLocks/>
            </p:cNvGrpSpPr>
            <p:nvPr userDrawn="1"/>
          </p:nvGrpSpPr>
          <p:grpSpPr bwMode="auto">
            <a:xfrm>
              <a:off x="383642" y="190643"/>
              <a:ext cx="846138" cy="208908"/>
              <a:chOff x="574188" y="208095"/>
              <a:chExt cx="776287" cy="191500"/>
            </a:xfrm>
          </p:grpSpPr>
          <p:sp>
            <p:nvSpPr>
              <p:cNvPr id="15" name="Freeform 12"/>
              <p:cNvSpPr>
                <a:spLocks/>
              </p:cNvSpPr>
              <p:nvPr userDrawn="1"/>
            </p:nvSpPr>
            <p:spPr bwMode="auto">
              <a:xfrm>
                <a:off x="574190" y="208095"/>
                <a:ext cx="278239" cy="191499"/>
              </a:xfrm>
              <a:custGeom>
                <a:avLst/>
                <a:gdLst>
                  <a:gd name="T0" fmla="*/ 2147483647 w 524"/>
                  <a:gd name="T1" fmla="*/ 0 h 361"/>
                  <a:gd name="T2" fmla="*/ 2147483647 w 524"/>
                  <a:gd name="T3" fmla="*/ 0 h 361"/>
                  <a:gd name="T4" fmla="*/ 2147483647 w 524"/>
                  <a:gd name="T5" fmla="*/ 2147483647 h 361"/>
                  <a:gd name="T6" fmla="*/ 2147483647 w 524"/>
                  <a:gd name="T7" fmla="*/ 2147483647 h 361"/>
                  <a:gd name="T8" fmla="*/ 2147483647 w 524"/>
                  <a:gd name="T9" fmla="*/ 2147483647 h 361"/>
                  <a:gd name="T10" fmla="*/ 2147483647 w 524"/>
                  <a:gd name="T11" fmla="*/ 2147483647 h 361"/>
                  <a:gd name="T12" fmla="*/ 2147483647 w 524"/>
                  <a:gd name="T13" fmla="*/ 2147483647 h 361"/>
                  <a:gd name="T14" fmla="*/ 2147483647 w 524"/>
                  <a:gd name="T15" fmla="*/ 2147483647 h 361"/>
                  <a:gd name="T16" fmla="*/ 2147483647 w 524"/>
                  <a:gd name="T17" fmla="*/ 2147483647 h 361"/>
                  <a:gd name="T18" fmla="*/ 2147483647 w 524"/>
                  <a:gd name="T19" fmla="*/ 2147483647 h 361"/>
                  <a:gd name="T20" fmla="*/ 2147483647 w 524"/>
                  <a:gd name="T21" fmla="*/ 2147483647 h 361"/>
                  <a:gd name="T22" fmla="*/ 2147483647 w 524"/>
                  <a:gd name="T23" fmla="*/ 2147483647 h 361"/>
                  <a:gd name="T24" fmla="*/ 2147483647 w 524"/>
                  <a:gd name="T25" fmla="*/ 2147483647 h 361"/>
                  <a:gd name="T26" fmla="*/ 2147483647 w 524"/>
                  <a:gd name="T27" fmla="*/ 2147483647 h 361"/>
                  <a:gd name="T28" fmla="*/ 2147483647 w 524"/>
                  <a:gd name="T29" fmla="*/ 2147483647 h 361"/>
                  <a:gd name="T30" fmla="*/ 2147483647 w 524"/>
                  <a:gd name="T31" fmla="*/ 2147483647 h 361"/>
                  <a:gd name="T32" fmla="*/ 2147483647 w 524"/>
                  <a:gd name="T33" fmla="*/ 2147483647 h 361"/>
                  <a:gd name="T34" fmla="*/ 2147483647 w 524"/>
                  <a:gd name="T35" fmla="*/ 2147483647 h 361"/>
                  <a:gd name="T36" fmla="*/ 2147483647 w 524"/>
                  <a:gd name="T37" fmla="*/ 2147483647 h 361"/>
                  <a:gd name="T38" fmla="*/ 2147483647 w 524"/>
                  <a:gd name="T39" fmla="*/ 2147483647 h 361"/>
                  <a:gd name="T40" fmla="*/ 2147483647 w 524"/>
                  <a:gd name="T41" fmla="*/ 2147483647 h 361"/>
                  <a:gd name="T42" fmla="*/ 2147483647 w 524"/>
                  <a:gd name="T43" fmla="*/ 2147483647 h 361"/>
                  <a:gd name="T44" fmla="*/ 2147483647 w 524"/>
                  <a:gd name="T45" fmla="*/ 2147483647 h 361"/>
                  <a:gd name="T46" fmla="*/ 2147483647 w 524"/>
                  <a:gd name="T47" fmla="*/ 2147483647 h 361"/>
                  <a:gd name="T48" fmla="*/ 2147483647 w 524"/>
                  <a:gd name="T49" fmla="*/ 2147483647 h 361"/>
                  <a:gd name="T50" fmla="*/ 2147483647 w 524"/>
                  <a:gd name="T51" fmla="*/ 2147483647 h 361"/>
                  <a:gd name="T52" fmla="*/ 2147483647 w 524"/>
                  <a:gd name="T53" fmla="*/ 2147483647 h 361"/>
                  <a:gd name="T54" fmla="*/ 2147483647 w 524"/>
                  <a:gd name="T55" fmla="*/ 2147483647 h 361"/>
                  <a:gd name="T56" fmla="*/ 2147483647 w 524"/>
                  <a:gd name="T57" fmla="*/ 2147483647 h 361"/>
                  <a:gd name="T58" fmla="*/ 0 w 524"/>
                  <a:gd name="T59" fmla="*/ 0 h 361"/>
                  <a:gd name="T60" fmla="*/ 2147483647 w 524"/>
                  <a:gd name="T61" fmla="*/ 0 h 361"/>
                  <a:gd name="T62" fmla="*/ 2147483647 w 524"/>
                  <a:gd name="T63" fmla="*/ 0 h 361"/>
                  <a:gd name="T64" fmla="*/ 2147483647 w 524"/>
                  <a:gd name="T65" fmla="*/ 2147483647 h 361"/>
                  <a:gd name="T66" fmla="*/ 2147483647 w 524"/>
                  <a:gd name="T67" fmla="*/ 2147483647 h 361"/>
                  <a:gd name="T68" fmla="*/ 2147483647 w 524"/>
                  <a:gd name="T69" fmla="*/ 2147483647 h 361"/>
                  <a:gd name="T70" fmla="*/ 2147483647 w 524"/>
                  <a:gd name="T71" fmla="*/ 2147483647 h 361"/>
                  <a:gd name="T72" fmla="*/ 2147483647 w 524"/>
                  <a:gd name="T73" fmla="*/ 2147483647 h 361"/>
                  <a:gd name="T74" fmla="*/ 2147483647 w 524"/>
                  <a:gd name="T75" fmla="*/ 2147483647 h 361"/>
                  <a:gd name="T76" fmla="*/ 2147483647 w 524"/>
                  <a:gd name="T77" fmla="*/ 2147483647 h 361"/>
                  <a:gd name="T78" fmla="*/ 2147483647 w 524"/>
                  <a:gd name="T79" fmla="*/ 2147483647 h 361"/>
                  <a:gd name="T80" fmla="*/ 2147483647 w 524"/>
                  <a:gd name="T81" fmla="*/ 2147483647 h 361"/>
                  <a:gd name="T82" fmla="*/ 2147483647 w 524"/>
                  <a:gd name="T83" fmla="*/ 0 h 361"/>
                  <a:gd name="T84" fmla="*/ 2147483647 w 524"/>
                  <a:gd name="T85" fmla="*/ 0 h 3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24" h="361">
                    <a:moveTo>
                      <a:pt x="524" y="0"/>
                    </a:moveTo>
                    <a:lnTo>
                      <a:pt x="524" y="0"/>
                    </a:lnTo>
                    <a:lnTo>
                      <a:pt x="520" y="2"/>
                    </a:lnTo>
                    <a:lnTo>
                      <a:pt x="511" y="8"/>
                    </a:lnTo>
                    <a:lnTo>
                      <a:pt x="498" y="20"/>
                    </a:lnTo>
                    <a:lnTo>
                      <a:pt x="488" y="28"/>
                    </a:lnTo>
                    <a:lnTo>
                      <a:pt x="480" y="39"/>
                    </a:lnTo>
                    <a:lnTo>
                      <a:pt x="338" y="215"/>
                    </a:lnTo>
                    <a:lnTo>
                      <a:pt x="338" y="320"/>
                    </a:lnTo>
                    <a:lnTo>
                      <a:pt x="338" y="330"/>
                    </a:lnTo>
                    <a:lnTo>
                      <a:pt x="340" y="338"/>
                    </a:lnTo>
                    <a:lnTo>
                      <a:pt x="344" y="351"/>
                    </a:lnTo>
                    <a:lnTo>
                      <a:pt x="348" y="358"/>
                    </a:lnTo>
                    <a:lnTo>
                      <a:pt x="349" y="361"/>
                    </a:lnTo>
                    <a:lnTo>
                      <a:pt x="174" y="361"/>
                    </a:lnTo>
                    <a:lnTo>
                      <a:pt x="177" y="358"/>
                    </a:lnTo>
                    <a:lnTo>
                      <a:pt x="180" y="351"/>
                    </a:lnTo>
                    <a:lnTo>
                      <a:pt x="184" y="338"/>
                    </a:lnTo>
                    <a:lnTo>
                      <a:pt x="185" y="330"/>
                    </a:lnTo>
                    <a:lnTo>
                      <a:pt x="185" y="320"/>
                    </a:lnTo>
                    <a:lnTo>
                      <a:pt x="185" y="215"/>
                    </a:lnTo>
                    <a:lnTo>
                      <a:pt x="46" y="40"/>
                    </a:lnTo>
                    <a:lnTo>
                      <a:pt x="36" y="30"/>
                    </a:lnTo>
                    <a:lnTo>
                      <a:pt x="28" y="21"/>
                    </a:lnTo>
                    <a:lnTo>
                      <a:pt x="13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82" y="13"/>
                    </a:lnTo>
                    <a:lnTo>
                      <a:pt x="190" y="27"/>
                    </a:lnTo>
                    <a:lnTo>
                      <a:pt x="202" y="46"/>
                    </a:lnTo>
                    <a:lnTo>
                      <a:pt x="261" y="137"/>
                    </a:lnTo>
                    <a:lnTo>
                      <a:pt x="263" y="137"/>
                    </a:lnTo>
                    <a:lnTo>
                      <a:pt x="323" y="46"/>
                    </a:lnTo>
                    <a:lnTo>
                      <a:pt x="334" y="27"/>
                    </a:lnTo>
                    <a:lnTo>
                      <a:pt x="341" y="13"/>
                    </a:lnTo>
                    <a:lnTo>
                      <a:pt x="347" y="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6" name="Freeform 14"/>
              <p:cNvSpPr>
                <a:spLocks noEditPoints="1"/>
              </p:cNvSpPr>
              <p:nvPr userDrawn="1"/>
            </p:nvSpPr>
            <p:spPr bwMode="auto">
              <a:xfrm>
                <a:off x="884426" y="208095"/>
                <a:ext cx="228156" cy="191499"/>
              </a:xfrm>
              <a:custGeom>
                <a:avLst/>
                <a:gdLst>
                  <a:gd name="T0" fmla="*/ 0 w 431"/>
                  <a:gd name="T1" fmla="*/ 0 h 361"/>
                  <a:gd name="T2" fmla="*/ 2147483647 w 431"/>
                  <a:gd name="T3" fmla="*/ 2147483647 h 361"/>
                  <a:gd name="T4" fmla="*/ 2147483647 w 431"/>
                  <a:gd name="T5" fmla="*/ 2147483647 h 361"/>
                  <a:gd name="T6" fmla="*/ 2147483647 w 431"/>
                  <a:gd name="T7" fmla="*/ 2147483647 h 361"/>
                  <a:gd name="T8" fmla="*/ 2147483647 w 431"/>
                  <a:gd name="T9" fmla="*/ 2147483647 h 361"/>
                  <a:gd name="T10" fmla="*/ 2147483647 w 431"/>
                  <a:gd name="T11" fmla="*/ 2147483647 h 361"/>
                  <a:gd name="T12" fmla="*/ 2147483647 w 431"/>
                  <a:gd name="T13" fmla="*/ 2147483647 h 361"/>
                  <a:gd name="T14" fmla="*/ 0 w 431"/>
                  <a:gd name="T15" fmla="*/ 2147483647 h 361"/>
                  <a:gd name="T16" fmla="*/ 2147483647 w 431"/>
                  <a:gd name="T17" fmla="*/ 2147483647 h 361"/>
                  <a:gd name="T18" fmla="*/ 2147483647 w 431"/>
                  <a:gd name="T19" fmla="*/ 2147483647 h 361"/>
                  <a:gd name="T20" fmla="*/ 2147483647 w 431"/>
                  <a:gd name="T21" fmla="*/ 2147483647 h 361"/>
                  <a:gd name="T22" fmla="*/ 2147483647 w 431"/>
                  <a:gd name="T23" fmla="*/ 2147483647 h 361"/>
                  <a:gd name="T24" fmla="*/ 2147483647 w 431"/>
                  <a:gd name="T25" fmla="*/ 2147483647 h 361"/>
                  <a:gd name="T26" fmla="*/ 2147483647 w 431"/>
                  <a:gd name="T27" fmla="*/ 2147483647 h 361"/>
                  <a:gd name="T28" fmla="*/ 2147483647 w 431"/>
                  <a:gd name="T29" fmla="*/ 2147483647 h 361"/>
                  <a:gd name="T30" fmla="*/ 2147483647 w 431"/>
                  <a:gd name="T31" fmla="*/ 2147483647 h 361"/>
                  <a:gd name="T32" fmla="*/ 2147483647 w 431"/>
                  <a:gd name="T33" fmla="*/ 2147483647 h 361"/>
                  <a:gd name="T34" fmla="*/ 2147483647 w 431"/>
                  <a:gd name="T35" fmla="*/ 2147483647 h 361"/>
                  <a:gd name="T36" fmla="*/ 2147483647 w 431"/>
                  <a:gd name="T37" fmla="*/ 2147483647 h 361"/>
                  <a:gd name="T38" fmla="*/ 2147483647 w 431"/>
                  <a:gd name="T39" fmla="*/ 2147483647 h 361"/>
                  <a:gd name="T40" fmla="*/ 2147483647 w 431"/>
                  <a:gd name="T41" fmla="*/ 2147483647 h 361"/>
                  <a:gd name="T42" fmla="*/ 2147483647 w 431"/>
                  <a:gd name="T43" fmla="*/ 2147483647 h 361"/>
                  <a:gd name="T44" fmla="*/ 2147483647 w 431"/>
                  <a:gd name="T45" fmla="*/ 2147483647 h 361"/>
                  <a:gd name="T46" fmla="*/ 2147483647 w 431"/>
                  <a:gd name="T47" fmla="*/ 2147483647 h 361"/>
                  <a:gd name="T48" fmla="*/ 2147483647 w 431"/>
                  <a:gd name="T49" fmla="*/ 2147483647 h 361"/>
                  <a:gd name="T50" fmla="*/ 2147483647 w 431"/>
                  <a:gd name="T51" fmla="*/ 2147483647 h 361"/>
                  <a:gd name="T52" fmla="*/ 2147483647 w 431"/>
                  <a:gd name="T53" fmla="*/ 2147483647 h 361"/>
                  <a:gd name="T54" fmla="*/ 2147483647 w 431"/>
                  <a:gd name="T55" fmla="*/ 2147483647 h 361"/>
                  <a:gd name="T56" fmla="*/ 2147483647 w 431"/>
                  <a:gd name="T57" fmla="*/ 2147483647 h 361"/>
                  <a:gd name="T58" fmla="*/ 2147483647 w 431"/>
                  <a:gd name="T59" fmla="*/ 2147483647 h 361"/>
                  <a:gd name="T60" fmla="*/ 2147483647 w 431"/>
                  <a:gd name="T61" fmla="*/ 2147483647 h 361"/>
                  <a:gd name="T62" fmla="*/ 2147483647 w 431"/>
                  <a:gd name="T63" fmla="*/ 2147483647 h 361"/>
                  <a:gd name="T64" fmla="*/ 2147483647 w 431"/>
                  <a:gd name="T65" fmla="*/ 2147483647 h 361"/>
                  <a:gd name="T66" fmla="*/ 2147483647 w 431"/>
                  <a:gd name="T67" fmla="*/ 2147483647 h 361"/>
                  <a:gd name="T68" fmla="*/ 2147483647 w 431"/>
                  <a:gd name="T69" fmla="*/ 2147483647 h 361"/>
                  <a:gd name="T70" fmla="*/ 2147483647 w 431"/>
                  <a:gd name="T71" fmla="*/ 2147483647 h 361"/>
                  <a:gd name="T72" fmla="*/ 2147483647 w 431"/>
                  <a:gd name="T73" fmla="*/ 2147483647 h 361"/>
                  <a:gd name="T74" fmla="*/ 2147483647 w 431"/>
                  <a:gd name="T75" fmla="*/ 2147483647 h 361"/>
                  <a:gd name="T76" fmla="*/ 2147483647 w 431"/>
                  <a:gd name="T77" fmla="*/ 2147483647 h 361"/>
                  <a:gd name="T78" fmla="*/ 2147483647 w 431"/>
                  <a:gd name="T79" fmla="*/ 2147483647 h 3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1" h="361">
                    <a:moveTo>
                      <a:pt x="29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11"/>
                    </a:lnTo>
                    <a:lnTo>
                      <a:pt x="9" y="23"/>
                    </a:lnTo>
                    <a:lnTo>
                      <a:pt x="10" y="31"/>
                    </a:lnTo>
                    <a:lnTo>
                      <a:pt x="11" y="40"/>
                    </a:lnTo>
                    <a:lnTo>
                      <a:pt x="11" y="320"/>
                    </a:lnTo>
                    <a:lnTo>
                      <a:pt x="10" y="330"/>
                    </a:lnTo>
                    <a:lnTo>
                      <a:pt x="9" y="338"/>
                    </a:lnTo>
                    <a:lnTo>
                      <a:pt x="8" y="345"/>
                    </a:lnTo>
                    <a:lnTo>
                      <a:pt x="5" y="351"/>
                    </a:lnTo>
                    <a:lnTo>
                      <a:pt x="2" y="358"/>
                    </a:lnTo>
                    <a:lnTo>
                      <a:pt x="0" y="361"/>
                    </a:lnTo>
                    <a:lnTo>
                      <a:pt x="174" y="361"/>
                    </a:lnTo>
                    <a:lnTo>
                      <a:pt x="173" y="358"/>
                    </a:lnTo>
                    <a:lnTo>
                      <a:pt x="170" y="351"/>
                    </a:lnTo>
                    <a:lnTo>
                      <a:pt x="166" y="338"/>
                    </a:lnTo>
                    <a:lnTo>
                      <a:pt x="165" y="330"/>
                    </a:lnTo>
                    <a:lnTo>
                      <a:pt x="164" y="320"/>
                    </a:lnTo>
                    <a:lnTo>
                      <a:pt x="164" y="233"/>
                    </a:lnTo>
                    <a:lnTo>
                      <a:pt x="291" y="233"/>
                    </a:lnTo>
                    <a:lnTo>
                      <a:pt x="305" y="232"/>
                    </a:lnTo>
                    <a:lnTo>
                      <a:pt x="320" y="231"/>
                    </a:lnTo>
                    <a:lnTo>
                      <a:pt x="334" y="228"/>
                    </a:lnTo>
                    <a:lnTo>
                      <a:pt x="347" y="225"/>
                    </a:lnTo>
                    <a:lnTo>
                      <a:pt x="359" y="221"/>
                    </a:lnTo>
                    <a:lnTo>
                      <a:pt x="371" y="217"/>
                    </a:lnTo>
                    <a:lnTo>
                      <a:pt x="381" y="211"/>
                    </a:lnTo>
                    <a:lnTo>
                      <a:pt x="391" y="203"/>
                    </a:lnTo>
                    <a:lnTo>
                      <a:pt x="401" y="195"/>
                    </a:lnTo>
                    <a:lnTo>
                      <a:pt x="408" y="187"/>
                    </a:lnTo>
                    <a:lnTo>
                      <a:pt x="415" y="177"/>
                    </a:lnTo>
                    <a:lnTo>
                      <a:pt x="421" y="167"/>
                    </a:lnTo>
                    <a:lnTo>
                      <a:pt x="426" y="156"/>
                    </a:lnTo>
                    <a:lnTo>
                      <a:pt x="429" y="144"/>
                    </a:lnTo>
                    <a:lnTo>
                      <a:pt x="430" y="131"/>
                    </a:lnTo>
                    <a:lnTo>
                      <a:pt x="431" y="117"/>
                    </a:lnTo>
                    <a:lnTo>
                      <a:pt x="430" y="103"/>
                    </a:lnTo>
                    <a:lnTo>
                      <a:pt x="429" y="90"/>
                    </a:lnTo>
                    <a:lnTo>
                      <a:pt x="426" y="78"/>
                    </a:lnTo>
                    <a:lnTo>
                      <a:pt x="421" y="67"/>
                    </a:lnTo>
                    <a:lnTo>
                      <a:pt x="415" y="57"/>
                    </a:lnTo>
                    <a:lnTo>
                      <a:pt x="409" y="48"/>
                    </a:lnTo>
                    <a:lnTo>
                      <a:pt x="401" y="38"/>
                    </a:lnTo>
                    <a:lnTo>
                      <a:pt x="392" y="31"/>
                    </a:lnTo>
                    <a:lnTo>
                      <a:pt x="383" y="24"/>
                    </a:lnTo>
                    <a:lnTo>
                      <a:pt x="372" y="18"/>
                    </a:lnTo>
                    <a:lnTo>
                      <a:pt x="360" y="12"/>
                    </a:lnTo>
                    <a:lnTo>
                      <a:pt x="347" y="8"/>
                    </a:lnTo>
                    <a:lnTo>
                      <a:pt x="334" y="5"/>
                    </a:lnTo>
                    <a:lnTo>
                      <a:pt x="321" y="2"/>
                    </a:lnTo>
                    <a:lnTo>
                      <a:pt x="305" y="1"/>
                    </a:lnTo>
                    <a:lnTo>
                      <a:pt x="291" y="0"/>
                    </a:lnTo>
                    <a:close/>
                    <a:moveTo>
                      <a:pt x="214" y="168"/>
                    </a:moveTo>
                    <a:lnTo>
                      <a:pt x="165" y="168"/>
                    </a:lnTo>
                    <a:lnTo>
                      <a:pt x="165" y="68"/>
                    </a:lnTo>
                    <a:lnTo>
                      <a:pt x="214" y="68"/>
                    </a:lnTo>
                    <a:lnTo>
                      <a:pt x="227" y="68"/>
                    </a:lnTo>
                    <a:lnTo>
                      <a:pt x="239" y="70"/>
                    </a:lnTo>
                    <a:lnTo>
                      <a:pt x="249" y="74"/>
                    </a:lnTo>
                    <a:lnTo>
                      <a:pt x="259" y="78"/>
                    </a:lnTo>
                    <a:lnTo>
                      <a:pt x="267" y="86"/>
                    </a:lnTo>
                    <a:lnTo>
                      <a:pt x="273" y="94"/>
                    </a:lnTo>
                    <a:lnTo>
                      <a:pt x="277" y="105"/>
                    </a:lnTo>
                    <a:lnTo>
                      <a:pt x="278" y="117"/>
                    </a:lnTo>
                    <a:lnTo>
                      <a:pt x="277" y="130"/>
                    </a:lnTo>
                    <a:lnTo>
                      <a:pt x="272" y="140"/>
                    </a:lnTo>
                    <a:lnTo>
                      <a:pt x="266" y="149"/>
                    </a:lnTo>
                    <a:lnTo>
                      <a:pt x="259" y="156"/>
                    </a:lnTo>
                    <a:lnTo>
                      <a:pt x="249" y="161"/>
                    </a:lnTo>
                    <a:lnTo>
                      <a:pt x="239" y="164"/>
                    </a:lnTo>
                    <a:lnTo>
                      <a:pt x="227" y="167"/>
                    </a:lnTo>
                    <a:lnTo>
                      <a:pt x="214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 userDrawn="1"/>
            </p:nvSpPr>
            <p:spPr bwMode="auto">
              <a:xfrm>
                <a:off x="1150144" y="208095"/>
                <a:ext cx="200332" cy="191499"/>
              </a:xfrm>
              <a:custGeom>
                <a:avLst/>
                <a:gdLst>
                  <a:gd name="T0" fmla="*/ 2147483647 w 380"/>
                  <a:gd name="T1" fmla="*/ 2147483647 h 361"/>
                  <a:gd name="T2" fmla="*/ 2147483647 w 380"/>
                  <a:gd name="T3" fmla="*/ 2147483647 h 361"/>
                  <a:gd name="T4" fmla="*/ 2147483647 w 380"/>
                  <a:gd name="T5" fmla="*/ 2147483647 h 361"/>
                  <a:gd name="T6" fmla="*/ 2147483647 w 380"/>
                  <a:gd name="T7" fmla="*/ 2147483647 h 361"/>
                  <a:gd name="T8" fmla="*/ 2147483647 w 380"/>
                  <a:gd name="T9" fmla="*/ 2147483647 h 361"/>
                  <a:gd name="T10" fmla="*/ 2147483647 w 380"/>
                  <a:gd name="T11" fmla="*/ 2147483647 h 361"/>
                  <a:gd name="T12" fmla="*/ 2147483647 w 380"/>
                  <a:gd name="T13" fmla="*/ 2147483647 h 361"/>
                  <a:gd name="T14" fmla="*/ 2147483647 w 380"/>
                  <a:gd name="T15" fmla="*/ 2147483647 h 361"/>
                  <a:gd name="T16" fmla="*/ 2147483647 w 380"/>
                  <a:gd name="T17" fmla="*/ 2147483647 h 361"/>
                  <a:gd name="T18" fmla="*/ 2147483647 w 380"/>
                  <a:gd name="T19" fmla="*/ 2147483647 h 361"/>
                  <a:gd name="T20" fmla="*/ 2147483647 w 380"/>
                  <a:gd name="T21" fmla="*/ 2147483647 h 361"/>
                  <a:gd name="T22" fmla="*/ 2147483647 w 380"/>
                  <a:gd name="T23" fmla="*/ 2147483647 h 361"/>
                  <a:gd name="T24" fmla="*/ 2147483647 w 380"/>
                  <a:gd name="T25" fmla="*/ 2147483647 h 361"/>
                  <a:gd name="T26" fmla="*/ 2147483647 w 380"/>
                  <a:gd name="T27" fmla="*/ 2147483647 h 361"/>
                  <a:gd name="T28" fmla="*/ 2147483647 w 380"/>
                  <a:gd name="T29" fmla="*/ 2147483647 h 361"/>
                  <a:gd name="T30" fmla="*/ 2147483647 w 380"/>
                  <a:gd name="T31" fmla="*/ 2147483647 h 361"/>
                  <a:gd name="T32" fmla="*/ 2147483647 w 380"/>
                  <a:gd name="T33" fmla="*/ 2147483647 h 361"/>
                  <a:gd name="T34" fmla="*/ 2147483647 w 380"/>
                  <a:gd name="T35" fmla="*/ 2147483647 h 361"/>
                  <a:gd name="T36" fmla="*/ 2147483647 w 380"/>
                  <a:gd name="T37" fmla="*/ 2147483647 h 361"/>
                  <a:gd name="T38" fmla="*/ 2147483647 w 380"/>
                  <a:gd name="T39" fmla="*/ 2147483647 h 361"/>
                  <a:gd name="T40" fmla="*/ 2147483647 w 380"/>
                  <a:gd name="T41" fmla="*/ 2147483647 h 361"/>
                  <a:gd name="T42" fmla="*/ 2147483647 w 380"/>
                  <a:gd name="T43" fmla="*/ 2147483647 h 361"/>
                  <a:gd name="T44" fmla="*/ 2147483647 w 380"/>
                  <a:gd name="T45" fmla="*/ 2147483647 h 361"/>
                  <a:gd name="T46" fmla="*/ 2147483647 w 380"/>
                  <a:gd name="T47" fmla="*/ 2147483647 h 361"/>
                  <a:gd name="T48" fmla="*/ 2147483647 w 380"/>
                  <a:gd name="T49" fmla="*/ 2147483647 h 361"/>
                  <a:gd name="T50" fmla="*/ 2147483647 w 380"/>
                  <a:gd name="T51" fmla="*/ 2147483647 h 361"/>
                  <a:gd name="T52" fmla="*/ 2147483647 w 380"/>
                  <a:gd name="T53" fmla="*/ 2147483647 h 361"/>
                  <a:gd name="T54" fmla="*/ 2147483647 w 380"/>
                  <a:gd name="T55" fmla="*/ 2147483647 h 361"/>
                  <a:gd name="T56" fmla="*/ 0 w 380"/>
                  <a:gd name="T57" fmla="*/ 2147483647 h 361"/>
                  <a:gd name="T58" fmla="*/ 0 w 380"/>
                  <a:gd name="T59" fmla="*/ 2147483647 h 361"/>
                  <a:gd name="T60" fmla="*/ 2147483647 w 380"/>
                  <a:gd name="T61" fmla="*/ 2147483647 h 361"/>
                  <a:gd name="T62" fmla="*/ 2147483647 w 380"/>
                  <a:gd name="T63" fmla="*/ 2147483647 h 361"/>
                  <a:gd name="T64" fmla="*/ 2147483647 w 380"/>
                  <a:gd name="T65" fmla="*/ 2147483647 h 361"/>
                  <a:gd name="T66" fmla="*/ 2147483647 w 380"/>
                  <a:gd name="T67" fmla="*/ 2147483647 h 361"/>
                  <a:gd name="T68" fmla="*/ 2147483647 w 380"/>
                  <a:gd name="T69" fmla="*/ 2147483647 h 361"/>
                  <a:gd name="T70" fmla="*/ 2147483647 w 380"/>
                  <a:gd name="T71" fmla="*/ 2147483647 h 361"/>
                  <a:gd name="T72" fmla="*/ 2147483647 w 380"/>
                  <a:gd name="T73" fmla="*/ 2147483647 h 361"/>
                  <a:gd name="T74" fmla="*/ 2147483647 w 380"/>
                  <a:gd name="T75" fmla="*/ 2147483647 h 361"/>
                  <a:gd name="T76" fmla="*/ 2147483647 w 380"/>
                  <a:gd name="T77" fmla="*/ 2147483647 h 361"/>
                  <a:gd name="T78" fmla="*/ 2147483647 w 380"/>
                  <a:gd name="T79" fmla="*/ 2147483647 h 361"/>
                  <a:gd name="T80" fmla="*/ 2147483647 w 380"/>
                  <a:gd name="T81" fmla="*/ 2147483647 h 361"/>
                  <a:gd name="T82" fmla="*/ 2147483647 w 380"/>
                  <a:gd name="T83" fmla="*/ 2147483647 h 361"/>
                  <a:gd name="T84" fmla="*/ 0 w 380"/>
                  <a:gd name="T85" fmla="*/ 0 h 361"/>
                  <a:gd name="T86" fmla="*/ 2147483647 w 380"/>
                  <a:gd name="T87" fmla="*/ 0 h 361"/>
                  <a:gd name="T88" fmla="*/ 2147483647 w 380"/>
                  <a:gd name="T89" fmla="*/ 2147483647 h 3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80" h="361">
                    <a:moveTo>
                      <a:pt x="380" y="84"/>
                    </a:moveTo>
                    <a:lnTo>
                      <a:pt x="380" y="84"/>
                    </a:lnTo>
                    <a:lnTo>
                      <a:pt x="378" y="83"/>
                    </a:lnTo>
                    <a:lnTo>
                      <a:pt x="370" y="80"/>
                    </a:lnTo>
                    <a:lnTo>
                      <a:pt x="355" y="76"/>
                    </a:lnTo>
                    <a:lnTo>
                      <a:pt x="347" y="75"/>
                    </a:lnTo>
                    <a:lnTo>
                      <a:pt x="338" y="75"/>
                    </a:lnTo>
                    <a:lnTo>
                      <a:pt x="164" y="75"/>
                    </a:lnTo>
                    <a:lnTo>
                      <a:pt x="164" y="161"/>
                    </a:lnTo>
                    <a:lnTo>
                      <a:pt x="303" y="161"/>
                    </a:lnTo>
                    <a:lnTo>
                      <a:pt x="322" y="161"/>
                    </a:lnTo>
                    <a:lnTo>
                      <a:pt x="336" y="158"/>
                    </a:lnTo>
                    <a:lnTo>
                      <a:pt x="350" y="155"/>
                    </a:lnTo>
                    <a:lnTo>
                      <a:pt x="350" y="240"/>
                    </a:lnTo>
                    <a:lnTo>
                      <a:pt x="346" y="239"/>
                    </a:lnTo>
                    <a:lnTo>
                      <a:pt x="336" y="237"/>
                    </a:lnTo>
                    <a:lnTo>
                      <a:pt x="322" y="234"/>
                    </a:lnTo>
                    <a:lnTo>
                      <a:pt x="303" y="233"/>
                    </a:lnTo>
                    <a:lnTo>
                      <a:pt x="164" y="233"/>
                    </a:lnTo>
                    <a:lnTo>
                      <a:pt x="164" y="321"/>
                    </a:lnTo>
                    <a:lnTo>
                      <a:pt x="164" y="331"/>
                    </a:lnTo>
                    <a:lnTo>
                      <a:pt x="165" y="338"/>
                    </a:lnTo>
                    <a:lnTo>
                      <a:pt x="169" y="351"/>
                    </a:lnTo>
                    <a:lnTo>
                      <a:pt x="172" y="358"/>
                    </a:lnTo>
                    <a:lnTo>
                      <a:pt x="173" y="361"/>
                    </a:lnTo>
                    <a:lnTo>
                      <a:pt x="0" y="361"/>
                    </a:lnTo>
                    <a:lnTo>
                      <a:pt x="1" y="358"/>
                    </a:lnTo>
                    <a:lnTo>
                      <a:pt x="4" y="351"/>
                    </a:lnTo>
                    <a:lnTo>
                      <a:pt x="8" y="338"/>
                    </a:lnTo>
                    <a:lnTo>
                      <a:pt x="9" y="331"/>
                    </a:lnTo>
                    <a:lnTo>
                      <a:pt x="10" y="321"/>
                    </a:lnTo>
                    <a:lnTo>
                      <a:pt x="10" y="40"/>
                    </a:lnTo>
                    <a:lnTo>
                      <a:pt x="9" y="31"/>
                    </a:lnTo>
                    <a:lnTo>
                      <a:pt x="8" y="23"/>
                    </a:lnTo>
                    <a:lnTo>
                      <a:pt x="7" y="15"/>
                    </a:lnTo>
                    <a:lnTo>
                      <a:pt x="4" y="9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69646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38575" y="2596671"/>
            <a:ext cx="4950550" cy="215444"/>
          </a:xfrm>
          <a:prstGeom prst="rect">
            <a:avLst/>
          </a:prstGeom>
        </p:spPr>
        <p:txBody>
          <a:bodyPr lIns="0" anchor="ctr" anchorCtr="0"/>
          <a:lstStyle>
            <a:lvl1pPr marL="0" indent="0">
              <a:buFont typeface="Arial" charset="0"/>
              <a:buNone/>
              <a:defRPr sz="1233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6965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238574" y="1985928"/>
            <a:ext cx="5201753" cy="402073"/>
          </a:xfrm>
          <a:prstGeom prst="rect">
            <a:avLst/>
          </a:prstGeom>
        </p:spPr>
        <p:txBody>
          <a:bodyPr lIns="0" anchor="t"/>
          <a:lstStyle>
            <a:lvl1pPr>
              <a:defRPr sz="1896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57706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rátul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8059254" y="0"/>
            <a:ext cx="1084746" cy="4835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467544" y="4155926"/>
            <a:ext cx="831703" cy="215444"/>
          </a:xfrm>
        </p:spPr>
        <p:txBody>
          <a:bodyPr wrap="none">
            <a:spAutoFit/>
          </a:bodyPr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MES AÑO</a:t>
            </a:r>
          </a:p>
        </p:txBody>
      </p:sp>
      <p:grpSp>
        <p:nvGrpSpPr>
          <p:cNvPr id="9" name="11 Grupo"/>
          <p:cNvGrpSpPr/>
          <p:nvPr userDrawn="1"/>
        </p:nvGrpSpPr>
        <p:grpSpPr>
          <a:xfrm>
            <a:off x="7668883" y="4411663"/>
            <a:ext cx="1090807" cy="269914"/>
            <a:chOff x="574675" y="207963"/>
            <a:chExt cx="776288" cy="192087"/>
          </a:xfrm>
          <a:solidFill>
            <a:srgbClr val="000000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73600" y="3585600"/>
            <a:ext cx="3993493" cy="545516"/>
          </a:xfrm>
          <a:solidFill>
            <a:schemeClr val="bg1"/>
          </a:solidFill>
        </p:spPr>
        <p:txBody>
          <a:bodyPr wrap="none"/>
          <a:lstStyle>
            <a:lvl1pPr>
              <a:defRPr sz="2600" baseline="0"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CARÁTULA PRINCIPAL</a:t>
            </a:r>
          </a:p>
        </p:txBody>
      </p:sp>
    </p:spTree>
    <p:extLst>
      <p:ext uri="{BB962C8B-B14F-4D97-AF65-F5344CB8AC3E}">
        <p14:creationId xmlns:p14="http://schemas.microsoft.com/office/powerpoint/2010/main" val="138588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9242E44A-7C34-47A7-8A0F-C14D596FE2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3" y="31837"/>
            <a:ext cx="6489427" cy="4031226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" y="3769135"/>
            <a:ext cx="7524751" cy="857250"/>
          </a:xfrm>
          <a:prstGeom prst="rect">
            <a:avLst/>
          </a:prstGeom>
          <a:solidFill>
            <a:srgbClr val="0063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3762787"/>
            <a:ext cx="1779589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AutoShape 12"/>
          <p:cNvSpPr>
            <a:spLocks noChangeAspect="1" noChangeArrowheads="1" noTextEdit="1"/>
          </p:cNvSpPr>
          <p:nvPr userDrawn="1"/>
        </p:nvSpPr>
        <p:spPr bwMode="auto">
          <a:xfrm>
            <a:off x="1" y="3764375"/>
            <a:ext cx="173831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4763" y="376913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4763" y="376913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11" name="10 Conector recto"/>
          <p:cNvCxnSpPr/>
          <p:nvPr userDrawn="1"/>
        </p:nvCxnSpPr>
        <p:spPr>
          <a:xfrm>
            <a:off x="2095501" y="4070761"/>
            <a:ext cx="0" cy="277814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2 Grupo"/>
          <p:cNvGrpSpPr>
            <a:grpSpLocks/>
          </p:cNvGrpSpPr>
          <p:nvPr userDrawn="1"/>
        </p:nvGrpSpPr>
        <p:grpSpPr bwMode="auto">
          <a:xfrm>
            <a:off x="87313" y="3772311"/>
            <a:ext cx="1771650" cy="847725"/>
            <a:chOff x="0" y="0"/>
            <a:chExt cx="1692275" cy="609600"/>
          </a:xfrm>
        </p:grpSpPr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grpSp>
          <p:nvGrpSpPr>
            <p:cNvPr id="3" name="12 Grupo"/>
            <p:cNvGrpSpPr>
              <a:grpSpLocks/>
            </p:cNvGrpSpPr>
            <p:nvPr userDrawn="1"/>
          </p:nvGrpSpPr>
          <p:grpSpPr bwMode="auto">
            <a:xfrm>
              <a:off x="383642" y="190643"/>
              <a:ext cx="846138" cy="208908"/>
              <a:chOff x="574188" y="208095"/>
              <a:chExt cx="776287" cy="191500"/>
            </a:xfrm>
          </p:grpSpPr>
          <p:sp>
            <p:nvSpPr>
              <p:cNvPr id="15" name="Freeform 12"/>
              <p:cNvSpPr>
                <a:spLocks/>
              </p:cNvSpPr>
              <p:nvPr userDrawn="1"/>
            </p:nvSpPr>
            <p:spPr bwMode="auto">
              <a:xfrm>
                <a:off x="574190" y="208095"/>
                <a:ext cx="278239" cy="191499"/>
              </a:xfrm>
              <a:custGeom>
                <a:avLst/>
                <a:gdLst>
                  <a:gd name="T0" fmla="*/ 2147483647 w 524"/>
                  <a:gd name="T1" fmla="*/ 0 h 361"/>
                  <a:gd name="T2" fmla="*/ 2147483647 w 524"/>
                  <a:gd name="T3" fmla="*/ 0 h 361"/>
                  <a:gd name="T4" fmla="*/ 2147483647 w 524"/>
                  <a:gd name="T5" fmla="*/ 2147483647 h 361"/>
                  <a:gd name="T6" fmla="*/ 2147483647 w 524"/>
                  <a:gd name="T7" fmla="*/ 2147483647 h 361"/>
                  <a:gd name="T8" fmla="*/ 2147483647 w 524"/>
                  <a:gd name="T9" fmla="*/ 2147483647 h 361"/>
                  <a:gd name="T10" fmla="*/ 2147483647 w 524"/>
                  <a:gd name="T11" fmla="*/ 2147483647 h 361"/>
                  <a:gd name="T12" fmla="*/ 2147483647 w 524"/>
                  <a:gd name="T13" fmla="*/ 2147483647 h 361"/>
                  <a:gd name="T14" fmla="*/ 2147483647 w 524"/>
                  <a:gd name="T15" fmla="*/ 2147483647 h 361"/>
                  <a:gd name="T16" fmla="*/ 2147483647 w 524"/>
                  <a:gd name="T17" fmla="*/ 2147483647 h 361"/>
                  <a:gd name="T18" fmla="*/ 2147483647 w 524"/>
                  <a:gd name="T19" fmla="*/ 2147483647 h 361"/>
                  <a:gd name="T20" fmla="*/ 2147483647 w 524"/>
                  <a:gd name="T21" fmla="*/ 2147483647 h 361"/>
                  <a:gd name="T22" fmla="*/ 2147483647 w 524"/>
                  <a:gd name="T23" fmla="*/ 2147483647 h 361"/>
                  <a:gd name="T24" fmla="*/ 2147483647 w 524"/>
                  <a:gd name="T25" fmla="*/ 2147483647 h 361"/>
                  <a:gd name="T26" fmla="*/ 2147483647 w 524"/>
                  <a:gd name="T27" fmla="*/ 2147483647 h 361"/>
                  <a:gd name="T28" fmla="*/ 2147483647 w 524"/>
                  <a:gd name="T29" fmla="*/ 2147483647 h 361"/>
                  <a:gd name="T30" fmla="*/ 2147483647 w 524"/>
                  <a:gd name="T31" fmla="*/ 2147483647 h 361"/>
                  <a:gd name="T32" fmla="*/ 2147483647 w 524"/>
                  <a:gd name="T33" fmla="*/ 2147483647 h 361"/>
                  <a:gd name="T34" fmla="*/ 2147483647 w 524"/>
                  <a:gd name="T35" fmla="*/ 2147483647 h 361"/>
                  <a:gd name="T36" fmla="*/ 2147483647 w 524"/>
                  <a:gd name="T37" fmla="*/ 2147483647 h 361"/>
                  <a:gd name="T38" fmla="*/ 2147483647 w 524"/>
                  <a:gd name="T39" fmla="*/ 2147483647 h 361"/>
                  <a:gd name="T40" fmla="*/ 2147483647 w 524"/>
                  <a:gd name="T41" fmla="*/ 2147483647 h 361"/>
                  <a:gd name="T42" fmla="*/ 2147483647 w 524"/>
                  <a:gd name="T43" fmla="*/ 2147483647 h 361"/>
                  <a:gd name="T44" fmla="*/ 2147483647 w 524"/>
                  <a:gd name="T45" fmla="*/ 2147483647 h 361"/>
                  <a:gd name="T46" fmla="*/ 2147483647 w 524"/>
                  <a:gd name="T47" fmla="*/ 2147483647 h 361"/>
                  <a:gd name="T48" fmla="*/ 2147483647 w 524"/>
                  <a:gd name="T49" fmla="*/ 2147483647 h 361"/>
                  <a:gd name="T50" fmla="*/ 2147483647 w 524"/>
                  <a:gd name="T51" fmla="*/ 2147483647 h 361"/>
                  <a:gd name="T52" fmla="*/ 2147483647 w 524"/>
                  <a:gd name="T53" fmla="*/ 2147483647 h 361"/>
                  <a:gd name="T54" fmla="*/ 2147483647 w 524"/>
                  <a:gd name="T55" fmla="*/ 2147483647 h 361"/>
                  <a:gd name="T56" fmla="*/ 2147483647 w 524"/>
                  <a:gd name="T57" fmla="*/ 2147483647 h 361"/>
                  <a:gd name="T58" fmla="*/ 0 w 524"/>
                  <a:gd name="T59" fmla="*/ 0 h 361"/>
                  <a:gd name="T60" fmla="*/ 2147483647 w 524"/>
                  <a:gd name="T61" fmla="*/ 0 h 361"/>
                  <a:gd name="T62" fmla="*/ 2147483647 w 524"/>
                  <a:gd name="T63" fmla="*/ 0 h 361"/>
                  <a:gd name="T64" fmla="*/ 2147483647 w 524"/>
                  <a:gd name="T65" fmla="*/ 2147483647 h 361"/>
                  <a:gd name="T66" fmla="*/ 2147483647 w 524"/>
                  <a:gd name="T67" fmla="*/ 2147483647 h 361"/>
                  <a:gd name="T68" fmla="*/ 2147483647 w 524"/>
                  <a:gd name="T69" fmla="*/ 2147483647 h 361"/>
                  <a:gd name="T70" fmla="*/ 2147483647 w 524"/>
                  <a:gd name="T71" fmla="*/ 2147483647 h 361"/>
                  <a:gd name="T72" fmla="*/ 2147483647 w 524"/>
                  <a:gd name="T73" fmla="*/ 2147483647 h 361"/>
                  <a:gd name="T74" fmla="*/ 2147483647 w 524"/>
                  <a:gd name="T75" fmla="*/ 2147483647 h 361"/>
                  <a:gd name="T76" fmla="*/ 2147483647 w 524"/>
                  <a:gd name="T77" fmla="*/ 2147483647 h 361"/>
                  <a:gd name="T78" fmla="*/ 2147483647 w 524"/>
                  <a:gd name="T79" fmla="*/ 2147483647 h 361"/>
                  <a:gd name="T80" fmla="*/ 2147483647 w 524"/>
                  <a:gd name="T81" fmla="*/ 2147483647 h 361"/>
                  <a:gd name="T82" fmla="*/ 2147483647 w 524"/>
                  <a:gd name="T83" fmla="*/ 0 h 361"/>
                  <a:gd name="T84" fmla="*/ 2147483647 w 524"/>
                  <a:gd name="T85" fmla="*/ 0 h 3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24" h="361">
                    <a:moveTo>
                      <a:pt x="524" y="0"/>
                    </a:moveTo>
                    <a:lnTo>
                      <a:pt x="524" y="0"/>
                    </a:lnTo>
                    <a:lnTo>
                      <a:pt x="520" y="2"/>
                    </a:lnTo>
                    <a:lnTo>
                      <a:pt x="511" y="8"/>
                    </a:lnTo>
                    <a:lnTo>
                      <a:pt x="498" y="20"/>
                    </a:lnTo>
                    <a:lnTo>
                      <a:pt x="488" y="28"/>
                    </a:lnTo>
                    <a:lnTo>
                      <a:pt x="480" y="39"/>
                    </a:lnTo>
                    <a:lnTo>
                      <a:pt x="338" y="215"/>
                    </a:lnTo>
                    <a:lnTo>
                      <a:pt x="338" y="320"/>
                    </a:lnTo>
                    <a:lnTo>
                      <a:pt x="338" y="330"/>
                    </a:lnTo>
                    <a:lnTo>
                      <a:pt x="340" y="338"/>
                    </a:lnTo>
                    <a:lnTo>
                      <a:pt x="344" y="351"/>
                    </a:lnTo>
                    <a:lnTo>
                      <a:pt x="348" y="358"/>
                    </a:lnTo>
                    <a:lnTo>
                      <a:pt x="349" y="361"/>
                    </a:lnTo>
                    <a:lnTo>
                      <a:pt x="174" y="361"/>
                    </a:lnTo>
                    <a:lnTo>
                      <a:pt x="177" y="358"/>
                    </a:lnTo>
                    <a:lnTo>
                      <a:pt x="180" y="351"/>
                    </a:lnTo>
                    <a:lnTo>
                      <a:pt x="184" y="338"/>
                    </a:lnTo>
                    <a:lnTo>
                      <a:pt x="185" y="330"/>
                    </a:lnTo>
                    <a:lnTo>
                      <a:pt x="185" y="320"/>
                    </a:lnTo>
                    <a:lnTo>
                      <a:pt x="185" y="215"/>
                    </a:lnTo>
                    <a:lnTo>
                      <a:pt x="46" y="40"/>
                    </a:lnTo>
                    <a:lnTo>
                      <a:pt x="36" y="30"/>
                    </a:lnTo>
                    <a:lnTo>
                      <a:pt x="28" y="21"/>
                    </a:lnTo>
                    <a:lnTo>
                      <a:pt x="13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82" y="13"/>
                    </a:lnTo>
                    <a:lnTo>
                      <a:pt x="190" y="27"/>
                    </a:lnTo>
                    <a:lnTo>
                      <a:pt x="202" y="46"/>
                    </a:lnTo>
                    <a:lnTo>
                      <a:pt x="261" y="137"/>
                    </a:lnTo>
                    <a:lnTo>
                      <a:pt x="263" y="137"/>
                    </a:lnTo>
                    <a:lnTo>
                      <a:pt x="323" y="46"/>
                    </a:lnTo>
                    <a:lnTo>
                      <a:pt x="334" y="27"/>
                    </a:lnTo>
                    <a:lnTo>
                      <a:pt x="341" y="13"/>
                    </a:lnTo>
                    <a:lnTo>
                      <a:pt x="347" y="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6" name="Freeform 14"/>
              <p:cNvSpPr>
                <a:spLocks noEditPoints="1"/>
              </p:cNvSpPr>
              <p:nvPr userDrawn="1"/>
            </p:nvSpPr>
            <p:spPr bwMode="auto">
              <a:xfrm>
                <a:off x="884426" y="208095"/>
                <a:ext cx="228156" cy="191499"/>
              </a:xfrm>
              <a:custGeom>
                <a:avLst/>
                <a:gdLst>
                  <a:gd name="T0" fmla="*/ 0 w 431"/>
                  <a:gd name="T1" fmla="*/ 0 h 361"/>
                  <a:gd name="T2" fmla="*/ 2147483647 w 431"/>
                  <a:gd name="T3" fmla="*/ 2147483647 h 361"/>
                  <a:gd name="T4" fmla="*/ 2147483647 w 431"/>
                  <a:gd name="T5" fmla="*/ 2147483647 h 361"/>
                  <a:gd name="T6" fmla="*/ 2147483647 w 431"/>
                  <a:gd name="T7" fmla="*/ 2147483647 h 361"/>
                  <a:gd name="T8" fmla="*/ 2147483647 w 431"/>
                  <a:gd name="T9" fmla="*/ 2147483647 h 361"/>
                  <a:gd name="T10" fmla="*/ 2147483647 w 431"/>
                  <a:gd name="T11" fmla="*/ 2147483647 h 361"/>
                  <a:gd name="T12" fmla="*/ 2147483647 w 431"/>
                  <a:gd name="T13" fmla="*/ 2147483647 h 361"/>
                  <a:gd name="T14" fmla="*/ 0 w 431"/>
                  <a:gd name="T15" fmla="*/ 2147483647 h 361"/>
                  <a:gd name="T16" fmla="*/ 2147483647 w 431"/>
                  <a:gd name="T17" fmla="*/ 2147483647 h 361"/>
                  <a:gd name="T18" fmla="*/ 2147483647 w 431"/>
                  <a:gd name="T19" fmla="*/ 2147483647 h 361"/>
                  <a:gd name="T20" fmla="*/ 2147483647 w 431"/>
                  <a:gd name="T21" fmla="*/ 2147483647 h 361"/>
                  <a:gd name="T22" fmla="*/ 2147483647 w 431"/>
                  <a:gd name="T23" fmla="*/ 2147483647 h 361"/>
                  <a:gd name="T24" fmla="*/ 2147483647 w 431"/>
                  <a:gd name="T25" fmla="*/ 2147483647 h 361"/>
                  <a:gd name="T26" fmla="*/ 2147483647 w 431"/>
                  <a:gd name="T27" fmla="*/ 2147483647 h 361"/>
                  <a:gd name="T28" fmla="*/ 2147483647 w 431"/>
                  <a:gd name="T29" fmla="*/ 2147483647 h 361"/>
                  <a:gd name="T30" fmla="*/ 2147483647 w 431"/>
                  <a:gd name="T31" fmla="*/ 2147483647 h 361"/>
                  <a:gd name="T32" fmla="*/ 2147483647 w 431"/>
                  <a:gd name="T33" fmla="*/ 2147483647 h 361"/>
                  <a:gd name="T34" fmla="*/ 2147483647 w 431"/>
                  <a:gd name="T35" fmla="*/ 2147483647 h 361"/>
                  <a:gd name="T36" fmla="*/ 2147483647 w 431"/>
                  <a:gd name="T37" fmla="*/ 2147483647 h 361"/>
                  <a:gd name="T38" fmla="*/ 2147483647 w 431"/>
                  <a:gd name="T39" fmla="*/ 2147483647 h 361"/>
                  <a:gd name="T40" fmla="*/ 2147483647 w 431"/>
                  <a:gd name="T41" fmla="*/ 2147483647 h 361"/>
                  <a:gd name="T42" fmla="*/ 2147483647 w 431"/>
                  <a:gd name="T43" fmla="*/ 2147483647 h 361"/>
                  <a:gd name="T44" fmla="*/ 2147483647 w 431"/>
                  <a:gd name="T45" fmla="*/ 2147483647 h 361"/>
                  <a:gd name="T46" fmla="*/ 2147483647 w 431"/>
                  <a:gd name="T47" fmla="*/ 2147483647 h 361"/>
                  <a:gd name="T48" fmla="*/ 2147483647 w 431"/>
                  <a:gd name="T49" fmla="*/ 2147483647 h 361"/>
                  <a:gd name="T50" fmla="*/ 2147483647 w 431"/>
                  <a:gd name="T51" fmla="*/ 2147483647 h 361"/>
                  <a:gd name="T52" fmla="*/ 2147483647 w 431"/>
                  <a:gd name="T53" fmla="*/ 2147483647 h 361"/>
                  <a:gd name="T54" fmla="*/ 2147483647 w 431"/>
                  <a:gd name="T55" fmla="*/ 2147483647 h 361"/>
                  <a:gd name="T56" fmla="*/ 2147483647 w 431"/>
                  <a:gd name="T57" fmla="*/ 2147483647 h 361"/>
                  <a:gd name="T58" fmla="*/ 2147483647 w 431"/>
                  <a:gd name="T59" fmla="*/ 2147483647 h 361"/>
                  <a:gd name="T60" fmla="*/ 2147483647 w 431"/>
                  <a:gd name="T61" fmla="*/ 2147483647 h 361"/>
                  <a:gd name="T62" fmla="*/ 2147483647 w 431"/>
                  <a:gd name="T63" fmla="*/ 2147483647 h 361"/>
                  <a:gd name="T64" fmla="*/ 2147483647 w 431"/>
                  <a:gd name="T65" fmla="*/ 2147483647 h 361"/>
                  <a:gd name="T66" fmla="*/ 2147483647 w 431"/>
                  <a:gd name="T67" fmla="*/ 2147483647 h 361"/>
                  <a:gd name="T68" fmla="*/ 2147483647 w 431"/>
                  <a:gd name="T69" fmla="*/ 2147483647 h 361"/>
                  <a:gd name="T70" fmla="*/ 2147483647 w 431"/>
                  <a:gd name="T71" fmla="*/ 2147483647 h 361"/>
                  <a:gd name="T72" fmla="*/ 2147483647 w 431"/>
                  <a:gd name="T73" fmla="*/ 2147483647 h 361"/>
                  <a:gd name="T74" fmla="*/ 2147483647 w 431"/>
                  <a:gd name="T75" fmla="*/ 2147483647 h 361"/>
                  <a:gd name="T76" fmla="*/ 2147483647 w 431"/>
                  <a:gd name="T77" fmla="*/ 2147483647 h 361"/>
                  <a:gd name="T78" fmla="*/ 2147483647 w 431"/>
                  <a:gd name="T79" fmla="*/ 2147483647 h 3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1" h="361">
                    <a:moveTo>
                      <a:pt x="29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11"/>
                    </a:lnTo>
                    <a:lnTo>
                      <a:pt x="9" y="23"/>
                    </a:lnTo>
                    <a:lnTo>
                      <a:pt x="10" y="31"/>
                    </a:lnTo>
                    <a:lnTo>
                      <a:pt x="11" y="40"/>
                    </a:lnTo>
                    <a:lnTo>
                      <a:pt x="11" y="320"/>
                    </a:lnTo>
                    <a:lnTo>
                      <a:pt x="10" y="330"/>
                    </a:lnTo>
                    <a:lnTo>
                      <a:pt x="9" y="338"/>
                    </a:lnTo>
                    <a:lnTo>
                      <a:pt x="8" y="345"/>
                    </a:lnTo>
                    <a:lnTo>
                      <a:pt x="5" y="351"/>
                    </a:lnTo>
                    <a:lnTo>
                      <a:pt x="2" y="358"/>
                    </a:lnTo>
                    <a:lnTo>
                      <a:pt x="0" y="361"/>
                    </a:lnTo>
                    <a:lnTo>
                      <a:pt x="174" y="361"/>
                    </a:lnTo>
                    <a:lnTo>
                      <a:pt x="173" y="358"/>
                    </a:lnTo>
                    <a:lnTo>
                      <a:pt x="170" y="351"/>
                    </a:lnTo>
                    <a:lnTo>
                      <a:pt x="166" y="338"/>
                    </a:lnTo>
                    <a:lnTo>
                      <a:pt x="165" y="330"/>
                    </a:lnTo>
                    <a:lnTo>
                      <a:pt x="164" y="320"/>
                    </a:lnTo>
                    <a:lnTo>
                      <a:pt x="164" y="233"/>
                    </a:lnTo>
                    <a:lnTo>
                      <a:pt x="291" y="233"/>
                    </a:lnTo>
                    <a:lnTo>
                      <a:pt x="305" y="232"/>
                    </a:lnTo>
                    <a:lnTo>
                      <a:pt x="320" y="231"/>
                    </a:lnTo>
                    <a:lnTo>
                      <a:pt x="334" y="228"/>
                    </a:lnTo>
                    <a:lnTo>
                      <a:pt x="347" y="225"/>
                    </a:lnTo>
                    <a:lnTo>
                      <a:pt x="359" y="221"/>
                    </a:lnTo>
                    <a:lnTo>
                      <a:pt x="371" y="217"/>
                    </a:lnTo>
                    <a:lnTo>
                      <a:pt x="381" y="211"/>
                    </a:lnTo>
                    <a:lnTo>
                      <a:pt x="391" y="203"/>
                    </a:lnTo>
                    <a:lnTo>
                      <a:pt x="401" y="195"/>
                    </a:lnTo>
                    <a:lnTo>
                      <a:pt x="408" y="187"/>
                    </a:lnTo>
                    <a:lnTo>
                      <a:pt x="415" y="177"/>
                    </a:lnTo>
                    <a:lnTo>
                      <a:pt x="421" y="167"/>
                    </a:lnTo>
                    <a:lnTo>
                      <a:pt x="426" y="156"/>
                    </a:lnTo>
                    <a:lnTo>
                      <a:pt x="429" y="144"/>
                    </a:lnTo>
                    <a:lnTo>
                      <a:pt x="430" y="131"/>
                    </a:lnTo>
                    <a:lnTo>
                      <a:pt x="431" y="117"/>
                    </a:lnTo>
                    <a:lnTo>
                      <a:pt x="430" y="103"/>
                    </a:lnTo>
                    <a:lnTo>
                      <a:pt x="429" y="90"/>
                    </a:lnTo>
                    <a:lnTo>
                      <a:pt x="426" y="78"/>
                    </a:lnTo>
                    <a:lnTo>
                      <a:pt x="421" y="67"/>
                    </a:lnTo>
                    <a:lnTo>
                      <a:pt x="415" y="57"/>
                    </a:lnTo>
                    <a:lnTo>
                      <a:pt x="409" y="48"/>
                    </a:lnTo>
                    <a:lnTo>
                      <a:pt x="401" y="38"/>
                    </a:lnTo>
                    <a:lnTo>
                      <a:pt x="392" y="31"/>
                    </a:lnTo>
                    <a:lnTo>
                      <a:pt x="383" y="24"/>
                    </a:lnTo>
                    <a:lnTo>
                      <a:pt x="372" y="18"/>
                    </a:lnTo>
                    <a:lnTo>
                      <a:pt x="360" y="12"/>
                    </a:lnTo>
                    <a:lnTo>
                      <a:pt x="347" y="8"/>
                    </a:lnTo>
                    <a:lnTo>
                      <a:pt x="334" y="5"/>
                    </a:lnTo>
                    <a:lnTo>
                      <a:pt x="321" y="2"/>
                    </a:lnTo>
                    <a:lnTo>
                      <a:pt x="305" y="1"/>
                    </a:lnTo>
                    <a:lnTo>
                      <a:pt x="291" y="0"/>
                    </a:lnTo>
                    <a:close/>
                    <a:moveTo>
                      <a:pt x="214" y="168"/>
                    </a:moveTo>
                    <a:lnTo>
                      <a:pt x="165" y="168"/>
                    </a:lnTo>
                    <a:lnTo>
                      <a:pt x="165" y="68"/>
                    </a:lnTo>
                    <a:lnTo>
                      <a:pt x="214" y="68"/>
                    </a:lnTo>
                    <a:lnTo>
                      <a:pt x="227" y="68"/>
                    </a:lnTo>
                    <a:lnTo>
                      <a:pt x="239" y="70"/>
                    </a:lnTo>
                    <a:lnTo>
                      <a:pt x="249" y="74"/>
                    </a:lnTo>
                    <a:lnTo>
                      <a:pt x="259" y="78"/>
                    </a:lnTo>
                    <a:lnTo>
                      <a:pt x="267" y="86"/>
                    </a:lnTo>
                    <a:lnTo>
                      <a:pt x="273" y="94"/>
                    </a:lnTo>
                    <a:lnTo>
                      <a:pt x="277" y="105"/>
                    </a:lnTo>
                    <a:lnTo>
                      <a:pt x="278" y="117"/>
                    </a:lnTo>
                    <a:lnTo>
                      <a:pt x="277" y="130"/>
                    </a:lnTo>
                    <a:lnTo>
                      <a:pt x="272" y="140"/>
                    </a:lnTo>
                    <a:lnTo>
                      <a:pt x="266" y="149"/>
                    </a:lnTo>
                    <a:lnTo>
                      <a:pt x="259" y="156"/>
                    </a:lnTo>
                    <a:lnTo>
                      <a:pt x="249" y="161"/>
                    </a:lnTo>
                    <a:lnTo>
                      <a:pt x="239" y="164"/>
                    </a:lnTo>
                    <a:lnTo>
                      <a:pt x="227" y="167"/>
                    </a:lnTo>
                    <a:lnTo>
                      <a:pt x="214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 userDrawn="1"/>
            </p:nvSpPr>
            <p:spPr bwMode="auto">
              <a:xfrm>
                <a:off x="1150144" y="208095"/>
                <a:ext cx="200332" cy="191499"/>
              </a:xfrm>
              <a:custGeom>
                <a:avLst/>
                <a:gdLst>
                  <a:gd name="T0" fmla="*/ 2147483647 w 380"/>
                  <a:gd name="T1" fmla="*/ 2147483647 h 361"/>
                  <a:gd name="T2" fmla="*/ 2147483647 w 380"/>
                  <a:gd name="T3" fmla="*/ 2147483647 h 361"/>
                  <a:gd name="T4" fmla="*/ 2147483647 w 380"/>
                  <a:gd name="T5" fmla="*/ 2147483647 h 361"/>
                  <a:gd name="T6" fmla="*/ 2147483647 w 380"/>
                  <a:gd name="T7" fmla="*/ 2147483647 h 361"/>
                  <a:gd name="T8" fmla="*/ 2147483647 w 380"/>
                  <a:gd name="T9" fmla="*/ 2147483647 h 361"/>
                  <a:gd name="T10" fmla="*/ 2147483647 w 380"/>
                  <a:gd name="T11" fmla="*/ 2147483647 h 361"/>
                  <a:gd name="T12" fmla="*/ 2147483647 w 380"/>
                  <a:gd name="T13" fmla="*/ 2147483647 h 361"/>
                  <a:gd name="T14" fmla="*/ 2147483647 w 380"/>
                  <a:gd name="T15" fmla="*/ 2147483647 h 361"/>
                  <a:gd name="T16" fmla="*/ 2147483647 w 380"/>
                  <a:gd name="T17" fmla="*/ 2147483647 h 361"/>
                  <a:gd name="T18" fmla="*/ 2147483647 w 380"/>
                  <a:gd name="T19" fmla="*/ 2147483647 h 361"/>
                  <a:gd name="T20" fmla="*/ 2147483647 w 380"/>
                  <a:gd name="T21" fmla="*/ 2147483647 h 361"/>
                  <a:gd name="T22" fmla="*/ 2147483647 w 380"/>
                  <a:gd name="T23" fmla="*/ 2147483647 h 361"/>
                  <a:gd name="T24" fmla="*/ 2147483647 w 380"/>
                  <a:gd name="T25" fmla="*/ 2147483647 h 361"/>
                  <a:gd name="T26" fmla="*/ 2147483647 w 380"/>
                  <a:gd name="T27" fmla="*/ 2147483647 h 361"/>
                  <a:gd name="T28" fmla="*/ 2147483647 w 380"/>
                  <a:gd name="T29" fmla="*/ 2147483647 h 361"/>
                  <a:gd name="T30" fmla="*/ 2147483647 w 380"/>
                  <a:gd name="T31" fmla="*/ 2147483647 h 361"/>
                  <a:gd name="T32" fmla="*/ 2147483647 w 380"/>
                  <a:gd name="T33" fmla="*/ 2147483647 h 361"/>
                  <a:gd name="T34" fmla="*/ 2147483647 w 380"/>
                  <a:gd name="T35" fmla="*/ 2147483647 h 361"/>
                  <a:gd name="T36" fmla="*/ 2147483647 w 380"/>
                  <a:gd name="T37" fmla="*/ 2147483647 h 361"/>
                  <a:gd name="T38" fmla="*/ 2147483647 w 380"/>
                  <a:gd name="T39" fmla="*/ 2147483647 h 361"/>
                  <a:gd name="T40" fmla="*/ 2147483647 w 380"/>
                  <a:gd name="T41" fmla="*/ 2147483647 h 361"/>
                  <a:gd name="T42" fmla="*/ 2147483647 w 380"/>
                  <a:gd name="T43" fmla="*/ 2147483647 h 361"/>
                  <a:gd name="T44" fmla="*/ 2147483647 w 380"/>
                  <a:gd name="T45" fmla="*/ 2147483647 h 361"/>
                  <a:gd name="T46" fmla="*/ 2147483647 w 380"/>
                  <a:gd name="T47" fmla="*/ 2147483647 h 361"/>
                  <a:gd name="T48" fmla="*/ 2147483647 w 380"/>
                  <a:gd name="T49" fmla="*/ 2147483647 h 361"/>
                  <a:gd name="T50" fmla="*/ 2147483647 w 380"/>
                  <a:gd name="T51" fmla="*/ 2147483647 h 361"/>
                  <a:gd name="T52" fmla="*/ 2147483647 w 380"/>
                  <a:gd name="T53" fmla="*/ 2147483647 h 361"/>
                  <a:gd name="T54" fmla="*/ 2147483647 w 380"/>
                  <a:gd name="T55" fmla="*/ 2147483647 h 361"/>
                  <a:gd name="T56" fmla="*/ 0 w 380"/>
                  <a:gd name="T57" fmla="*/ 2147483647 h 361"/>
                  <a:gd name="T58" fmla="*/ 0 w 380"/>
                  <a:gd name="T59" fmla="*/ 2147483647 h 361"/>
                  <a:gd name="T60" fmla="*/ 2147483647 w 380"/>
                  <a:gd name="T61" fmla="*/ 2147483647 h 361"/>
                  <a:gd name="T62" fmla="*/ 2147483647 w 380"/>
                  <a:gd name="T63" fmla="*/ 2147483647 h 361"/>
                  <a:gd name="T64" fmla="*/ 2147483647 w 380"/>
                  <a:gd name="T65" fmla="*/ 2147483647 h 361"/>
                  <a:gd name="T66" fmla="*/ 2147483647 w 380"/>
                  <a:gd name="T67" fmla="*/ 2147483647 h 361"/>
                  <a:gd name="T68" fmla="*/ 2147483647 w 380"/>
                  <a:gd name="T69" fmla="*/ 2147483647 h 361"/>
                  <a:gd name="T70" fmla="*/ 2147483647 w 380"/>
                  <a:gd name="T71" fmla="*/ 2147483647 h 361"/>
                  <a:gd name="T72" fmla="*/ 2147483647 w 380"/>
                  <a:gd name="T73" fmla="*/ 2147483647 h 361"/>
                  <a:gd name="T74" fmla="*/ 2147483647 w 380"/>
                  <a:gd name="T75" fmla="*/ 2147483647 h 361"/>
                  <a:gd name="T76" fmla="*/ 2147483647 w 380"/>
                  <a:gd name="T77" fmla="*/ 2147483647 h 361"/>
                  <a:gd name="T78" fmla="*/ 2147483647 w 380"/>
                  <a:gd name="T79" fmla="*/ 2147483647 h 361"/>
                  <a:gd name="T80" fmla="*/ 2147483647 w 380"/>
                  <a:gd name="T81" fmla="*/ 2147483647 h 361"/>
                  <a:gd name="T82" fmla="*/ 2147483647 w 380"/>
                  <a:gd name="T83" fmla="*/ 2147483647 h 361"/>
                  <a:gd name="T84" fmla="*/ 0 w 380"/>
                  <a:gd name="T85" fmla="*/ 0 h 361"/>
                  <a:gd name="T86" fmla="*/ 2147483647 w 380"/>
                  <a:gd name="T87" fmla="*/ 0 h 361"/>
                  <a:gd name="T88" fmla="*/ 2147483647 w 380"/>
                  <a:gd name="T89" fmla="*/ 2147483647 h 3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80" h="361">
                    <a:moveTo>
                      <a:pt x="380" y="84"/>
                    </a:moveTo>
                    <a:lnTo>
                      <a:pt x="380" y="84"/>
                    </a:lnTo>
                    <a:lnTo>
                      <a:pt x="378" y="83"/>
                    </a:lnTo>
                    <a:lnTo>
                      <a:pt x="370" y="80"/>
                    </a:lnTo>
                    <a:lnTo>
                      <a:pt x="355" y="76"/>
                    </a:lnTo>
                    <a:lnTo>
                      <a:pt x="347" y="75"/>
                    </a:lnTo>
                    <a:lnTo>
                      <a:pt x="338" y="75"/>
                    </a:lnTo>
                    <a:lnTo>
                      <a:pt x="164" y="75"/>
                    </a:lnTo>
                    <a:lnTo>
                      <a:pt x="164" y="161"/>
                    </a:lnTo>
                    <a:lnTo>
                      <a:pt x="303" y="161"/>
                    </a:lnTo>
                    <a:lnTo>
                      <a:pt x="322" y="161"/>
                    </a:lnTo>
                    <a:lnTo>
                      <a:pt x="336" y="158"/>
                    </a:lnTo>
                    <a:lnTo>
                      <a:pt x="350" y="155"/>
                    </a:lnTo>
                    <a:lnTo>
                      <a:pt x="350" y="240"/>
                    </a:lnTo>
                    <a:lnTo>
                      <a:pt x="346" y="239"/>
                    </a:lnTo>
                    <a:lnTo>
                      <a:pt x="336" y="237"/>
                    </a:lnTo>
                    <a:lnTo>
                      <a:pt x="322" y="234"/>
                    </a:lnTo>
                    <a:lnTo>
                      <a:pt x="303" y="233"/>
                    </a:lnTo>
                    <a:lnTo>
                      <a:pt x="164" y="233"/>
                    </a:lnTo>
                    <a:lnTo>
                      <a:pt x="164" y="321"/>
                    </a:lnTo>
                    <a:lnTo>
                      <a:pt x="164" y="331"/>
                    </a:lnTo>
                    <a:lnTo>
                      <a:pt x="165" y="338"/>
                    </a:lnTo>
                    <a:lnTo>
                      <a:pt x="169" y="351"/>
                    </a:lnTo>
                    <a:lnTo>
                      <a:pt x="172" y="358"/>
                    </a:lnTo>
                    <a:lnTo>
                      <a:pt x="173" y="361"/>
                    </a:lnTo>
                    <a:lnTo>
                      <a:pt x="0" y="361"/>
                    </a:lnTo>
                    <a:lnTo>
                      <a:pt x="1" y="358"/>
                    </a:lnTo>
                    <a:lnTo>
                      <a:pt x="4" y="351"/>
                    </a:lnTo>
                    <a:lnTo>
                      <a:pt x="8" y="338"/>
                    </a:lnTo>
                    <a:lnTo>
                      <a:pt x="9" y="331"/>
                    </a:lnTo>
                    <a:lnTo>
                      <a:pt x="10" y="321"/>
                    </a:lnTo>
                    <a:lnTo>
                      <a:pt x="10" y="40"/>
                    </a:lnTo>
                    <a:lnTo>
                      <a:pt x="9" y="31"/>
                    </a:lnTo>
                    <a:lnTo>
                      <a:pt x="8" y="23"/>
                    </a:lnTo>
                    <a:lnTo>
                      <a:pt x="7" y="15"/>
                    </a:lnTo>
                    <a:lnTo>
                      <a:pt x="4" y="9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6965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240162" y="4031038"/>
            <a:ext cx="5201753" cy="402073"/>
          </a:xfrm>
          <a:prstGeom prst="rect">
            <a:avLst/>
          </a:prstGeom>
        </p:spPr>
        <p:txBody>
          <a:bodyPr lIns="0" anchor="t"/>
          <a:lstStyle>
            <a:lvl1pPr>
              <a:defRPr sz="1896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1174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AR">
                <a:solidFill>
                  <a:prstClr val="white"/>
                </a:solidFill>
              </a:rPr>
              <a:t>Plantilla corporativa</a:t>
            </a:r>
            <a:endParaRPr lang="es-A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05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" y="1"/>
            <a:ext cx="8793163" cy="609600"/>
          </a:xfrm>
          <a:prstGeom prst="rect">
            <a:avLst/>
          </a:prstGeom>
          <a:solidFill>
            <a:srgbClr val="0063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1692275" y="206376"/>
            <a:ext cx="0" cy="196850"/>
          </a:xfrm>
          <a:prstGeom prst="line">
            <a:avLst/>
          </a:prstGeom>
          <a:ln w="15875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2 Grupo"/>
          <p:cNvGrpSpPr>
            <a:grpSpLocks/>
          </p:cNvGrpSpPr>
          <p:nvPr userDrawn="1"/>
        </p:nvGrpSpPr>
        <p:grpSpPr bwMode="auto">
          <a:xfrm>
            <a:off x="0" y="19051"/>
            <a:ext cx="1371600" cy="565150"/>
            <a:chOff x="0" y="0"/>
            <a:chExt cx="1692275" cy="609600"/>
          </a:xfrm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grpSp>
          <p:nvGrpSpPr>
            <p:cNvPr id="3" name="12 Grupo"/>
            <p:cNvGrpSpPr>
              <a:grpSpLocks/>
            </p:cNvGrpSpPr>
            <p:nvPr userDrawn="1"/>
          </p:nvGrpSpPr>
          <p:grpSpPr bwMode="auto">
            <a:xfrm>
              <a:off x="383896" y="190072"/>
              <a:ext cx="846138" cy="210620"/>
              <a:chOff x="574420" y="207571"/>
              <a:chExt cx="776288" cy="193069"/>
            </a:xfrm>
          </p:grpSpPr>
          <p:sp>
            <p:nvSpPr>
              <p:cNvPr id="9" name="Freeform 12"/>
              <p:cNvSpPr>
                <a:spLocks/>
              </p:cNvSpPr>
              <p:nvPr userDrawn="1"/>
            </p:nvSpPr>
            <p:spPr bwMode="auto">
              <a:xfrm>
                <a:off x="574420" y="207571"/>
                <a:ext cx="278530" cy="193069"/>
              </a:xfrm>
              <a:custGeom>
                <a:avLst/>
                <a:gdLst>
                  <a:gd name="T0" fmla="*/ 2147483647 w 524"/>
                  <a:gd name="T1" fmla="*/ 0 h 361"/>
                  <a:gd name="T2" fmla="*/ 2147483647 w 524"/>
                  <a:gd name="T3" fmla="*/ 0 h 361"/>
                  <a:gd name="T4" fmla="*/ 2147483647 w 524"/>
                  <a:gd name="T5" fmla="*/ 2147483647 h 361"/>
                  <a:gd name="T6" fmla="*/ 2147483647 w 524"/>
                  <a:gd name="T7" fmla="*/ 2147483647 h 361"/>
                  <a:gd name="T8" fmla="*/ 2147483647 w 524"/>
                  <a:gd name="T9" fmla="*/ 2147483647 h 361"/>
                  <a:gd name="T10" fmla="*/ 2147483647 w 524"/>
                  <a:gd name="T11" fmla="*/ 2147483647 h 361"/>
                  <a:gd name="T12" fmla="*/ 2147483647 w 524"/>
                  <a:gd name="T13" fmla="*/ 2147483647 h 361"/>
                  <a:gd name="T14" fmla="*/ 2147483647 w 524"/>
                  <a:gd name="T15" fmla="*/ 2147483647 h 361"/>
                  <a:gd name="T16" fmla="*/ 2147483647 w 524"/>
                  <a:gd name="T17" fmla="*/ 2147483647 h 361"/>
                  <a:gd name="T18" fmla="*/ 2147483647 w 524"/>
                  <a:gd name="T19" fmla="*/ 2147483647 h 361"/>
                  <a:gd name="T20" fmla="*/ 2147483647 w 524"/>
                  <a:gd name="T21" fmla="*/ 2147483647 h 361"/>
                  <a:gd name="T22" fmla="*/ 2147483647 w 524"/>
                  <a:gd name="T23" fmla="*/ 2147483647 h 361"/>
                  <a:gd name="T24" fmla="*/ 2147483647 w 524"/>
                  <a:gd name="T25" fmla="*/ 2147483647 h 361"/>
                  <a:gd name="T26" fmla="*/ 2147483647 w 524"/>
                  <a:gd name="T27" fmla="*/ 2147483647 h 361"/>
                  <a:gd name="T28" fmla="*/ 2147483647 w 524"/>
                  <a:gd name="T29" fmla="*/ 2147483647 h 361"/>
                  <a:gd name="T30" fmla="*/ 2147483647 w 524"/>
                  <a:gd name="T31" fmla="*/ 2147483647 h 361"/>
                  <a:gd name="T32" fmla="*/ 2147483647 w 524"/>
                  <a:gd name="T33" fmla="*/ 2147483647 h 361"/>
                  <a:gd name="T34" fmla="*/ 2147483647 w 524"/>
                  <a:gd name="T35" fmla="*/ 2147483647 h 361"/>
                  <a:gd name="T36" fmla="*/ 2147483647 w 524"/>
                  <a:gd name="T37" fmla="*/ 2147483647 h 361"/>
                  <a:gd name="T38" fmla="*/ 2147483647 w 524"/>
                  <a:gd name="T39" fmla="*/ 2147483647 h 361"/>
                  <a:gd name="T40" fmla="*/ 2147483647 w 524"/>
                  <a:gd name="T41" fmla="*/ 2147483647 h 361"/>
                  <a:gd name="T42" fmla="*/ 2147483647 w 524"/>
                  <a:gd name="T43" fmla="*/ 2147483647 h 361"/>
                  <a:gd name="T44" fmla="*/ 2147483647 w 524"/>
                  <a:gd name="T45" fmla="*/ 2147483647 h 361"/>
                  <a:gd name="T46" fmla="*/ 2147483647 w 524"/>
                  <a:gd name="T47" fmla="*/ 2147483647 h 361"/>
                  <a:gd name="T48" fmla="*/ 2147483647 w 524"/>
                  <a:gd name="T49" fmla="*/ 2147483647 h 361"/>
                  <a:gd name="T50" fmla="*/ 2147483647 w 524"/>
                  <a:gd name="T51" fmla="*/ 2147483647 h 361"/>
                  <a:gd name="T52" fmla="*/ 2147483647 w 524"/>
                  <a:gd name="T53" fmla="*/ 2147483647 h 361"/>
                  <a:gd name="T54" fmla="*/ 2147483647 w 524"/>
                  <a:gd name="T55" fmla="*/ 2147483647 h 361"/>
                  <a:gd name="T56" fmla="*/ 2147483647 w 524"/>
                  <a:gd name="T57" fmla="*/ 2147483647 h 361"/>
                  <a:gd name="T58" fmla="*/ 0 w 524"/>
                  <a:gd name="T59" fmla="*/ 0 h 361"/>
                  <a:gd name="T60" fmla="*/ 2147483647 w 524"/>
                  <a:gd name="T61" fmla="*/ 0 h 361"/>
                  <a:gd name="T62" fmla="*/ 2147483647 w 524"/>
                  <a:gd name="T63" fmla="*/ 0 h 361"/>
                  <a:gd name="T64" fmla="*/ 2147483647 w 524"/>
                  <a:gd name="T65" fmla="*/ 2147483647 h 361"/>
                  <a:gd name="T66" fmla="*/ 2147483647 w 524"/>
                  <a:gd name="T67" fmla="*/ 2147483647 h 361"/>
                  <a:gd name="T68" fmla="*/ 2147483647 w 524"/>
                  <a:gd name="T69" fmla="*/ 2147483647 h 361"/>
                  <a:gd name="T70" fmla="*/ 2147483647 w 524"/>
                  <a:gd name="T71" fmla="*/ 2147483647 h 361"/>
                  <a:gd name="T72" fmla="*/ 2147483647 w 524"/>
                  <a:gd name="T73" fmla="*/ 2147483647 h 361"/>
                  <a:gd name="T74" fmla="*/ 2147483647 w 524"/>
                  <a:gd name="T75" fmla="*/ 2147483647 h 361"/>
                  <a:gd name="T76" fmla="*/ 2147483647 w 524"/>
                  <a:gd name="T77" fmla="*/ 2147483647 h 361"/>
                  <a:gd name="T78" fmla="*/ 2147483647 w 524"/>
                  <a:gd name="T79" fmla="*/ 2147483647 h 361"/>
                  <a:gd name="T80" fmla="*/ 2147483647 w 524"/>
                  <a:gd name="T81" fmla="*/ 2147483647 h 361"/>
                  <a:gd name="T82" fmla="*/ 2147483647 w 524"/>
                  <a:gd name="T83" fmla="*/ 0 h 361"/>
                  <a:gd name="T84" fmla="*/ 2147483647 w 524"/>
                  <a:gd name="T85" fmla="*/ 0 h 3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24" h="361">
                    <a:moveTo>
                      <a:pt x="524" y="0"/>
                    </a:moveTo>
                    <a:lnTo>
                      <a:pt x="524" y="0"/>
                    </a:lnTo>
                    <a:lnTo>
                      <a:pt x="520" y="2"/>
                    </a:lnTo>
                    <a:lnTo>
                      <a:pt x="511" y="8"/>
                    </a:lnTo>
                    <a:lnTo>
                      <a:pt x="498" y="20"/>
                    </a:lnTo>
                    <a:lnTo>
                      <a:pt x="488" y="28"/>
                    </a:lnTo>
                    <a:lnTo>
                      <a:pt x="480" y="39"/>
                    </a:lnTo>
                    <a:lnTo>
                      <a:pt x="338" y="215"/>
                    </a:lnTo>
                    <a:lnTo>
                      <a:pt x="338" y="320"/>
                    </a:lnTo>
                    <a:lnTo>
                      <a:pt x="338" y="330"/>
                    </a:lnTo>
                    <a:lnTo>
                      <a:pt x="340" y="338"/>
                    </a:lnTo>
                    <a:lnTo>
                      <a:pt x="344" y="351"/>
                    </a:lnTo>
                    <a:lnTo>
                      <a:pt x="348" y="358"/>
                    </a:lnTo>
                    <a:lnTo>
                      <a:pt x="349" y="361"/>
                    </a:lnTo>
                    <a:lnTo>
                      <a:pt x="174" y="361"/>
                    </a:lnTo>
                    <a:lnTo>
                      <a:pt x="177" y="358"/>
                    </a:lnTo>
                    <a:lnTo>
                      <a:pt x="180" y="351"/>
                    </a:lnTo>
                    <a:lnTo>
                      <a:pt x="184" y="338"/>
                    </a:lnTo>
                    <a:lnTo>
                      <a:pt x="185" y="330"/>
                    </a:lnTo>
                    <a:lnTo>
                      <a:pt x="185" y="320"/>
                    </a:lnTo>
                    <a:lnTo>
                      <a:pt x="185" y="215"/>
                    </a:lnTo>
                    <a:lnTo>
                      <a:pt x="46" y="40"/>
                    </a:lnTo>
                    <a:lnTo>
                      <a:pt x="36" y="30"/>
                    </a:lnTo>
                    <a:lnTo>
                      <a:pt x="28" y="21"/>
                    </a:lnTo>
                    <a:lnTo>
                      <a:pt x="13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82" y="13"/>
                    </a:lnTo>
                    <a:lnTo>
                      <a:pt x="190" y="27"/>
                    </a:lnTo>
                    <a:lnTo>
                      <a:pt x="202" y="46"/>
                    </a:lnTo>
                    <a:lnTo>
                      <a:pt x="261" y="137"/>
                    </a:lnTo>
                    <a:lnTo>
                      <a:pt x="263" y="137"/>
                    </a:lnTo>
                    <a:lnTo>
                      <a:pt x="323" y="46"/>
                    </a:lnTo>
                    <a:lnTo>
                      <a:pt x="334" y="27"/>
                    </a:lnTo>
                    <a:lnTo>
                      <a:pt x="341" y="13"/>
                    </a:lnTo>
                    <a:lnTo>
                      <a:pt x="347" y="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1" name="Freeform 14"/>
              <p:cNvSpPr>
                <a:spLocks noEditPoints="1"/>
              </p:cNvSpPr>
              <p:nvPr userDrawn="1"/>
            </p:nvSpPr>
            <p:spPr bwMode="auto">
              <a:xfrm>
                <a:off x="885295" y="207571"/>
                <a:ext cx="228214" cy="193069"/>
              </a:xfrm>
              <a:custGeom>
                <a:avLst/>
                <a:gdLst>
                  <a:gd name="T0" fmla="*/ 0 w 431"/>
                  <a:gd name="T1" fmla="*/ 0 h 361"/>
                  <a:gd name="T2" fmla="*/ 2147483647 w 431"/>
                  <a:gd name="T3" fmla="*/ 2147483647 h 361"/>
                  <a:gd name="T4" fmla="*/ 2147483647 w 431"/>
                  <a:gd name="T5" fmla="*/ 2147483647 h 361"/>
                  <a:gd name="T6" fmla="*/ 2147483647 w 431"/>
                  <a:gd name="T7" fmla="*/ 2147483647 h 361"/>
                  <a:gd name="T8" fmla="*/ 2147483647 w 431"/>
                  <a:gd name="T9" fmla="*/ 2147483647 h 361"/>
                  <a:gd name="T10" fmla="*/ 2147483647 w 431"/>
                  <a:gd name="T11" fmla="*/ 2147483647 h 361"/>
                  <a:gd name="T12" fmla="*/ 2147483647 w 431"/>
                  <a:gd name="T13" fmla="*/ 2147483647 h 361"/>
                  <a:gd name="T14" fmla="*/ 0 w 431"/>
                  <a:gd name="T15" fmla="*/ 2147483647 h 361"/>
                  <a:gd name="T16" fmla="*/ 2147483647 w 431"/>
                  <a:gd name="T17" fmla="*/ 2147483647 h 361"/>
                  <a:gd name="T18" fmla="*/ 2147483647 w 431"/>
                  <a:gd name="T19" fmla="*/ 2147483647 h 361"/>
                  <a:gd name="T20" fmla="*/ 2147483647 w 431"/>
                  <a:gd name="T21" fmla="*/ 2147483647 h 361"/>
                  <a:gd name="T22" fmla="*/ 2147483647 w 431"/>
                  <a:gd name="T23" fmla="*/ 2147483647 h 361"/>
                  <a:gd name="T24" fmla="*/ 2147483647 w 431"/>
                  <a:gd name="T25" fmla="*/ 2147483647 h 361"/>
                  <a:gd name="T26" fmla="*/ 2147483647 w 431"/>
                  <a:gd name="T27" fmla="*/ 2147483647 h 361"/>
                  <a:gd name="T28" fmla="*/ 2147483647 w 431"/>
                  <a:gd name="T29" fmla="*/ 2147483647 h 361"/>
                  <a:gd name="T30" fmla="*/ 2147483647 w 431"/>
                  <a:gd name="T31" fmla="*/ 2147483647 h 361"/>
                  <a:gd name="T32" fmla="*/ 2147483647 w 431"/>
                  <a:gd name="T33" fmla="*/ 2147483647 h 361"/>
                  <a:gd name="T34" fmla="*/ 2147483647 w 431"/>
                  <a:gd name="T35" fmla="*/ 2147483647 h 361"/>
                  <a:gd name="T36" fmla="*/ 2147483647 w 431"/>
                  <a:gd name="T37" fmla="*/ 2147483647 h 361"/>
                  <a:gd name="T38" fmla="*/ 2147483647 w 431"/>
                  <a:gd name="T39" fmla="*/ 2147483647 h 361"/>
                  <a:gd name="T40" fmla="*/ 2147483647 w 431"/>
                  <a:gd name="T41" fmla="*/ 2147483647 h 361"/>
                  <a:gd name="T42" fmla="*/ 2147483647 w 431"/>
                  <a:gd name="T43" fmla="*/ 2147483647 h 361"/>
                  <a:gd name="T44" fmla="*/ 2147483647 w 431"/>
                  <a:gd name="T45" fmla="*/ 2147483647 h 361"/>
                  <a:gd name="T46" fmla="*/ 2147483647 w 431"/>
                  <a:gd name="T47" fmla="*/ 2147483647 h 361"/>
                  <a:gd name="T48" fmla="*/ 2147483647 w 431"/>
                  <a:gd name="T49" fmla="*/ 2147483647 h 361"/>
                  <a:gd name="T50" fmla="*/ 2147483647 w 431"/>
                  <a:gd name="T51" fmla="*/ 2147483647 h 361"/>
                  <a:gd name="T52" fmla="*/ 2147483647 w 431"/>
                  <a:gd name="T53" fmla="*/ 2147483647 h 361"/>
                  <a:gd name="T54" fmla="*/ 2147483647 w 431"/>
                  <a:gd name="T55" fmla="*/ 2147483647 h 361"/>
                  <a:gd name="T56" fmla="*/ 2147483647 w 431"/>
                  <a:gd name="T57" fmla="*/ 2147483647 h 361"/>
                  <a:gd name="T58" fmla="*/ 2147483647 w 431"/>
                  <a:gd name="T59" fmla="*/ 2147483647 h 361"/>
                  <a:gd name="T60" fmla="*/ 2147483647 w 431"/>
                  <a:gd name="T61" fmla="*/ 2147483647 h 361"/>
                  <a:gd name="T62" fmla="*/ 2147483647 w 431"/>
                  <a:gd name="T63" fmla="*/ 2147483647 h 361"/>
                  <a:gd name="T64" fmla="*/ 2147483647 w 431"/>
                  <a:gd name="T65" fmla="*/ 2147483647 h 361"/>
                  <a:gd name="T66" fmla="*/ 2147483647 w 431"/>
                  <a:gd name="T67" fmla="*/ 2147483647 h 361"/>
                  <a:gd name="T68" fmla="*/ 2147483647 w 431"/>
                  <a:gd name="T69" fmla="*/ 2147483647 h 361"/>
                  <a:gd name="T70" fmla="*/ 2147483647 w 431"/>
                  <a:gd name="T71" fmla="*/ 2147483647 h 361"/>
                  <a:gd name="T72" fmla="*/ 2147483647 w 431"/>
                  <a:gd name="T73" fmla="*/ 2147483647 h 361"/>
                  <a:gd name="T74" fmla="*/ 2147483647 w 431"/>
                  <a:gd name="T75" fmla="*/ 2147483647 h 361"/>
                  <a:gd name="T76" fmla="*/ 2147483647 w 431"/>
                  <a:gd name="T77" fmla="*/ 2147483647 h 361"/>
                  <a:gd name="T78" fmla="*/ 2147483647 w 431"/>
                  <a:gd name="T79" fmla="*/ 2147483647 h 3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1" h="361">
                    <a:moveTo>
                      <a:pt x="29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11"/>
                    </a:lnTo>
                    <a:lnTo>
                      <a:pt x="9" y="23"/>
                    </a:lnTo>
                    <a:lnTo>
                      <a:pt x="10" y="31"/>
                    </a:lnTo>
                    <a:lnTo>
                      <a:pt x="11" y="40"/>
                    </a:lnTo>
                    <a:lnTo>
                      <a:pt x="11" y="320"/>
                    </a:lnTo>
                    <a:lnTo>
                      <a:pt x="10" y="330"/>
                    </a:lnTo>
                    <a:lnTo>
                      <a:pt x="9" y="338"/>
                    </a:lnTo>
                    <a:lnTo>
                      <a:pt x="8" y="345"/>
                    </a:lnTo>
                    <a:lnTo>
                      <a:pt x="5" y="351"/>
                    </a:lnTo>
                    <a:lnTo>
                      <a:pt x="2" y="358"/>
                    </a:lnTo>
                    <a:lnTo>
                      <a:pt x="0" y="361"/>
                    </a:lnTo>
                    <a:lnTo>
                      <a:pt x="174" y="361"/>
                    </a:lnTo>
                    <a:lnTo>
                      <a:pt x="173" y="358"/>
                    </a:lnTo>
                    <a:lnTo>
                      <a:pt x="170" y="351"/>
                    </a:lnTo>
                    <a:lnTo>
                      <a:pt x="166" y="338"/>
                    </a:lnTo>
                    <a:lnTo>
                      <a:pt x="165" y="330"/>
                    </a:lnTo>
                    <a:lnTo>
                      <a:pt x="164" y="320"/>
                    </a:lnTo>
                    <a:lnTo>
                      <a:pt x="164" y="233"/>
                    </a:lnTo>
                    <a:lnTo>
                      <a:pt x="291" y="233"/>
                    </a:lnTo>
                    <a:lnTo>
                      <a:pt x="305" y="232"/>
                    </a:lnTo>
                    <a:lnTo>
                      <a:pt x="320" y="231"/>
                    </a:lnTo>
                    <a:lnTo>
                      <a:pt x="334" y="228"/>
                    </a:lnTo>
                    <a:lnTo>
                      <a:pt x="347" y="225"/>
                    </a:lnTo>
                    <a:lnTo>
                      <a:pt x="359" y="221"/>
                    </a:lnTo>
                    <a:lnTo>
                      <a:pt x="371" y="217"/>
                    </a:lnTo>
                    <a:lnTo>
                      <a:pt x="381" y="211"/>
                    </a:lnTo>
                    <a:lnTo>
                      <a:pt x="391" y="203"/>
                    </a:lnTo>
                    <a:lnTo>
                      <a:pt x="401" y="195"/>
                    </a:lnTo>
                    <a:lnTo>
                      <a:pt x="408" y="187"/>
                    </a:lnTo>
                    <a:lnTo>
                      <a:pt x="415" y="177"/>
                    </a:lnTo>
                    <a:lnTo>
                      <a:pt x="421" y="167"/>
                    </a:lnTo>
                    <a:lnTo>
                      <a:pt x="426" y="156"/>
                    </a:lnTo>
                    <a:lnTo>
                      <a:pt x="429" y="144"/>
                    </a:lnTo>
                    <a:lnTo>
                      <a:pt x="430" y="131"/>
                    </a:lnTo>
                    <a:lnTo>
                      <a:pt x="431" y="117"/>
                    </a:lnTo>
                    <a:lnTo>
                      <a:pt x="430" y="103"/>
                    </a:lnTo>
                    <a:lnTo>
                      <a:pt x="429" y="90"/>
                    </a:lnTo>
                    <a:lnTo>
                      <a:pt x="426" y="78"/>
                    </a:lnTo>
                    <a:lnTo>
                      <a:pt x="421" y="67"/>
                    </a:lnTo>
                    <a:lnTo>
                      <a:pt x="415" y="57"/>
                    </a:lnTo>
                    <a:lnTo>
                      <a:pt x="409" y="48"/>
                    </a:lnTo>
                    <a:lnTo>
                      <a:pt x="401" y="38"/>
                    </a:lnTo>
                    <a:lnTo>
                      <a:pt x="392" y="31"/>
                    </a:lnTo>
                    <a:lnTo>
                      <a:pt x="383" y="24"/>
                    </a:lnTo>
                    <a:lnTo>
                      <a:pt x="372" y="18"/>
                    </a:lnTo>
                    <a:lnTo>
                      <a:pt x="360" y="12"/>
                    </a:lnTo>
                    <a:lnTo>
                      <a:pt x="347" y="8"/>
                    </a:lnTo>
                    <a:lnTo>
                      <a:pt x="334" y="5"/>
                    </a:lnTo>
                    <a:lnTo>
                      <a:pt x="321" y="2"/>
                    </a:lnTo>
                    <a:lnTo>
                      <a:pt x="305" y="1"/>
                    </a:lnTo>
                    <a:lnTo>
                      <a:pt x="291" y="0"/>
                    </a:lnTo>
                    <a:close/>
                    <a:moveTo>
                      <a:pt x="214" y="168"/>
                    </a:moveTo>
                    <a:lnTo>
                      <a:pt x="165" y="168"/>
                    </a:lnTo>
                    <a:lnTo>
                      <a:pt x="165" y="68"/>
                    </a:lnTo>
                    <a:lnTo>
                      <a:pt x="214" y="68"/>
                    </a:lnTo>
                    <a:lnTo>
                      <a:pt x="227" y="68"/>
                    </a:lnTo>
                    <a:lnTo>
                      <a:pt x="239" y="70"/>
                    </a:lnTo>
                    <a:lnTo>
                      <a:pt x="249" y="74"/>
                    </a:lnTo>
                    <a:lnTo>
                      <a:pt x="259" y="78"/>
                    </a:lnTo>
                    <a:lnTo>
                      <a:pt x="267" y="86"/>
                    </a:lnTo>
                    <a:lnTo>
                      <a:pt x="273" y="94"/>
                    </a:lnTo>
                    <a:lnTo>
                      <a:pt x="277" y="105"/>
                    </a:lnTo>
                    <a:lnTo>
                      <a:pt x="278" y="117"/>
                    </a:lnTo>
                    <a:lnTo>
                      <a:pt x="277" y="130"/>
                    </a:lnTo>
                    <a:lnTo>
                      <a:pt x="272" y="140"/>
                    </a:lnTo>
                    <a:lnTo>
                      <a:pt x="266" y="149"/>
                    </a:lnTo>
                    <a:lnTo>
                      <a:pt x="259" y="156"/>
                    </a:lnTo>
                    <a:lnTo>
                      <a:pt x="249" y="161"/>
                    </a:lnTo>
                    <a:lnTo>
                      <a:pt x="239" y="164"/>
                    </a:lnTo>
                    <a:lnTo>
                      <a:pt x="227" y="167"/>
                    </a:lnTo>
                    <a:lnTo>
                      <a:pt x="214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3" name="Freeform 17"/>
              <p:cNvSpPr>
                <a:spLocks/>
              </p:cNvSpPr>
              <p:nvPr userDrawn="1"/>
            </p:nvSpPr>
            <p:spPr bwMode="auto">
              <a:xfrm>
                <a:off x="1149448" y="207571"/>
                <a:ext cx="201260" cy="193069"/>
              </a:xfrm>
              <a:custGeom>
                <a:avLst/>
                <a:gdLst>
                  <a:gd name="T0" fmla="*/ 2147483647 w 380"/>
                  <a:gd name="T1" fmla="*/ 2147483647 h 361"/>
                  <a:gd name="T2" fmla="*/ 2147483647 w 380"/>
                  <a:gd name="T3" fmla="*/ 2147483647 h 361"/>
                  <a:gd name="T4" fmla="*/ 2147483647 w 380"/>
                  <a:gd name="T5" fmla="*/ 2147483647 h 361"/>
                  <a:gd name="T6" fmla="*/ 2147483647 w 380"/>
                  <a:gd name="T7" fmla="*/ 2147483647 h 361"/>
                  <a:gd name="T8" fmla="*/ 2147483647 w 380"/>
                  <a:gd name="T9" fmla="*/ 2147483647 h 361"/>
                  <a:gd name="T10" fmla="*/ 2147483647 w 380"/>
                  <a:gd name="T11" fmla="*/ 2147483647 h 361"/>
                  <a:gd name="T12" fmla="*/ 2147483647 w 380"/>
                  <a:gd name="T13" fmla="*/ 2147483647 h 361"/>
                  <a:gd name="T14" fmla="*/ 2147483647 w 380"/>
                  <a:gd name="T15" fmla="*/ 2147483647 h 361"/>
                  <a:gd name="T16" fmla="*/ 2147483647 w 380"/>
                  <a:gd name="T17" fmla="*/ 2147483647 h 361"/>
                  <a:gd name="T18" fmla="*/ 2147483647 w 380"/>
                  <a:gd name="T19" fmla="*/ 2147483647 h 361"/>
                  <a:gd name="T20" fmla="*/ 2147483647 w 380"/>
                  <a:gd name="T21" fmla="*/ 2147483647 h 361"/>
                  <a:gd name="T22" fmla="*/ 2147483647 w 380"/>
                  <a:gd name="T23" fmla="*/ 2147483647 h 361"/>
                  <a:gd name="T24" fmla="*/ 2147483647 w 380"/>
                  <a:gd name="T25" fmla="*/ 2147483647 h 361"/>
                  <a:gd name="T26" fmla="*/ 2147483647 w 380"/>
                  <a:gd name="T27" fmla="*/ 2147483647 h 361"/>
                  <a:gd name="T28" fmla="*/ 2147483647 w 380"/>
                  <a:gd name="T29" fmla="*/ 2147483647 h 361"/>
                  <a:gd name="T30" fmla="*/ 2147483647 w 380"/>
                  <a:gd name="T31" fmla="*/ 2147483647 h 361"/>
                  <a:gd name="T32" fmla="*/ 2147483647 w 380"/>
                  <a:gd name="T33" fmla="*/ 2147483647 h 361"/>
                  <a:gd name="T34" fmla="*/ 2147483647 w 380"/>
                  <a:gd name="T35" fmla="*/ 2147483647 h 361"/>
                  <a:gd name="T36" fmla="*/ 2147483647 w 380"/>
                  <a:gd name="T37" fmla="*/ 2147483647 h 361"/>
                  <a:gd name="T38" fmla="*/ 2147483647 w 380"/>
                  <a:gd name="T39" fmla="*/ 2147483647 h 361"/>
                  <a:gd name="T40" fmla="*/ 2147483647 w 380"/>
                  <a:gd name="T41" fmla="*/ 2147483647 h 361"/>
                  <a:gd name="T42" fmla="*/ 2147483647 w 380"/>
                  <a:gd name="T43" fmla="*/ 2147483647 h 361"/>
                  <a:gd name="T44" fmla="*/ 2147483647 w 380"/>
                  <a:gd name="T45" fmla="*/ 2147483647 h 361"/>
                  <a:gd name="T46" fmla="*/ 2147483647 w 380"/>
                  <a:gd name="T47" fmla="*/ 2147483647 h 361"/>
                  <a:gd name="T48" fmla="*/ 2147483647 w 380"/>
                  <a:gd name="T49" fmla="*/ 2147483647 h 361"/>
                  <a:gd name="T50" fmla="*/ 2147483647 w 380"/>
                  <a:gd name="T51" fmla="*/ 2147483647 h 361"/>
                  <a:gd name="T52" fmla="*/ 2147483647 w 380"/>
                  <a:gd name="T53" fmla="*/ 2147483647 h 361"/>
                  <a:gd name="T54" fmla="*/ 2147483647 w 380"/>
                  <a:gd name="T55" fmla="*/ 2147483647 h 361"/>
                  <a:gd name="T56" fmla="*/ 0 w 380"/>
                  <a:gd name="T57" fmla="*/ 2147483647 h 361"/>
                  <a:gd name="T58" fmla="*/ 0 w 380"/>
                  <a:gd name="T59" fmla="*/ 2147483647 h 361"/>
                  <a:gd name="T60" fmla="*/ 2147483647 w 380"/>
                  <a:gd name="T61" fmla="*/ 2147483647 h 361"/>
                  <a:gd name="T62" fmla="*/ 2147483647 w 380"/>
                  <a:gd name="T63" fmla="*/ 2147483647 h 361"/>
                  <a:gd name="T64" fmla="*/ 2147483647 w 380"/>
                  <a:gd name="T65" fmla="*/ 2147483647 h 361"/>
                  <a:gd name="T66" fmla="*/ 2147483647 w 380"/>
                  <a:gd name="T67" fmla="*/ 2147483647 h 361"/>
                  <a:gd name="T68" fmla="*/ 2147483647 w 380"/>
                  <a:gd name="T69" fmla="*/ 2147483647 h 361"/>
                  <a:gd name="T70" fmla="*/ 2147483647 w 380"/>
                  <a:gd name="T71" fmla="*/ 2147483647 h 361"/>
                  <a:gd name="T72" fmla="*/ 2147483647 w 380"/>
                  <a:gd name="T73" fmla="*/ 2147483647 h 361"/>
                  <a:gd name="T74" fmla="*/ 2147483647 w 380"/>
                  <a:gd name="T75" fmla="*/ 2147483647 h 361"/>
                  <a:gd name="T76" fmla="*/ 2147483647 w 380"/>
                  <a:gd name="T77" fmla="*/ 2147483647 h 361"/>
                  <a:gd name="T78" fmla="*/ 2147483647 w 380"/>
                  <a:gd name="T79" fmla="*/ 2147483647 h 361"/>
                  <a:gd name="T80" fmla="*/ 2147483647 w 380"/>
                  <a:gd name="T81" fmla="*/ 2147483647 h 361"/>
                  <a:gd name="T82" fmla="*/ 2147483647 w 380"/>
                  <a:gd name="T83" fmla="*/ 2147483647 h 361"/>
                  <a:gd name="T84" fmla="*/ 0 w 380"/>
                  <a:gd name="T85" fmla="*/ 0 h 361"/>
                  <a:gd name="T86" fmla="*/ 2147483647 w 380"/>
                  <a:gd name="T87" fmla="*/ 0 h 361"/>
                  <a:gd name="T88" fmla="*/ 2147483647 w 380"/>
                  <a:gd name="T89" fmla="*/ 2147483647 h 3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80" h="361">
                    <a:moveTo>
                      <a:pt x="380" y="84"/>
                    </a:moveTo>
                    <a:lnTo>
                      <a:pt x="380" y="84"/>
                    </a:lnTo>
                    <a:lnTo>
                      <a:pt x="378" y="83"/>
                    </a:lnTo>
                    <a:lnTo>
                      <a:pt x="370" y="80"/>
                    </a:lnTo>
                    <a:lnTo>
                      <a:pt x="355" y="76"/>
                    </a:lnTo>
                    <a:lnTo>
                      <a:pt x="347" y="75"/>
                    </a:lnTo>
                    <a:lnTo>
                      <a:pt x="338" y="75"/>
                    </a:lnTo>
                    <a:lnTo>
                      <a:pt x="164" y="75"/>
                    </a:lnTo>
                    <a:lnTo>
                      <a:pt x="164" y="161"/>
                    </a:lnTo>
                    <a:lnTo>
                      <a:pt x="303" y="161"/>
                    </a:lnTo>
                    <a:lnTo>
                      <a:pt x="322" y="161"/>
                    </a:lnTo>
                    <a:lnTo>
                      <a:pt x="336" y="158"/>
                    </a:lnTo>
                    <a:lnTo>
                      <a:pt x="350" y="155"/>
                    </a:lnTo>
                    <a:lnTo>
                      <a:pt x="350" y="240"/>
                    </a:lnTo>
                    <a:lnTo>
                      <a:pt x="346" y="239"/>
                    </a:lnTo>
                    <a:lnTo>
                      <a:pt x="336" y="237"/>
                    </a:lnTo>
                    <a:lnTo>
                      <a:pt x="322" y="234"/>
                    </a:lnTo>
                    <a:lnTo>
                      <a:pt x="303" y="233"/>
                    </a:lnTo>
                    <a:lnTo>
                      <a:pt x="164" y="233"/>
                    </a:lnTo>
                    <a:lnTo>
                      <a:pt x="164" y="321"/>
                    </a:lnTo>
                    <a:lnTo>
                      <a:pt x="164" y="331"/>
                    </a:lnTo>
                    <a:lnTo>
                      <a:pt x="165" y="338"/>
                    </a:lnTo>
                    <a:lnTo>
                      <a:pt x="169" y="351"/>
                    </a:lnTo>
                    <a:lnTo>
                      <a:pt x="172" y="358"/>
                    </a:lnTo>
                    <a:lnTo>
                      <a:pt x="173" y="361"/>
                    </a:lnTo>
                    <a:lnTo>
                      <a:pt x="0" y="361"/>
                    </a:lnTo>
                    <a:lnTo>
                      <a:pt x="1" y="358"/>
                    </a:lnTo>
                    <a:lnTo>
                      <a:pt x="4" y="351"/>
                    </a:lnTo>
                    <a:lnTo>
                      <a:pt x="8" y="338"/>
                    </a:lnTo>
                    <a:lnTo>
                      <a:pt x="9" y="331"/>
                    </a:lnTo>
                    <a:lnTo>
                      <a:pt x="10" y="321"/>
                    </a:lnTo>
                    <a:lnTo>
                      <a:pt x="10" y="40"/>
                    </a:lnTo>
                    <a:lnTo>
                      <a:pt x="9" y="31"/>
                    </a:lnTo>
                    <a:lnTo>
                      <a:pt x="8" y="23"/>
                    </a:lnTo>
                    <a:lnTo>
                      <a:pt x="7" y="15"/>
                    </a:lnTo>
                    <a:lnTo>
                      <a:pt x="4" y="9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10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71465" y="861562"/>
            <a:ext cx="8505825" cy="44954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  <a:lvl2pPr marL="340134" indent="-170068">
              <a:defRPr/>
            </a:lvl2pPr>
            <a:lvl3pPr marL="340134" indent="-170068">
              <a:defRPr/>
            </a:lvl3pPr>
            <a:lvl4pPr marL="340134" indent="-170068">
              <a:defRPr/>
            </a:lvl4pPr>
            <a:lvl5pPr marL="340134" indent="-170068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Title 11"/>
          <p:cNvSpPr>
            <a:spLocks noGrp="1" noChangeArrowheads="1"/>
          </p:cNvSpPr>
          <p:nvPr>
            <p:ph type="title"/>
          </p:nvPr>
        </p:nvSpPr>
        <p:spPr bwMode="auto">
          <a:xfrm>
            <a:off x="1833564" y="227014"/>
            <a:ext cx="6840537" cy="1795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422"/>
              </a:lnSpc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/>
          <a:lstStyle>
            <a:lvl1pPr algn="l">
              <a:defRPr sz="75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AR">
                <a:solidFill>
                  <a:prstClr val="white"/>
                </a:solidFill>
              </a:rPr>
              <a:t>Plantilla corporativa</a:t>
            </a:r>
            <a:endParaRPr lang="es-A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(1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7"/>
            <a:ext cx="2976035" cy="360000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 dirty="0"/>
              <a:t>TEXTO PUNTEADO (1 COLUMNA)</a:t>
            </a:r>
            <a:endParaRPr lang="en-US" dirty="0"/>
          </a:p>
        </p:txBody>
      </p:sp>
      <p:sp>
        <p:nvSpPr>
          <p:cNvPr id="1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646331"/>
          </a:xfrm>
        </p:spPr>
        <p:txBody>
          <a:bodyPr>
            <a:spAutoFit/>
          </a:bodyPr>
          <a:lstStyle>
            <a:lvl1pPr marL="182563" indent="-182563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886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2 Grupo"/>
          <p:cNvGrpSpPr>
            <a:grpSpLocks/>
          </p:cNvGrpSpPr>
          <p:nvPr userDrawn="1"/>
        </p:nvGrpSpPr>
        <p:grpSpPr bwMode="auto">
          <a:xfrm>
            <a:off x="1" y="1"/>
            <a:ext cx="1692275" cy="609600"/>
            <a:chOff x="0" y="0"/>
            <a:chExt cx="1692275" cy="60960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75" y="0"/>
              <a:ext cx="857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38" y="0"/>
              <a:ext cx="793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9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63" y="0"/>
              <a:ext cx="857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360363" y="117475"/>
              <a:ext cx="58737" cy="58738"/>
            </a:xfrm>
            <a:custGeom>
              <a:avLst/>
              <a:gdLst>
                <a:gd name="T0" fmla="*/ 2147483647 w 110"/>
                <a:gd name="T1" fmla="*/ 2147483647 h 111"/>
                <a:gd name="T2" fmla="*/ 2147483647 w 110"/>
                <a:gd name="T3" fmla="*/ 2147483647 h 111"/>
                <a:gd name="T4" fmla="*/ 2147483647 w 110"/>
                <a:gd name="T5" fmla="*/ 2147483647 h 111"/>
                <a:gd name="T6" fmla="*/ 2147483647 w 110"/>
                <a:gd name="T7" fmla="*/ 2147483647 h 111"/>
                <a:gd name="T8" fmla="*/ 2147483647 w 110"/>
                <a:gd name="T9" fmla="*/ 2147483647 h 111"/>
                <a:gd name="T10" fmla="*/ 2147483647 w 110"/>
                <a:gd name="T11" fmla="*/ 2147483647 h 111"/>
                <a:gd name="T12" fmla="*/ 2147483647 w 110"/>
                <a:gd name="T13" fmla="*/ 2147483647 h 111"/>
                <a:gd name="T14" fmla="*/ 2147483647 w 110"/>
                <a:gd name="T15" fmla="*/ 2147483647 h 111"/>
                <a:gd name="T16" fmla="*/ 2147483647 w 110"/>
                <a:gd name="T17" fmla="*/ 2147483647 h 111"/>
                <a:gd name="T18" fmla="*/ 2147483647 w 110"/>
                <a:gd name="T19" fmla="*/ 0 h 111"/>
                <a:gd name="T20" fmla="*/ 2147483647 w 110"/>
                <a:gd name="T21" fmla="*/ 0 h 111"/>
                <a:gd name="T22" fmla="*/ 2147483647 w 110"/>
                <a:gd name="T23" fmla="*/ 2147483647 h 111"/>
                <a:gd name="T24" fmla="*/ 2147483647 w 110"/>
                <a:gd name="T25" fmla="*/ 2147483647 h 111"/>
                <a:gd name="T26" fmla="*/ 2147483647 w 110"/>
                <a:gd name="T27" fmla="*/ 2147483647 h 111"/>
                <a:gd name="T28" fmla="*/ 2147483647 w 110"/>
                <a:gd name="T29" fmla="*/ 2147483647 h 111"/>
                <a:gd name="T30" fmla="*/ 2147483647 w 110"/>
                <a:gd name="T31" fmla="*/ 2147483647 h 111"/>
                <a:gd name="T32" fmla="*/ 2147483647 w 110"/>
                <a:gd name="T33" fmla="*/ 2147483647 h 111"/>
                <a:gd name="T34" fmla="*/ 2147483647 w 110"/>
                <a:gd name="T35" fmla="*/ 2147483647 h 111"/>
                <a:gd name="T36" fmla="*/ 0 w 110"/>
                <a:gd name="T37" fmla="*/ 2147483647 h 111"/>
                <a:gd name="T38" fmla="*/ 0 w 110"/>
                <a:gd name="T39" fmla="*/ 2147483647 h 111"/>
                <a:gd name="T40" fmla="*/ 2147483647 w 110"/>
                <a:gd name="T41" fmla="*/ 2147483647 h 111"/>
                <a:gd name="T42" fmla="*/ 2147483647 w 110"/>
                <a:gd name="T43" fmla="*/ 2147483647 h 111"/>
                <a:gd name="T44" fmla="*/ 2147483647 w 110"/>
                <a:gd name="T45" fmla="*/ 2147483647 h 111"/>
                <a:gd name="T46" fmla="*/ 2147483647 w 110"/>
                <a:gd name="T47" fmla="*/ 2147483647 h 111"/>
                <a:gd name="T48" fmla="*/ 2147483647 w 110"/>
                <a:gd name="T49" fmla="*/ 2147483647 h 111"/>
                <a:gd name="T50" fmla="*/ 2147483647 w 110"/>
                <a:gd name="T51" fmla="*/ 2147483647 h 111"/>
                <a:gd name="T52" fmla="*/ 2147483647 w 110"/>
                <a:gd name="T53" fmla="*/ 2147483647 h 111"/>
                <a:gd name="T54" fmla="*/ 2147483647 w 110"/>
                <a:gd name="T55" fmla="*/ 2147483647 h 111"/>
                <a:gd name="T56" fmla="*/ 2147483647 w 110"/>
                <a:gd name="T57" fmla="*/ 2147483647 h 111"/>
                <a:gd name="T58" fmla="*/ 2147483647 w 110"/>
                <a:gd name="T59" fmla="*/ 2147483647 h 111"/>
                <a:gd name="T60" fmla="*/ 2147483647 w 110"/>
                <a:gd name="T61" fmla="*/ 2147483647 h 111"/>
                <a:gd name="T62" fmla="*/ 2147483647 w 110"/>
                <a:gd name="T63" fmla="*/ 2147483647 h 111"/>
                <a:gd name="T64" fmla="*/ 2147483647 w 110"/>
                <a:gd name="T65" fmla="*/ 2147483647 h 111"/>
                <a:gd name="T66" fmla="*/ 2147483647 w 110"/>
                <a:gd name="T67" fmla="*/ 2147483647 h 111"/>
                <a:gd name="T68" fmla="*/ 2147483647 w 110"/>
                <a:gd name="T69" fmla="*/ 2147483647 h 111"/>
                <a:gd name="T70" fmla="*/ 2147483647 w 110"/>
                <a:gd name="T71" fmla="*/ 2147483647 h 111"/>
                <a:gd name="T72" fmla="*/ 2147483647 w 110"/>
                <a:gd name="T73" fmla="*/ 2147483647 h 1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0" h="111">
                  <a:moveTo>
                    <a:pt x="110" y="55"/>
                  </a:moveTo>
                  <a:lnTo>
                    <a:pt x="110" y="55"/>
                  </a:lnTo>
                  <a:lnTo>
                    <a:pt x="110" y="44"/>
                  </a:lnTo>
                  <a:lnTo>
                    <a:pt x="107" y="34"/>
                  </a:lnTo>
                  <a:lnTo>
                    <a:pt x="101" y="24"/>
                  </a:lnTo>
                  <a:lnTo>
                    <a:pt x="95" y="16"/>
                  </a:lnTo>
                  <a:lnTo>
                    <a:pt x="86" y="10"/>
                  </a:lnTo>
                  <a:lnTo>
                    <a:pt x="77" y="4"/>
                  </a:lnTo>
                  <a:lnTo>
                    <a:pt x="66" y="2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5" y="10"/>
                  </a:lnTo>
                  <a:lnTo>
                    <a:pt x="16" y="16"/>
                  </a:lnTo>
                  <a:lnTo>
                    <a:pt x="9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5"/>
                  </a:lnTo>
                  <a:lnTo>
                    <a:pt x="1" y="67"/>
                  </a:lnTo>
                  <a:lnTo>
                    <a:pt x="4" y="78"/>
                  </a:lnTo>
                  <a:lnTo>
                    <a:pt x="9" y="86"/>
                  </a:lnTo>
                  <a:lnTo>
                    <a:pt x="16" y="94"/>
                  </a:lnTo>
                  <a:lnTo>
                    <a:pt x="25" y="102"/>
                  </a:lnTo>
                  <a:lnTo>
                    <a:pt x="34" y="106"/>
                  </a:lnTo>
                  <a:lnTo>
                    <a:pt x="44" y="110"/>
                  </a:lnTo>
                  <a:lnTo>
                    <a:pt x="56" y="111"/>
                  </a:lnTo>
                  <a:lnTo>
                    <a:pt x="66" y="110"/>
                  </a:lnTo>
                  <a:lnTo>
                    <a:pt x="77" y="106"/>
                  </a:lnTo>
                  <a:lnTo>
                    <a:pt x="86" y="102"/>
                  </a:lnTo>
                  <a:lnTo>
                    <a:pt x="95" y="94"/>
                  </a:lnTo>
                  <a:lnTo>
                    <a:pt x="101" y="86"/>
                  </a:lnTo>
                  <a:lnTo>
                    <a:pt x="107" y="78"/>
                  </a:lnTo>
                  <a:lnTo>
                    <a:pt x="110" y="67"/>
                  </a:lnTo>
                  <a:lnTo>
                    <a:pt x="110" y="55"/>
                  </a:lnTo>
                  <a:close/>
                </a:path>
              </a:pathLst>
            </a:custGeom>
            <a:solidFill>
              <a:srgbClr val="FFC8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 userDrawn="1"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1701800" y="1685926"/>
            <a:ext cx="0" cy="43973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 noChangeArrowheads="1"/>
          </p:cNvSpPr>
          <p:nvPr>
            <p:ph type="title"/>
          </p:nvPr>
        </p:nvSpPr>
        <p:spPr bwMode="auto">
          <a:xfrm>
            <a:off x="1826919" y="1671172"/>
            <a:ext cx="6840537" cy="2625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896" baseline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018" y="2034544"/>
            <a:ext cx="4950550" cy="215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charset="0"/>
              <a:buNone/>
              <a:defRPr sz="1233" smtClean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/>
          <a:lstStyle>
            <a:lvl1pPr algn="l">
              <a:defRPr sz="75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AR">
                <a:solidFill>
                  <a:prstClr val="white"/>
                </a:solidFill>
              </a:rPr>
              <a:t>Plantilla corporativa</a:t>
            </a:r>
            <a:endParaRPr lang="es-A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299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3284539" y="2166939"/>
            <a:ext cx="2576512" cy="4318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AR" dirty="0">
              <a:solidFill>
                <a:prstClr val="white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" y="2166939"/>
            <a:ext cx="3284538" cy="431800"/>
          </a:xfrm>
          <a:prstGeom prst="rect">
            <a:avLst/>
          </a:prstGeom>
          <a:solidFill>
            <a:srgbClr val="0063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grpSp>
        <p:nvGrpSpPr>
          <p:cNvPr id="2" name="11 Grupo"/>
          <p:cNvGrpSpPr>
            <a:grpSpLocks/>
          </p:cNvGrpSpPr>
          <p:nvPr userDrawn="1"/>
        </p:nvGrpSpPr>
        <p:grpSpPr bwMode="auto">
          <a:xfrm>
            <a:off x="2057401" y="2166939"/>
            <a:ext cx="1217613" cy="415925"/>
            <a:chOff x="0" y="0"/>
            <a:chExt cx="1692275" cy="609600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grpSp>
          <p:nvGrpSpPr>
            <p:cNvPr id="5" name="12 Grupo"/>
            <p:cNvGrpSpPr>
              <a:grpSpLocks/>
            </p:cNvGrpSpPr>
            <p:nvPr userDrawn="1"/>
          </p:nvGrpSpPr>
          <p:grpSpPr bwMode="auto">
            <a:xfrm>
              <a:off x="383906" y="190791"/>
              <a:ext cx="847241" cy="209405"/>
              <a:chOff x="574429" y="208230"/>
              <a:chExt cx="777300" cy="191955"/>
            </a:xfrm>
          </p:grpSpPr>
          <p:sp>
            <p:nvSpPr>
              <p:cNvPr id="8" name="Freeform 12"/>
              <p:cNvSpPr>
                <a:spLocks/>
              </p:cNvSpPr>
              <p:nvPr userDrawn="1"/>
            </p:nvSpPr>
            <p:spPr bwMode="auto">
              <a:xfrm>
                <a:off x="574429" y="208230"/>
                <a:ext cx="279342" cy="191955"/>
              </a:xfrm>
              <a:custGeom>
                <a:avLst/>
                <a:gdLst>
                  <a:gd name="T0" fmla="*/ 2147483647 w 524"/>
                  <a:gd name="T1" fmla="*/ 0 h 361"/>
                  <a:gd name="T2" fmla="*/ 2147483647 w 524"/>
                  <a:gd name="T3" fmla="*/ 0 h 361"/>
                  <a:gd name="T4" fmla="*/ 2147483647 w 524"/>
                  <a:gd name="T5" fmla="*/ 2147483647 h 361"/>
                  <a:gd name="T6" fmla="*/ 2147483647 w 524"/>
                  <a:gd name="T7" fmla="*/ 2147483647 h 361"/>
                  <a:gd name="T8" fmla="*/ 2147483647 w 524"/>
                  <a:gd name="T9" fmla="*/ 2147483647 h 361"/>
                  <a:gd name="T10" fmla="*/ 2147483647 w 524"/>
                  <a:gd name="T11" fmla="*/ 2147483647 h 361"/>
                  <a:gd name="T12" fmla="*/ 2147483647 w 524"/>
                  <a:gd name="T13" fmla="*/ 2147483647 h 361"/>
                  <a:gd name="T14" fmla="*/ 2147483647 w 524"/>
                  <a:gd name="T15" fmla="*/ 2147483647 h 361"/>
                  <a:gd name="T16" fmla="*/ 2147483647 w 524"/>
                  <a:gd name="T17" fmla="*/ 2147483647 h 361"/>
                  <a:gd name="T18" fmla="*/ 2147483647 w 524"/>
                  <a:gd name="T19" fmla="*/ 2147483647 h 361"/>
                  <a:gd name="T20" fmla="*/ 2147483647 w 524"/>
                  <a:gd name="T21" fmla="*/ 2147483647 h 361"/>
                  <a:gd name="T22" fmla="*/ 2147483647 w 524"/>
                  <a:gd name="T23" fmla="*/ 2147483647 h 361"/>
                  <a:gd name="T24" fmla="*/ 2147483647 w 524"/>
                  <a:gd name="T25" fmla="*/ 2147483647 h 361"/>
                  <a:gd name="T26" fmla="*/ 2147483647 w 524"/>
                  <a:gd name="T27" fmla="*/ 2147483647 h 361"/>
                  <a:gd name="T28" fmla="*/ 2147483647 w 524"/>
                  <a:gd name="T29" fmla="*/ 2147483647 h 361"/>
                  <a:gd name="T30" fmla="*/ 2147483647 w 524"/>
                  <a:gd name="T31" fmla="*/ 2147483647 h 361"/>
                  <a:gd name="T32" fmla="*/ 2147483647 w 524"/>
                  <a:gd name="T33" fmla="*/ 2147483647 h 361"/>
                  <a:gd name="T34" fmla="*/ 2147483647 w 524"/>
                  <a:gd name="T35" fmla="*/ 2147483647 h 361"/>
                  <a:gd name="T36" fmla="*/ 2147483647 w 524"/>
                  <a:gd name="T37" fmla="*/ 2147483647 h 361"/>
                  <a:gd name="T38" fmla="*/ 2147483647 w 524"/>
                  <a:gd name="T39" fmla="*/ 2147483647 h 361"/>
                  <a:gd name="T40" fmla="*/ 2147483647 w 524"/>
                  <a:gd name="T41" fmla="*/ 2147483647 h 361"/>
                  <a:gd name="T42" fmla="*/ 2147483647 w 524"/>
                  <a:gd name="T43" fmla="*/ 2147483647 h 361"/>
                  <a:gd name="T44" fmla="*/ 2147483647 w 524"/>
                  <a:gd name="T45" fmla="*/ 2147483647 h 361"/>
                  <a:gd name="T46" fmla="*/ 2147483647 w 524"/>
                  <a:gd name="T47" fmla="*/ 2147483647 h 361"/>
                  <a:gd name="T48" fmla="*/ 2147483647 w 524"/>
                  <a:gd name="T49" fmla="*/ 2147483647 h 361"/>
                  <a:gd name="T50" fmla="*/ 2147483647 w 524"/>
                  <a:gd name="T51" fmla="*/ 2147483647 h 361"/>
                  <a:gd name="T52" fmla="*/ 2147483647 w 524"/>
                  <a:gd name="T53" fmla="*/ 2147483647 h 361"/>
                  <a:gd name="T54" fmla="*/ 2147483647 w 524"/>
                  <a:gd name="T55" fmla="*/ 2147483647 h 361"/>
                  <a:gd name="T56" fmla="*/ 2147483647 w 524"/>
                  <a:gd name="T57" fmla="*/ 2147483647 h 361"/>
                  <a:gd name="T58" fmla="*/ 0 w 524"/>
                  <a:gd name="T59" fmla="*/ 0 h 361"/>
                  <a:gd name="T60" fmla="*/ 2147483647 w 524"/>
                  <a:gd name="T61" fmla="*/ 0 h 361"/>
                  <a:gd name="T62" fmla="*/ 2147483647 w 524"/>
                  <a:gd name="T63" fmla="*/ 0 h 361"/>
                  <a:gd name="T64" fmla="*/ 2147483647 w 524"/>
                  <a:gd name="T65" fmla="*/ 2147483647 h 361"/>
                  <a:gd name="T66" fmla="*/ 2147483647 w 524"/>
                  <a:gd name="T67" fmla="*/ 2147483647 h 361"/>
                  <a:gd name="T68" fmla="*/ 2147483647 w 524"/>
                  <a:gd name="T69" fmla="*/ 2147483647 h 361"/>
                  <a:gd name="T70" fmla="*/ 2147483647 w 524"/>
                  <a:gd name="T71" fmla="*/ 2147483647 h 361"/>
                  <a:gd name="T72" fmla="*/ 2147483647 w 524"/>
                  <a:gd name="T73" fmla="*/ 2147483647 h 361"/>
                  <a:gd name="T74" fmla="*/ 2147483647 w 524"/>
                  <a:gd name="T75" fmla="*/ 2147483647 h 361"/>
                  <a:gd name="T76" fmla="*/ 2147483647 w 524"/>
                  <a:gd name="T77" fmla="*/ 2147483647 h 361"/>
                  <a:gd name="T78" fmla="*/ 2147483647 w 524"/>
                  <a:gd name="T79" fmla="*/ 2147483647 h 361"/>
                  <a:gd name="T80" fmla="*/ 2147483647 w 524"/>
                  <a:gd name="T81" fmla="*/ 2147483647 h 361"/>
                  <a:gd name="T82" fmla="*/ 2147483647 w 524"/>
                  <a:gd name="T83" fmla="*/ 0 h 361"/>
                  <a:gd name="T84" fmla="*/ 2147483647 w 524"/>
                  <a:gd name="T85" fmla="*/ 0 h 3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24" h="361">
                    <a:moveTo>
                      <a:pt x="524" y="0"/>
                    </a:moveTo>
                    <a:lnTo>
                      <a:pt x="524" y="0"/>
                    </a:lnTo>
                    <a:lnTo>
                      <a:pt x="520" y="2"/>
                    </a:lnTo>
                    <a:lnTo>
                      <a:pt x="511" y="8"/>
                    </a:lnTo>
                    <a:lnTo>
                      <a:pt x="498" y="20"/>
                    </a:lnTo>
                    <a:lnTo>
                      <a:pt x="488" y="28"/>
                    </a:lnTo>
                    <a:lnTo>
                      <a:pt x="480" y="39"/>
                    </a:lnTo>
                    <a:lnTo>
                      <a:pt x="338" y="215"/>
                    </a:lnTo>
                    <a:lnTo>
                      <a:pt x="338" y="320"/>
                    </a:lnTo>
                    <a:lnTo>
                      <a:pt x="338" y="330"/>
                    </a:lnTo>
                    <a:lnTo>
                      <a:pt x="340" y="338"/>
                    </a:lnTo>
                    <a:lnTo>
                      <a:pt x="344" y="351"/>
                    </a:lnTo>
                    <a:lnTo>
                      <a:pt x="348" y="358"/>
                    </a:lnTo>
                    <a:lnTo>
                      <a:pt x="349" y="361"/>
                    </a:lnTo>
                    <a:lnTo>
                      <a:pt x="174" y="361"/>
                    </a:lnTo>
                    <a:lnTo>
                      <a:pt x="177" y="358"/>
                    </a:lnTo>
                    <a:lnTo>
                      <a:pt x="180" y="351"/>
                    </a:lnTo>
                    <a:lnTo>
                      <a:pt x="184" y="338"/>
                    </a:lnTo>
                    <a:lnTo>
                      <a:pt x="185" y="330"/>
                    </a:lnTo>
                    <a:lnTo>
                      <a:pt x="185" y="320"/>
                    </a:lnTo>
                    <a:lnTo>
                      <a:pt x="185" y="215"/>
                    </a:lnTo>
                    <a:lnTo>
                      <a:pt x="46" y="40"/>
                    </a:lnTo>
                    <a:lnTo>
                      <a:pt x="36" y="30"/>
                    </a:lnTo>
                    <a:lnTo>
                      <a:pt x="28" y="21"/>
                    </a:lnTo>
                    <a:lnTo>
                      <a:pt x="13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82" y="13"/>
                    </a:lnTo>
                    <a:lnTo>
                      <a:pt x="190" y="27"/>
                    </a:lnTo>
                    <a:lnTo>
                      <a:pt x="202" y="46"/>
                    </a:lnTo>
                    <a:lnTo>
                      <a:pt x="261" y="137"/>
                    </a:lnTo>
                    <a:lnTo>
                      <a:pt x="263" y="137"/>
                    </a:lnTo>
                    <a:lnTo>
                      <a:pt x="323" y="46"/>
                    </a:lnTo>
                    <a:lnTo>
                      <a:pt x="334" y="27"/>
                    </a:lnTo>
                    <a:lnTo>
                      <a:pt x="341" y="13"/>
                    </a:lnTo>
                    <a:lnTo>
                      <a:pt x="347" y="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9" name="Freeform 14"/>
              <p:cNvSpPr>
                <a:spLocks noEditPoints="1"/>
              </p:cNvSpPr>
              <p:nvPr userDrawn="1"/>
            </p:nvSpPr>
            <p:spPr bwMode="auto">
              <a:xfrm>
                <a:off x="884135" y="208230"/>
                <a:ext cx="228736" cy="191955"/>
              </a:xfrm>
              <a:custGeom>
                <a:avLst/>
                <a:gdLst>
                  <a:gd name="T0" fmla="*/ 0 w 431"/>
                  <a:gd name="T1" fmla="*/ 0 h 361"/>
                  <a:gd name="T2" fmla="*/ 2147483647 w 431"/>
                  <a:gd name="T3" fmla="*/ 2147483647 h 361"/>
                  <a:gd name="T4" fmla="*/ 2147483647 w 431"/>
                  <a:gd name="T5" fmla="*/ 2147483647 h 361"/>
                  <a:gd name="T6" fmla="*/ 2147483647 w 431"/>
                  <a:gd name="T7" fmla="*/ 2147483647 h 361"/>
                  <a:gd name="T8" fmla="*/ 2147483647 w 431"/>
                  <a:gd name="T9" fmla="*/ 2147483647 h 361"/>
                  <a:gd name="T10" fmla="*/ 2147483647 w 431"/>
                  <a:gd name="T11" fmla="*/ 2147483647 h 361"/>
                  <a:gd name="T12" fmla="*/ 2147483647 w 431"/>
                  <a:gd name="T13" fmla="*/ 2147483647 h 361"/>
                  <a:gd name="T14" fmla="*/ 0 w 431"/>
                  <a:gd name="T15" fmla="*/ 2147483647 h 361"/>
                  <a:gd name="T16" fmla="*/ 2147483647 w 431"/>
                  <a:gd name="T17" fmla="*/ 2147483647 h 361"/>
                  <a:gd name="T18" fmla="*/ 2147483647 w 431"/>
                  <a:gd name="T19" fmla="*/ 2147483647 h 361"/>
                  <a:gd name="T20" fmla="*/ 2147483647 w 431"/>
                  <a:gd name="T21" fmla="*/ 2147483647 h 361"/>
                  <a:gd name="T22" fmla="*/ 2147483647 w 431"/>
                  <a:gd name="T23" fmla="*/ 2147483647 h 361"/>
                  <a:gd name="T24" fmla="*/ 2147483647 w 431"/>
                  <a:gd name="T25" fmla="*/ 2147483647 h 361"/>
                  <a:gd name="T26" fmla="*/ 2147483647 w 431"/>
                  <a:gd name="T27" fmla="*/ 2147483647 h 361"/>
                  <a:gd name="T28" fmla="*/ 2147483647 w 431"/>
                  <a:gd name="T29" fmla="*/ 2147483647 h 361"/>
                  <a:gd name="T30" fmla="*/ 2147483647 w 431"/>
                  <a:gd name="T31" fmla="*/ 2147483647 h 361"/>
                  <a:gd name="T32" fmla="*/ 2147483647 w 431"/>
                  <a:gd name="T33" fmla="*/ 2147483647 h 361"/>
                  <a:gd name="T34" fmla="*/ 2147483647 w 431"/>
                  <a:gd name="T35" fmla="*/ 2147483647 h 361"/>
                  <a:gd name="T36" fmla="*/ 2147483647 w 431"/>
                  <a:gd name="T37" fmla="*/ 2147483647 h 361"/>
                  <a:gd name="T38" fmla="*/ 2147483647 w 431"/>
                  <a:gd name="T39" fmla="*/ 2147483647 h 361"/>
                  <a:gd name="T40" fmla="*/ 2147483647 w 431"/>
                  <a:gd name="T41" fmla="*/ 2147483647 h 361"/>
                  <a:gd name="T42" fmla="*/ 2147483647 w 431"/>
                  <a:gd name="T43" fmla="*/ 2147483647 h 361"/>
                  <a:gd name="T44" fmla="*/ 2147483647 w 431"/>
                  <a:gd name="T45" fmla="*/ 2147483647 h 361"/>
                  <a:gd name="T46" fmla="*/ 2147483647 w 431"/>
                  <a:gd name="T47" fmla="*/ 2147483647 h 361"/>
                  <a:gd name="T48" fmla="*/ 2147483647 w 431"/>
                  <a:gd name="T49" fmla="*/ 2147483647 h 361"/>
                  <a:gd name="T50" fmla="*/ 2147483647 w 431"/>
                  <a:gd name="T51" fmla="*/ 2147483647 h 361"/>
                  <a:gd name="T52" fmla="*/ 2147483647 w 431"/>
                  <a:gd name="T53" fmla="*/ 2147483647 h 361"/>
                  <a:gd name="T54" fmla="*/ 2147483647 w 431"/>
                  <a:gd name="T55" fmla="*/ 2147483647 h 361"/>
                  <a:gd name="T56" fmla="*/ 2147483647 w 431"/>
                  <a:gd name="T57" fmla="*/ 2147483647 h 361"/>
                  <a:gd name="T58" fmla="*/ 2147483647 w 431"/>
                  <a:gd name="T59" fmla="*/ 2147483647 h 361"/>
                  <a:gd name="T60" fmla="*/ 2147483647 w 431"/>
                  <a:gd name="T61" fmla="*/ 2147483647 h 361"/>
                  <a:gd name="T62" fmla="*/ 2147483647 w 431"/>
                  <a:gd name="T63" fmla="*/ 2147483647 h 361"/>
                  <a:gd name="T64" fmla="*/ 2147483647 w 431"/>
                  <a:gd name="T65" fmla="*/ 2147483647 h 361"/>
                  <a:gd name="T66" fmla="*/ 2147483647 w 431"/>
                  <a:gd name="T67" fmla="*/ 2147483647 h 361"/>
                  <a:gd name="T68" fmla="*/ 2147483647 w 431"/>
                  <a:gd name="T69" fmla="*/ 2147483647 h 361"/>
                  <a:gd name="T70" fmla="*/ 2147483647 w 431"/>
                  <a:gd name="T71" fmla="*/ 2147483647 h 361"/>
                  <a:gd name="T72" fmla="*/ 2147483647 w 431"/>
                  <a:gd name="T73" fmla="*/ 2147483647 h 361"/>
                  <a:gd name="T74" fmla="*/ 2147483647 w 431"/>
                  <a:gd name="T75" fmla="*/ 2147483647 h 361"/>
                  <a:gd name="T76" fmla="*/ 2147483647 w 431"/>
                  <a:gd name="T77" fmla="*/ 2147483647 h 361"/>
                  <a:gd name="T78" fmla="*/ 2147483647 w 431"/>
                  <a:gd name="T79" fmla="*/ 2147483647 h 3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1" h="361">
                    <a:moveTo>
                      <a:pt x="29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11"/>
                    </a:lnTo>
                    <a:lnTo>
                      <a:pt x="9" y="23"/>
                    </a:lnTo>
                    <a:lnTo>
                      <a:pt x="10" y="31"/>
                    </a:lnTo>
                    <a:lnTo>
                      <a:pt x="11" y="40"/>
                    </a:lnTo>
                    <a:lnTo>
                      <a:pt x="11" y="320"/>
                    </a:lnTo>
                    <a:lnTo>
                      <a:pt x="10" y="330"/>
                    </a:lnTo>
                    <a:lnTo>
                      <a:pt x="9" y="338"/>
                    </a:lnTo>
                    <a:lnTo>
                      <a:pt x="8" y="345"/>
                    </a:lnTo>
                    <a:lnTo>
                      <a:pt x="5" y="351"/>
                    </a:lnTo>
                    <a:lnTo>
                      <a:pt x="2" y="358"/>
                    </a:lnTo>
                    <a:lnTo>
                      <a:pt x="0" y="361"/>
                    </a:lnTo>
                    <a:lnTo>
                      <a:pt x="174" y="361"/>
                    </a:lnTo>
                    <a:lnTo>
                      <a:pt x="173" y="358"/>
                    </a:lnTo>
                    <a:lnTo>
                      <a:pt x="170" y="351"/>
                    </a:lnTo>
                    <a:lnTo>
                      <a:pt x="166" y="338"/>
                    </a:lnTo>
                    <a:lnTo>
                      <a:pt x="165" y="330"/>
                    </a:lnTo>
                    <a:lnTo>
                      <a:pt x="164" y="320"/>
                    </a:lnTo>
                    <a:lnTo>
                      <a:pt x="164" y="233"/>
                    </a:lnTo>
                    <a:lnTo>
                      <a:pt x="291" y="233"/>
                    </a:lnTo>
                    <a:lnTo>
                      <a:pt x="305" y="232"/>
                    </a:lnTo>
                    <a:lnTo>
                      <a:pt x="320" y="231"/>
                    </a:lnTo>
                    <a:lnTo>
                      <a:pt x="334" y="228"/>
                    </a:lnTo>
                    <a:lnTo>
                      <a:pt x="347" y="225"/>
                    </a:lnTo>
                    <a:lnTo>
                      <a:pt x="359" y="221"/>
                    </a:lnTo>
                    <a:lnTo>
                      <a:pt x="371" y="217"/>
                    </a:lnTo>
                    <a:lnTo>
                      <a:pt x="381" y="211"/>
                    </a:lnTo>
                    <a:lnTo>
                      <a:pt x="391" y="203"/>
                    </a:lnTo>
                    <a:lnTo>
                      <a:pt x="401" y="195"/>
                    </a:lnTo>
                    <a:lnTo>
                      <a:pt x="408" y="187"/>
                    </a:lnTo>
                    <a:lnTo>
                      <a:pt x="415" y="177"/>
                    </a:lnTo>
                    <a:lnTo>
                      <a:pt x="421" y="167"/>
                    </a:lnTo>
                    <a:lnTo>
                      <a:pt x="426" y="156"/>
                    </a:lnTo>
                    <a:lnTo>
                      <a:pt x="429" y="144"/>
                    </a:lnTo>
                    <a:lnTo>
                      <a:pt x="430" y="131"/>
                    </a:lnTo>
                    <a:lnTo>
                      <a:pt x="431" y="117"/>
                    </a:lnTo>
                    <a:lnTo>
                      <a:pt x="430" y="103"/>
                    </a:lnTo>
                    <a:lnTo>
                      <a:pt x="429" y="90"/>
                    </a:lnTo>
                    <a:lnTo>
                      <a:pt x="426" y="78"/>
                    </a:lnTo>
                    <a:lnTo>
                      <a:pt x="421" y="67"/>
                    </a:lnTo>
                    <a:lnTo>
                      <a:pt x="415" y="57"/>
                    </a:lnTo>
                    <a:lnTo>
                      <a:pt x="409" y="48"/>
                    </a:lnTo>
                    <a:lnTo>
                      <a:pt x="401" y="38"/>
                    </a:lnTo>
                    <a:lnTo>
                      <a:pt x="392" y="31"/>
                    </a:lnTo>
                    <a:lnTo>
                      <a:pt x="383" y="24"/>
                    </a:lnTo>
                    <a:lnTo>
                      <a:pt x="372" y="18"/>
                    </a:lnTo>
                    <a:lnTo>
                      <a:pt x="360" y="12"/>
                    </a:lnTo>
                    <a:lnTo>
                      <a:pt x="347" y="8"/>
                    </a:lnTo>
                    <a:lnTo>
                      <a:pt x="334" y="5"/>
                    </a:lnTo>
                    <a:lnTo>
                      <a:pt x="321" y="2"/>
                    </a:lnTo>
                    <a:lnTo>
                      <a:pt x="305" y="1"/>
                    </a:lnTo>
                    <a:lnTo>
                      <a:pt x="291" y="0"/>
                    </a:lnTo>
                    <a:close/>
                    <a:moveTo>
                      <a:pt x="214" y="168"/>
                    </a:moveTo>
                    <a:lnTo>
                      <a:pt x="165" y="168"/>
                    </a:lnTo>
                    <a:lnTo>
                      <a:pt x="165" y="68"/>
                    </a:lnTo>
                    <a:lnTo>
                      <a:pt x="214" y="68"/>
                    </a:lnTo>
                    <a:lnTo>
                      <a:pt x="227" y="68"/>
                    </a:lnTo>
                    <a:lnTo>
                      <a:pt x="239" y="70"/>
                    </a:lnTo>
                    <a:lnTo>
                      <a:pt x="249" y="74"/>
                    </a:lnTo>
                    <a:lnTo>
                      <a:pt x="259" y="78"/>
                    </a:lnTo>
                    <a:lnTo>
                      <a:pt x="267" y="86"/>
                    </a:lnTo>
                    <a:lnTo>
                      <a:pt x="273" y="94"/>
                    </a:lnTo>
                    <a:lnTo>
                      <a:pt x="277" y="105"/>
                    </a:lnTo>
                    <a:lnTo>
                      <a:pt x="278" y="117"/>
                    </a:lnTo>
                    <a:lnTo>
                      <a:pt x="277" y="130"/>
                    </a:lnTo>
                    <a:lnTo>
                      <a:pt x="272" y="140"/>
                    </a:lnTo>
                    <a:lnTo>
                      <a:pt x="266" y="149"/>
                    </a:lnTo>
                    <a:lnTo>
                      <a:pt x="259" y="156"/>
                    </a:lnTo>
                    <a:lnTo>
                      <a:pt x="249" y="161"/>
                    </a:lnTo>
                    <a:lnTo>
                      <a:pt x="239" y="164"/>
                    </a:lnTo>
                    <a:lnTo>
                      <a:pt x="227" y="167"/>
                    </a:lnTo>
                    <a:lnTo>
                      <a:pt x="214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0" name="Freeform 17"/>
              <p:cNvSpPr>
                <a:spLocks/>
              </p:cNvSpPr>
              <p:nvPr userDrawn="1"/>
            </p:nvSpPr>
            <p:spPr bwMode="auto">
              <a:xfrm>
                <a:off x="1151332" y="208230"/>
                <a:ext cx="200397" cy="191955"/>
              </a:xfrm>
              <a:custGeom>
                <a:avLst/>
                <a:gdLst>
                  <a:gd name="T0" fmla="*/ 2147483647 w 380"/>
                  <a:gd name="T1" fmla="*/ 2147483647 h 361"/>
                  <a:gd name="T2" fmla="*/ 2147483647 w 380"/>
                  <a:gd name="T3" fmla="*/ 2147483647 h 361"/>
                  <a:gd name="T4" fmla="*/ 2147483647 w 380"/>
                  <a:gd name="T5" fmla="*/ 2147483647 h 361"/>
                  <a:gd name="T6" fmla="*/ 2147483647 w 380"/>
                  <a:gd name="T7" fmla="*/ 2147483647 h 361"/>
                  <a:gd name="T8" fmla="*/ 2147483647 w 380"/>
                  <a:gd name="T9" fmla="*/ 2147483647 h 361"/>
                  <a:gd name="T10" fmla="*/ 2147483647 w 380"/>
                  <a:gd name="T11" fmla="*/ 2147483647 h 361"/>
                  <a:gd name="T12" fmla="*/ 2147483647 w 380"/>
                  <a:gd name="T13" fmla="*/ 2147483647 h 361"/>
                  <a:gd name="T14" fmla="*/ 2147483647 w 380"/>
                  <a:gd name="T15" fmla="*/ 2147483647 h 361"/>
                  <a:gd name="T16" fmla="*/ 2147483647 w 380"/>
                  <a:gd name="T17" fmla="*/ 2147483647 h 361"/>
                  <a:gd name="T18" fmla="*/ 2147483647 w 380"/>
                  <a:gd name="T19" fmla="*/ 2147483647 h 361"/>
                  <a:gd name="T20" fmla="*/ 2147483647 w 380"/>
                  <a:gd name="T21" fmla="*/ 2147483647 h 361"/>
                  <a:gd name="T22" fmla="*/ 2147483647 w 380"/>
                  <a:gd name="T23" fmla="*/ 2147483647 h 361"/>
                  <a:gd name="T24" fmla="*/ 2147483647 w 380"/>
                  <a:gd name="T25" fmla="*/ 2147483647 h 361"/>
                  <a:gd name="T26" fmla="*/ 2147483647 w 380"/>
                  <a:gd name="T27" fmla="*/ 2147483647 h 361"/>
                  <a:gd name="T28" fmla="*/ 2147483647 w 380"/>
                  <a:gd name="T29" fmla="*/ 2147483647 h 361"/>
                  <a:gd name="T30" fmla="*/ 2147483647 w 380"/>
                  <a:gd name="T31" fmla="*/ 2147483647 h 361"/>
                  <a:gd name="T32" fmla="*/ 2147483647 w 380"/>
                  <a:gd name="T33" fmla="*/ 2147483647 h 361"/>
                  <a:gd name="T34" fmla="*/ 2147483647 w 380"/>
                  <a:gd name="T35" fmla="*/ 2147483647 h 361"/>
                  <a:gd name="T36" fmla="*/ 2147483647 w 380"/>
                  <a:gd name="T37" fmla="*/ 2147483647 h 361"/>
                  <a:gd name="T38" fmla="*/ 2147483647 w 380"/>
                  <a:gd name="T39" fmla="*/ 2147483647 h 361"/>
                  <a:gd name="T40" fmla="*/ 2147483647 w 380"/>
                  <a:gd name="T41" fmla="*/ 2147483647 h 361"/>
                  <a:gd name="T42" fmla="*/ 2147483647 w 380"/>
                  <a:gd name="T43" fmla="*/ 2147483647 h 361"/>
                  <a:gd name="T44" fmla="*/ 2147483647 w 380"/>
                  <a:gd name="T45" fmla="*/ 2147483647 h 361"/>
                  <a:gd name="T46" fmla="*/ 2147483647 w 380"/>
                  <a:gd name="T47" fmla="*/ 2147483647 h 361"/>
                  <a:gd name="T48" fmla="*/ 2147483647 w 380"/>
                  <a:gd name="T49" fmla="*/ 2147483647 h 361"/>
                  <a:gd name="T50" fmla="*/ 2147483647 w 380"/>
                  <a:gd name="T51" fmla="*/ 2147483647 h 361"/>
                  <a:gd name="T52" fmla="*/ 2147483647 w 380"/>
                  <a:gd name="T53" fmla="*/ 2147483647 h 361"/>
                  <a:gd name="T54" fmla="*/ 2147483647 w 380"/>
                  <a:gd name="T55" fmla="*/ 2147483647 h 361"/>
                  <a:gd name="T56" fmla="*/ 0 w 380"/>
                  <a:gd name="T57" fmla="*/ 2147483647 h 361"/>
                  <a:gd name="T58" fmla="*/ 0 w 380"/>
                  <a:gd name="T59" fmla="*/ 2147483647 h 361"/>
                  <a:gd name="T60" fmla="*/ 2147483647 w 380"/>
                  <a:gd name="T61" fmla="*/ 2147483647 h 361"/>
                  <a:gd name="T62" fmla="*/ 2147483647 w 380"/>
                  <a:gd name="T63" fmla="*/ 2147483647 h 361"/>
                  <a:gd name="T64" fmla="*/ 2147483647 w 380"/>
                  <a:gd name="T65" fmla="*/ 2147483647 h 361"/>
                  <a:gd name="T66" fmla="*/ 2147483647 w 380"/>
                  <a:gd name="T67" fmla="*/ 2147483647 h 361"/>
                  <a:gd name="T68" fmla="*/ 2147483647 w 380"/>
                  <a:gd name="T69" fmla="*/ 2147483647 h 361"/>
                  <a:gd name="T70" fmla="*/ 2147483647 w 380"/>
                  <a:gd name="T71" fmla="*/ 2147483647 h 361"/>
                  <a:gd name="T72" fmla="*/ 2147483647 w 380"/>
                  <a:gd name="T73" fmla="*/ 2147483647 h 361"/>
                  <a:gd name="T74" fmla="*/ 2147483647 w 380"/>
                  <a:gd name="T75" fmla="*/ 2147483647 h 361"/>
                  <a:gd name="T76" fmla="*/ 2147483647 w 380"/>
                  <a:gd name="T77" fmla="*/ 2147483647 h 361"/>
                  <a:gd name="T78" fmla="*/ 2147483647 w 380"/>
                  <a:gd name="T79" fmla="*/ 2147483647 h 361"/>
                  <a:gd name="T80" fmla="*/ 2147483647 w 380"/>
                  <a:gd name="T81" fmla="*/ 2147483647 h 361"/>
                  <a:gd name="T82" fmla="*/ 2147483647 w 380"/>
                  <a:gd name="T83" fmla="*/ 2147483647 h 361"/>
                  <a:gd name="T84" fmla="*/ 0 w 380"/>
                  <a:gd name="T85" fmla="*/ 0 h 361"/>
                  <a:gd name="T86" fmla="*/ 2147483647 w 380"/>
                  <a:gd name="T87" fmla="*/ 0 h 361"/>
                  <a:gd name="T88" fmla="*/ 2147483647 w 380"/>
                  <a:gd name="T89" fmla="*/ 2147483647 h 3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80" h="361">
                    <a:moveTo>
                      <a:pt x="380" y="84"/>
                    </a:moveTo>
                    <a:lnTo>
                      <a:pt x="380" y="84"/>
                    </a:lnTo>
                    <a:lnTo>
                      <a:pt x="378" y="83"/>
                    </a:lnTo>
                    <a:lnTo>
                      <a:pt x="370" y="80"/>
                    </a:lnTo>
                    <a:lnTo>
                      <a:pt x="355" y="76"/>
                    </a:lnTo>
                    <a:lnTo>
                      <a:pt x="347" y="75"/>
                    </a:lnTo>
                    <a:lnTo>
                      <a:pt x="338" y="75"/>
                    </a:lnTo>
                    <a:lnTo>
                      <a:pt x="164" y="75"/>
                    </a:lnTo>
                    <a:lnTo>
                      <a:pt x="164" y="161"/>
                    </a:lnTo>
                    <a:lnTo>
                      <a:pt x="303" y="161"/>
                    </a:lnTo>
                    <a:lnTo>
                      <a:pt x="322" y="161"/>
                    </a:lnTo>
                    <a:lnTo>
                      <a:pt x="336" y="158"/>
                    </a:lnTo>
                    <a:lnTo>
                      <a:pt x="350" y="155"/>
                    </a:lnTo>
                    <a:lnTo>
                      <a:pt x="350" y="240"/>
                    </a:lnTo>
                    <a:lnTo>
                      <a:pt x="346" y="239"/>
                    </a:lnTo>
                    <a:lnTo>
                      <a:pt x="336" y="237"/>
                    </a:lnTo>
                    <a:lnTo>
                      <a:pt x="322" y="234"/>
                    </a:lnTo>
                    <a:lnTo>
                      <a:pt x="303" y="233"/>
                    </a:lnTo>
                    <a:lnTo>
                      <a:pt x="164" y="233"/>
                    </a:lnTo>
                    <a:lnTo>
                      <a:pt x="164" y="321"/>
                    </a:lnTo>
                    <a:lnTo>
                      <a:pt x="164" y="331"/>
                    </a:lnTo>
                    <a:lnTo>
                      <a:pt x="165" y="338"/>
                    </a:lnTo>
                    <a:lnTo>
                      <a:pt x="169" y="351"/>
                    </a:lnTo>
                    <a:lnTo>
                      <a:pt x="172" y="358"/>
                    </a:lnTo>
                    <a:lnTo>
                      <a:pt x="173" y="361"/>
                    </a:lnTo>
                    <a:lnTo>
                      <a:pt x="0" y="361"/>
                    </a:lnTo>
                    <a:lnTo>
                      <a:pt x="1" y="358"/>
                    </a:lnTo>
                    <a:lnTo>
                      <a:pt x="4" y="351"/>
                    </a:lnTo>
                    <a:lnTo>
                      <a:pt x="8" y="338"/>
                    </a:lnTo>
                    <a:lnTo>
                      <a:pt x="9" y="331"/>
                    </a:lnTo>
                    <a:lnTo>
                      <a:pt x="10" y="321"/>
                    </a:lnTo>
                    <a:lnTo>
                      <a:pt x="10" y="40"/>
                    </a:lnTo>
                    <a:lnTo>
                      <a:pt x="9" y="31"/>
                    </a:lnTo>
                    <a:lnTo>
                      <a:pt x="8" y="23"/>
                    </a:lnTo>
                    <a:lnTo>
                      <a:pt x="7" y="15"/>
                    </a:lnTo>
                    <a:lnTo>
                      <a:pt x="4" y="9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69646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01871" y="2231871"/>
            <a:ext cx="2385265" cy="26368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328" baseline="0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25247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1" y="4684716"/>
            <a:ext cx="2133600" cy="3571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fld id="{1420620D-AAFA-47BB-816D-85BACC530793}" type="slidenum">
              <a:rPr lang="es-ES">
                <a:solidFill>
                  <a:prstClr val="black"/>
                </a:solidFill>
              </a:rPr>
              <a:pPr eaLnBrk="1" hangingPunct="1"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104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 userDrawn="1"/>
        </p:nvSpPr>
        <p:spPr>
          <a:xfrm>
            <a:off x="1" y="160719"/>
            <a:ext cx="6929454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AR" dirty="0">
              <a:solidFill>
                <a:prstClr val="white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393" y="-53597"/>
            <a:ext cx="6778625" cy="85725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1" y="4684716"/>
            <a:ext cx="2133600" cy="3571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fld id="{C8EAFFA8-F3BA-41DE-A7C5-A4382C141FA0}" type="slidenum">
              <a:rPr lang="es-ES">
                <a:solidFill>
                  <a:prstClr val="black"/>
                </a:solidFill>
              </a:rPr>
              <a:pPr eaLnBrk="1" hangingPunct="1"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233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40684" y="914402"/>
            <a:ext cx="8370275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91"/>
              </a:spcBef>
              <a:buClr>
                <a:srgbClr val="515151"/>
              </a:buClr>
              <a:buFont typeface="Arial"/>
              <a:buNone/>
              <a:defRPr sz="1455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00202" marR="0" lvl="1" indent="-74777" algn="l" rtl="0">
              <a:lnSpc>
                <a:spcPct val="90000"/>
              </a:lnSpc>
              <a:spcBef>
                <a:spcPts val="259"/>
              </a:spcBef>
              <a:buClr>
                <a:srgbClr val="FF0000"/>
              </a:buClr>
              <a:buSzPct val="102066"/>
              <a:buFont typeface="Arial"/>
              <a:buChar char="•"/>
              <a:defRPr sz="1294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23386" marR="0" lvl="2" indent="-57349" algn="l" rtl="0">
              <a:lnSpc>
                <a:spcPct val="90000"/>
              </a:lnSpc>
              <a:spcBef>
                <a:spcPts val="227"/>
              </a:spcBef>
              <a:buClr>
                <a:srgbClr val="FF0000"/>
              </a:buClr>
              <a:buSzPct val="98816"/>
              <a:buFont typeface="Arial"/>
              <a:buChar char="•"/>
              <a:defRPr sz="1132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292738" marR="0" lvl="3" indent="-56468" algn="l" rtl="0">
              <a:lnSpc>
                <a:spcPct val="90000"/>
              </a:lnSpc>
              <a:spcBef>
                <a:spcPts val="227"/>
              </a:spcBef>
              <a:buClr>
                <a:srgbClr val="FF0000"/>
              </a:buClr>
              <a:buSzPct val="98816"/>
              <a:buFont typeface="Arial"/>
              <a:buChar char="•"/>
              <a:defRPr sz="1132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662092" marR="0" lvl="4" indent="-55588" algn="l" rtl="0">
              <a:lnSpc>
                <a:spcPct val="90000"/>
              </a:lnSpc>
              <a:spcBef>
                <a:spcPts val="227"/>
              </a:spcBef>
              <a:buClr>
                <a:srgbClr val="FF0000"/>
              </a:buClr>
              <a:buSzPct val="98816"/>
              <a:buFont typeface="Arial"/>
              <a:buChar char="•"/>
              <a:defRPr sz="1132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031446" marR="0" lvl="5" indent="11360" algn="l" rtl="0">
              <a:lnSpc>
                <a:spcPct val="90000"/>
              </a:lnSpc>
              <a:spcBef>
                <a:spcPts val="324"/>
              </a:spcBef>
              <a:buClr>
                <a:schemeClr val="dk1"/>
              </a:buClr>
              <a:buSzPct val="97579"/>
              <a:buFont typeface="Arial"/>
              <a:buChar char="•"/>
              <a:defRPr sz="161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400799" marR="0" lvl="6" indent="12241" algn="l" rtl="0">
              <a:lnSpc>
                <a:spcPct val="90000"/>
              </a:lnSpc>
              <a:spcBef>
                <a:spcPts val="324"/>
              </a:spcBef>
              <a:buClr>
                <a:schemeClr val="dk1"/>
              </a:buClr>
              <a:buSzPct val="97579"/>
              <a:buFont typeface="Arial"/>
              <a:buChar char="•"/>
              <a:defRPr sz="161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770153" marR="0" lvl="7" indent="13121" algn="l" rtl="0">
              <a:lnSpc>
                <a:spcPct val="90000"/>
              </a:lnSpc>
              <a:spcBef>
                <a:spcPts val="324"/>
              </a:spcBef>
              <a:buClr>
                <a:schemeClr val="dk1"/>
              </a:buClr>
              <a:buSzPct val="97579"/>
              <a:buFont typeface="Arial"/>
              <a:buChar char="•"/>
              <a:defRPr sz="161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139507" marR="0" lvl="8" indent="14002" algn="l" rtl="0">
              <a:lnSpc>
                <a:spcPct val="90000"/>
              </a:lnSpc>
              <a:spcBef>
                <a:spcPts val="324"/>
              </a:spcBef>
              <a:buClr>
                <a:schemeClr val="dk1"/>
              </a:buClr>
              <a:buSzPct val="97579"/>
              <a:buFont typeface="Arial"/>
              <a:buChar char="•"/>
              <a:defRPr sz="161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40677" y="-14118"/>
            <a:ext cx="8194430" cy="695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1991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281"/>
            </a:lvl2pPr>
            <a:lvl3pPr lvl="2" indent="0">
              <a:spcBef>
                <a:spcPts val="0"/>
              </a:spcBef>
              <a:buFont typeface="Arial"/>
              <a:buNone/>
              <a:defRPr sz="1281"/>
            </a:lvl3pPr>
            <a:lvl4pPr lvl="3" indent="0">
              <a:spcBef>
                <a:spcPts val="0"/>
              </a:spcBef>
              <a:buFont typeface="Arial"/>
              <a:buNone/>
              <a:defRPr sz="1281"/>
            </a:lvl4pPr>
            <a:lvl5pPr lvl="4" indent="0">
              <a:spcBef>
                <a:spcPts val="0"/>
              </a:spcBef>
              <a:buFont typeface="Arial"/>
              <a:buNone/>
              <a:defRPr sz="1281"/>
            </a:lvl5pPr>
            <a:lvl6pPr lvl="5" indent="0">
              <a:spcBef>
                <a:spcPts val="0"/>
              </a:spcBef>
              <a:buFont typeface="Arial"/>
              <a:buNone/>
              <a:defRPr sz="1281"/>
            </a:lvl6pPr>
            <a:lvl7pPr lvl="6" indent="0">
              <a:spcBef>
                <a:spcPts val="0"/>
              </a:spcBef>
              <a:buFont typeface="Arial"/>
              <a:buNone/>
              <a:defRPr sz="1281"/>
            </a:lvl7pPr>
            <a:lvl8pPr lvl="7" indent="0">
              <a:spcBef>
                <a:spcPts val="0"/>
              </a:spcBef>
              <a:buFont typeface="Arial"/>
              <a:buNone/>
              <a:defRPr sz="1281"/>
            </a:lvl8pPr>
            <a:lvl9pPr lvl="8" indent="0">
              <a:spcBef>
                <a:spcPts val="0"/>
              </a:spcBef>
              <a:buFont typeface="Arial"/>
              <a:buNone/>
              <a:defRPr sz="1281"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8558909" y="308390"/>
            <a:ext cx="42718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Shape 25"/>
          <p:cNvGrpSpPr/>
          <p:nvPr/>
        </p:nvGrpSpPr>
        <p:grpSpPr>
          <a:xfrm>
            <a:off x="8640633" y="87474"/>
            <a:ext cx="0" cy="156735"/>
            <a:chOff x="1140766" y="120822"/>
            <a:chExt cx="0" cy="288032"/>
          </a:xfrm>
        </p:grpSpPr>
        <p:cxnSp>
          <p:nvCxnSpPr>
            <p:cNvPr id="26" name="Shape 26"/>
            <p:cNvCxnSpPr/>
            <p:nvPr/>
          </p:nvCxnSpPr>
          <p:spPr>
            <a:xfrm>
              <a:off x="1140766" y="120822"/>
              <a:ext cx="0" cy="288032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10800000">
              <a:off x="1140766" y="120822"/>
              <a:ext cx="0" cy="288032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8" name="Shape 28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4543" y="4677986"/>
            <a:ext cx="912828" cy="404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1398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588" y="1724025"/>
            <a:ext cx="7524751" cy="857250"/>
          </a:xfrm>
          <a:prstGeom prst="rect">
            <a:avLst/>
          </a:prstGeom>
          <a:solidFill>
            <a:srgbClr val="0063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5" name="4 Rectángulo"/>
          <p:cNvSpPr/>
          <p:nvPr userDrawn="1"/>
        </p:nvSpPr>
        <p:spPr>
          <a:xfrm>
            <a:off x="-1588" y="2578102"/>
            <a:ext cx="7459663" cy="25241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AR" dirty="0">
              <a:solidFill>
                <a:prstClr val="white"/>
              </a:solidFill>
            </a:endParaRPr>
          </a:p>
        </p:txBody>
      </p:sp>
      <p:pic>
        <p:nvPicPr>
          <p:cNvPr id="6" name="24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2578102"/>
            <a:ext cx="2746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-1589" y="1717677"/>
            <a:ext cx="1779589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AutoShape 12"/>
          <p:cNvSpPr>
            <a:spLocks noChangeAspect="1" noChangeArrowheads="1" noTextEdit="1"/>
          </p:cNvSpPr>
          <p:nvPr userDrawn="1"/>
        </p:nvSpPr>
        <p:spPr bwMode="auto">
          <a:xfrm>
            <a:off x="-1587" y="1719265"/>
            <a:ext cx="173831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3175" y="172402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3175" y="172402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11" name="10 Conector recto"/>
          <p:cNvCxnSpPr/>
          <p:nvPr userDrawn="1"/>
        </p:nvCxnSpPr>
        <p:spPr>
          <a:xfrm>
            <a:off x="2093914" y="2025650"/>
            <a:ext cx="0" cy="277814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2 Grupo"/>
          <p:cNvGrpSpPr>
            <a:grpSpLocks/>
          </p:cNvGrpSpPr>
          <p:nvPr userDrawn="1"/>
        </p:nvGrpSpPr>
        <p:grpSpPr bwMode="auto">
          <a:xfrm>
            <a:off x="85725" y="1727201"/>
            <a:ext cx="1771650" cy="847725"/>
            <a:chOff x="0" y="0"/>
            <a:chExt cx="1692275" cy="609600"/>
          </a:xfrm>
        </p:grpSpPr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grpSp>
          <p:nvGrpSpPr>
            <p:cNvPr id="3" name="12 Grupo"/>
            <p:cNvGrpSpPr>
              <a:grpSpLocks/>
            </p:cNvGrpSpPr>
            <p:nvPr userDrawn="1"/>
          </p:nvGrpSpPr>
          <p:grpSpPr bwMode="auto">
            <a:xfrm>
              <a:off x="383642" y="190643"/>
              <a:ext cx="846138" cy="208908"/>
              <a:chOff x="574188" y="208095"/>
              <a:chExt cx="776287" cy="191500"/>
            </a:xfrm>
          </p:grpSpPr>
          <p:sp>
            <p:nvSpPr>
              <p:cNvPr id="15" name="Freeform 12"/>
              <p:cNvSpPr>
                <a:spLocks/>
              </p:cNvSpPr>
              <p:nvPr userDrawn="1"/>
            </p:nvSpPr>
            <p:spPr bwMode="auto">
              <a:xfrm>
                <a:off x="574190" y="208095"/>
                <a:ext cx="278239" cy="191499"/>
              </a:xfrm>
              <a:custGeom>
                <a:avLst/>
                <a:gdLst>
                  <a:gd name="T0" fmla="*/ 2147483647 w 524"/>
                  <a:gd name="T1" fmla="*/ 0 h 361"/>
                  <a:gd name="T2" fmla="*/ 2147483647 w 524"/>
                  <a:gd name="T3" fmla="*/ 0 h 361"/>
                  <a:gd name="T4" fmla="*/ 2147483647 w 524"/>
                  <a:gd name="T5" fmla="*/ 2147483647 h 361"/>
                  <a:gd name="T6" fmla="*/ 2147483647 w 524"/>
                  <a:gd name="T7" fmla="*/ 2147483647 h 361"/>
                  <a:gd name="T8" fmla="*/ 2147483647 w 524"/>
                  <a:gd name="T9" fmla="*/ 2147483647 h 361"/>
                  <a:gd name="T10" fmla="*/ 2147483647 w 524"/>
                  <a:gd name="T11" fmla="*/ 2147483647 h 361"/>
                  <a:gd name="T12" fmla="*/ 2147483647 w 524"/>
                  <a:gd name="T13" fmla="*/ 2147483647 h 361"/>
                  <a:gd name="T14" fmla="*/ 2147483647 w 524"/>
                  <a:gd name="T15" fmla="*/ 2147483647 h 361"/>
                  <a:gd name="T16" fmla="*/ 2147483647 w 524"/>
                  <a:gd name="T17" fmla="*/ 2147483647 h 361"/>
                  <a:gd name="T18" fmla="*/ 2147483647 w 524"/>
                  <a:gd name="T19" fmla="*/ 2147483647 h 361"/>
                  <a:gd name="T20" fmla="*/ 2147483647 w 524"/>
                  <a:gd name="T21" fmla="*/ 2147483647 h 361"/>
                  <a:gd name="T22" fmla="*/ 2147483647 w 524"/>
                  <a:gd name="T23" fmla="*/ 2147483647 h 361"/>
                  <a:gd name="T24" fmla="*/ 2147483647 w 524"/>
                  <a:gd name="T25" fmla="*/ 2147483647 h 361"/>
                  <a:gd name="T26" fmla="*/ 2147483647 w 524"/>
                  <a:gd name="T27" fmla="*/ 2147483647 h 361"/>
                  <a:gd name="T28" fmla="*/ 2147483647 w 524"/>
                  <a:gd name="T29" fmla="*/ 2147483647 h 361"/>
                  <a:gd name="T30" fmla="*/ 2147483647 w 524"/>
                  <a:gd name="T31" fmla="*/ 2147483647 h 361"/>
                  <a:gd name="T32" fmla="*/ 2147483647 w 524"/>
                  <a:gd name="T33" fmla="*/ 2147483647 h 361"/>
                  <a:gd name="T34" fmla="*/ 2147483647 w 524"/>
                  <a:gd name="T35" fmla="*/ 2147483647 h 361"/>
                  <a:gd name="T36" fmla="*/ 2147483647 w 524"/>
                  <a:gd name="T37" fmla="*/ 2147483647 h 361"/>
                  <a:gd name="T38" fmla="*/ 2147483647 w 524"/>
                  <a:gd name="T39" fmla="*/ 2147483647 h 361"/>
                  <a:gd name="T40" fmla="*/ 2147483647 w 524"/>
                  <a:gd name="T41" fmla="*/ 2147483647 h 361"/>
                  <a:gd name="T42" fmla="*/ 2147483647 w 524"/>
                  <a:gd name="T43" fmla="*/ 2147483647 h 361"/>
                  <a:gd name="T44" fmla="*/ 2147483647 w 524"/>
                  <a:gd name="T45" fmla="*/ 2147483647 h 361"/>
                  <a:gd name="T46" fmla="*/ 2147483647 w 524"/>
                  <a:gd name="T47" fmla="*/ 2147483647 h 361"/>
                  <a:gd name="T48" fmla="*/ 2147483647 w 524"/>
                  <a:gd name="T49" fmla="*/ 2147483647 h 361"/>
                  <a:gd name="T50" fmla="*/ 2147483647 w 524"/>
                  <a:gd name="T51" fmla="*/ 2147483647 h 361"/>
                  <a:gd name="T52" fmla="*/ 2147483647 w 524"/>
                  <a:gd name="T53" fmla="*/ 2147483647 h 361"/>
                  <a:gd name="T54" fmla="*/ 2147483647 w 524"/>
                  <a:gd name="T55" fmla="*/ 2147483647 h 361"/>
                  <a:gd name="T56" fmla="*/ 2147483647 w 524"/>
                  <a:gd name="T57" fmla="*/ 2147483647 h 361"/>
                  <a:gd name="T58" fmla="*/ 0 w 524"/>
                  <a:gd name="T59" fmla="*/ 0 h 361"/>
                  <a:gd name="T60" fmla="*/ 2147483647 w 524"/>
                  <a:gd name="T61" fmla="*/ 0 h 361"/>
                  <a:gd name="T62" fmla="*/ 2147483647 w 524"/>
                  <a:gd name="T63" fmla="*/ 0 h 361"/>
                  <a:gd name="T64" fmla="*/ 2147483647 w 524"/>
                  <a:gd name="T65" fmla="*/ 2147483647 h 361"/>
                  <a:gd name="T66" fmla="*/ 2147483647 w 524"/>
                  <a:gd name="T67" fmla="*/ 2147483647 h 361"/>
                  <a:gd name="T68" fmla="*/ 2147483647 w 524"/>
                  <a:gd name="T69" fmla="*/ 2147483647 h 361"/>
                  <a:gd name="T70" fmla="*/ 2147483647 w 524"/>
                  <a:gd name="T71" fmla="*/ 2147483647 h 361"/>
                  <a:gd name="T72" fmla="*/ 2147483647 w 524"/>
                  <a:gd name="T73" fmla="*/ 2147483647 h 361"/>
                  <a:gd name="T74" fmla="*/ 2147483647 w 524"/>
                  <a:gd name="T75" fmla="*/ 2147483647 h 361"/>
                  <a:gd name="T76" fmla="*/ 2147483647 w 524"/>
                  <a:gd name="T77" fmla="*/ 2147483647 h 361"/>
                  <a:gd name="T78" fmla="*/ 2147483647 w 524"/>
                  <a:gd name="T79" fmla="*/ 2147483647 h 361"/>
                  <a:gd name="T80" fmla="*/ 2147483647 w 524"/>
                  <a:gd name="T81" fmla="*/ 2147483647 h 361"/>
                  <a:gd name="T82" fmla="*/ 2147483647 w 524"/>
                  <a:gd name="T83" fmla="*/ 0 h 361"/>
                  <a:gd name="T84" fmla="*/ 2147483647 w 524"/>
                  <a:gd name="T85" fmla="*/ 0 h 3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24" h="361">
                    <a:moveTo>
                      <a:pt x="524" y="0"/>
                    </a:moveTo>
                    <a:lnTo>
                      <a:pt x="524" y="0"/>
                    </a:lnTo>
                    <a:lnTo>
                      <a:pt x="520" y="2"/>
                    </a:lnTo>
                    <a:lnTo>
                      <a:pt x="511" y="8"/>
                    </a:lnTo>
                    <a:lnTo>
                      <a:pt x="498" y="20"/>
                    </a:lnTo>
                    <a:lnTo>
                      <a:pt x="488" y="28"/>
                    </a:lnTo>
                    <a:lnTo>
                      <a:pt x="480" y="39"/>
                    </a:lnTo>
                    <a:lnTo>
                      <a:pt x="338" y="215"/>
                    </a:lnTo>
                    <a:lnTo>
                      <a:pt x="338" y="320"/>
                    </a:lnTo>
                    <a:lnTo>
                      <a:pt x="338" y="330"/>
                    </a:lnTo>
                    <a:lnTo>
                      <a:pt x="340" y="338"/>
                    </a:lnTo>
                    <a:lnTo>
                      <a:pt x="344" y="351"/>
                    </a:lnTo>
                    <a:lnTo>
                      <a:pt x="348" y="358"/>
                    </a:lnTo>
                    <a:lnTo>
                      <a:pt x="349" y="361"/>
                    </a:lnTo>
                    <a:lnTo>
                      <a:pt x="174" y="361"/>
                    </a:lnTo>
                    <a:lnTo>
                      <a:pt x="177" y="358"/>
                    </a:lnTo>
                    <a:lnTo>
                      <a:pt x="180" y="351"/>
                    </a:lnTo>
                    <a:lnTo>
                      <a:pt x="184" y="338"/>
                    </a:lnTo>
                    <a:lnTo>
                      <a:pt x="185" y="330"/>
                    </a:lnTo>
                    <a:lnTo>
                      <a:pt x="185" y="320"/>
                    </a:lnTo>
                    <a:lnTo>
                      <a:pt x="185" y="215"/>
                    </a:lnTo>
                    <a:lnTo>
                      <a:pt x="46" y="40"/>
                    </a:lnTo>
                    <a:lnTo>
                      <a:pt x="36" y="30"/>
                    </a:lnTo>
                    <a:lnTo>
                      <a:pt x="28" y="21"/>
                    </a:lnTo>
                    <a:lnTo>
                      <a:pt x="13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82" y="13"/>
                    </a:lnTo>
                    <a:lnTo>
                      <a:pt x="190" y="27"/>
                    </a:lnTo>
                    <a:lnTo>
                      <a:pt x="202" y="46"/>
                    </a:lnTo>
                    <a:lnTo>
                      <a:pt x="261" y="137"/>
                    </a:lnTo>
                    <a:lnTo>
                      <a:pt x="263" y="137"/>
                    </a:lnTo>
                    <a:lnTo>
                      <a:pt x="323" y="46"/>
                    </a:lnTo>
                    <a:lnTo>
                      <a:pt x="334" y="27"/>
                    </a:lnTo>
                    <a:lnTo>
                      <a:pt x="341" y="13"/>
                    </a:lnTo>
                    <a:lnTo>
                      <a:pt x="347" y="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6" name="Freeform 14"/>
              <p:cNvSpPr>
                <a:spLocks noEditPoints="1"/>
              </p:cNvSpPr>
              <p:nvPr userDrawn="1"/>
            </p:nvSpPr>
            <p:spPr bwMode="auto">
              <a:xfrm>
                <a:off x="884426" y="208095"/>
                <a:ext cx="228156" cy="191499"/>
              </a:xfrm>
              <a:custGeom>
                <a:avLst/>
                <a:gdLst>
                  <a:gd name="T0" fmla="*/ 0 w 431"/>
                  <a:gd name="T1" fmla="*/ 0 h 361"/>
                  <a:gd name="T2" fmla="*/ 2147483647 w 431"/>
                  <a:gd name="T3" fmla="*/ 2147483647 h 361"/>
                  <a:gd name="T4" fmla="*/ 2147483647 w 431"/>
                  <a:gd name="T5" fmla="*/ 2147483647 h 361"/>
                  <a:gd name="T6" fmla="*/ 2147483647 w 431"/>
                  <a:gd name="T7" fmla="*/ 2147483647 h 361"/>
                  <a:gd name="T8" fmla="*/ 2147483647 w 431"/>
                  <a:gd name="T9" fmla="*/ 2147483647 h 361"/>
                  <a:gd name="T10" fmla="*/ 2147483647 w 431"/>
                  <a:gd name="T11" fmla="*/ 2147483647 h 361"/>
                  <a:gd name="T12" fmla="*/ 2147483647 w 431"/>
                  <a:gd name="T13" fmla="*/ 2147483647 h 361"/>
                  <a:gd name="T14" fmla="*/ 0 w 431"/>
                  <a:gd name="T15" fmla="*/ 2147483647 h 361"/>
                  <a:gd name="T16" fmla="*/ 2147483647 w 431"/>
                  <a:gd name="T17" fmla="*/ 2147483647 h 361"/>
                  <a:gd name="T18" fmla="*/ 2147483647 w 431"/>
                  <a:gd name="T19" fmla="*/ 2147483647 h 361"/>
                  <a:gd name="T20" fmla="*/ 2147483647 w 431"/>
                  <a:gd name="T21" fmla="*/ 2147483647 h 361"/>
                  <a:gd name="T22" fmla="*/ 2147483647 w 431"/>
                  <a:gd name="T23" fmla="*/ 2147483647 h 361"/>
                  <a:gd name="T24" fmla="*/ 2147483647 w 431"/>
                  <a:gd name="T25" fmla="*/ 2147483647 h 361"/>
                  <a:gd name="T26" fmla="*/ 2147483647 w 431"/>
                  <a:gd name="T27" fmla="*/ 2147483647 h 361"/>
                  <a:gd name="T28" fmla="*/ 2147483647 w 431"/>
                  <a:gd name="T29" fmla="*/ 2147483647 h 361"/>
                  <a:gd name="T30" fmla="*/ 2147483647 w 431"/>
                  <a:gd name="T31" fmla="*/ 2147483647 h 361"/>
                  <a:gd name="T32" fmla="*/ 2147483647 w 431"/>
                  <a:gd name="T33" fmla="*/ 2147483647 h 361"/>
                  <a:gd name="T34" fmla="*/ 2147483647 w 431"/>
                  <a:gd name="T35" fmla="*/ 2147483647 h 361"/>
                  <a:gd name="T36" fmla="*/ 2147483647 w 431"/>
                  <a:gd name="T37" fmla="*/ 2147483647 h 361"/>
                  <a:gd name="T38" fmla="*/ 2147483647 w 431"/>
                  <a:gd name="T39" fmla="*/ 2147483647 h 361"/>
                  <a:gd name="T40" fmla="*/ 2147483647 w 431"/>
                  <a:gd name="T41" fmla="*/ 2147483647 h 361"/>
                  <a:gd name="T42" fmla="*/ 2147483647 w 431"/>
                  <a:gd name="T43" fmla="*/ 2147483647 h 361"/>
                  <a:gd name="T44" fmla="*/ 2147483647 w 431"/>
                  <a:gd name="T45" fmla="*/ 2147483647 h 361"/>
                  <a:gd name="T46" fmla="*/ 2147483647 w 431"/>
                  <a:gd name="T47" fmla="*/ 2147483647 h 361"/>
                  <a:gd name="T48" fmla="*/ 2147483647 w 431"/>
                  <a:gd name="T49" fmla="*/ 2147483647 h 361"/>
                  <a:gd name="T50" fmla="*/ 2147483647 w 431"/>
                  <a:gd name="T51" fmla="*/ 2147483647 h 361"/>
                  <a:gd name="T52" fmla="*/ 2147483647 w 431"/>
                  <a:gd name="T53" fmla="*/ 2147483647 h 361"/>
                  <a:gd name="T54" fmla="*/ 2147483647 w 431"/>
                  <a:gd name="T55" fmla="*/ 2147483647 h 361"/>
                  <a:gd name="T56" fmla="*/ 2147483647 w 431"/>
                  <a:gd name="T57" fmla="*/ 2147483647 h 361"/>
                  <a:gd name="T58" fmla="*/ 2147483647 w 431"/>
                  <a:gd name="T59" fmla="*/ 2147483647 h 361"/>
                  <a:gd name="T60" fmla="*/ 2147483647 w 431"/>
                  <a:gd name="T61" fmla="*/ 2147483647 h 361"/>
                  <a:gd name="T62" fmla="*/ 2147483647 w 431"/>
                  <a:gd name="T63" fmla="*/ 2147483647 h 361"/>
                  <a:gd name="T64" fmla="*/ 2147483647 w 431"/>
                  <a:gd name="T65" fmla="*/ 2147483647 h 361"/>
                  <a:gd name="T66" fmla="*/ 2147483647 w 431"/>
                  <a:gd name="T67" fmla="*/ 2147483647 h 361"/>
                  <a:gd name="T68" fmla="*/ 2147483647 w 431"/>
                  <a:gd name="T69" fmla="*/ 2147483647 h 361"/>
                  <a:gd name="T70" fmla="*/ 2147483647 w 431"/>
                  <a:gd name="T71" fmla="*/ 2147483647 h 361"/>
                  <a:gd name="T72" fmla="*/ 2147483647 w 431"/>
                  <a:gd name="T73" fmla="*/ 2147483647 h 361"/>
                  <a:gd name="T74" fmla="*/ 2147483647 w 431"/>
                  <a:gd name="T75" fmla="*/ 2147483647 h 361"/>
                  <a:gd name="T76" fmla="*/ 2147483647 w 431"/>
                  <a:gd name="T77" fmla="*/ 2147483647 h 361"/>
                  <a:gd name="T78" fmla="*/ 2147483647 w 431"/>
                  <a:gd name="T79" fmla="*/ 2147483647 h 3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1" h="361">
                    <a:moveTo>
                      <a:pt x="29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11"/>
                    </a:lnTo>
                    <a:lnTo>
                      <a:pt x="9" y="23"/>
                    </a:lnTo>
                    <a:lnTo>
                      <a:pt x="10" y="31"/>
                    </a:lnTo>
                    <a:lnTo>
                      <a:pt x="11" y="40"/>
                    </a:lnTo>
                    <a:lnTo>
                      <a:pt x="11" y="320"/>
                    </a:lnTo>
                    <a:lnTo>
                      <a:pt x="10" y="330"/>
                    </a:lnTo>
                    <a:lnTo>
                      <a:pt x="9" y="338"/>
                    </a:lnTo>
                    <a:lnTo>
                      <a:pt x="8" y="345"/>
                    </a:lnTo>
                    <a:lnTo>
                      <a:pt x="5" y="351"/>
                    </a:lnTo>
                    <a:lnTo>
                      <a:pt x="2" y="358"/>
                    </a:lnTo>
                    <a:lnTo>
                      <a:pt x="0" y="361"/>
                    </a:lnTo>
                    <a:lnTo>
                      <a:pt x="174" y="361"/>
                    </a:lnTo>
                    <a:lnTo>
                      <a:pt x="173" y="358"/>
                    </a:lnTo>
                    <a:lnTo>
                      <a:pt x="170" y="351"/>
                    </a:lnTo>
                    <a:lnTo>
                      <a:pt x="166" y="338"/>
                    </a:lnTo>
                    <a:lnTo>
                      <a:pt x="165" y="330"/>
                    </a:lnTo>
                    <a:lnTo>
                      <a:pt x="164" y="320"/>
                    </a:lnTo>
                    <a:lnTo>
                      <a:pt x="164" y="233"/>
                    </a:lnTo>
                    <a:lnTo>
                      <a:pt x="291" y="233"/>
                    </a:lnTo>
                    <a:lnTo>
                      <a:pt x="305" y="232"/>
                    </a:lnTo>
                    <a:lnTo>
                      <a:pt x="320" y="231"/>
                    </a:lnTo>
                    <a:lnTo>
                      <a:pt x="334" y="228"/>
                    </a:lnTo>
                    <a:lnTo>
                      <a:pt x="347" y="225"/>
                    </a:lnTo>
                    <a:lnTo>
                      <a:pt x="359" y="221"/>
                    </a:lnTo>
                    <a:lnTo>
                      <a:pt x="371" y="217"/>
                    </a:lnTo>
                    <a:lnTo>
                      <a:pt x="381" y="211"/>
                    </a:lnTo>
                    <a:lnTo>
                      <a:pt x="391" y="203"/>
                    </a:lnTo>
                    <a:lnTo>
                      <a:pt x="401" y="195"/>
                    </a:lnTo>
                    <a:lnTo>
                      <a:pt x="408" y="187"/>
                    </a:lnTo>
                    <a:lnTo>
                      <a:pt x="415" y="177"/>
                    </a:lnTo>
                    <a:lnTo>
                      <a:pt x="421" y="167"/>
                    </a:lnTo>
                    <a:lnTo>
                      <a:pt x="426" y="156"/>
                    </a:lnTo>
                    <a:lnTo>
                      <a:pt x="429" y="144"/>
                    </a:lnTo>
                    <a:lnTo>
                      <a:pt x="430" y="131"/>
                    </a:lnTo>
                    <a:lnTo>
                      <a:pt x="431" y="117"/>
                    </a:lnTo>
                    <a:lnTo>
                      <a:pt x="430" y="103"/>
                    </a:lnTo>
                    <a:lnTo>
                      <a:pt x="429" y="90"/>
                    </a:lnTo>
                    <a:lnTo>
                      <a:pt x="426" y="78"/>
                    </a:lnTo>
                    <a:lnTo>
                      <a:pt x="421" y="67"/>
                    </a:lnTo>
                    <a:lnTo>
                      <a:pt x="415" y="57"/>
                    </a:lnTo>
                    <a:lnTo>
                      <a:pt x="409" y="48"/>
                    </a:lnTo>
                    <a:lnTo>
                      <a:pt x="401" y="38"/>
                    </a:lnTo>
                    <a:lnTo>
                      <a:pt x="392" y="31"/>
                    </a:lnTo>
                    <a:lnTo>
                      <a:pt x="383" y="24"/>
                    </a:lnTo>
                    <a:lnTo>
                      <a:pt x="372" y="18"/>
                    </a:lnTo>
                    <a:lnTo>
                      <a:pt x="360" y="12"/>
                    </a:lnTo>
                    <a:lnTo>
                      <a:pt x="347" y="8"/>
                    </a:lnTo>
                    <a:lnTo>
                      <a:pt x="334" y="5"/>
                    </a:lnTo>
                    <a:lnTo>
                      <a:pt x="321" y="2"/>
                    </a:lnTo>
                    <a:lnTo>
                      <a:pt x="305" y="1"/>
                    </a:lnTo>
                    <a:lnTo>
                      <a:pt x="291" y="0"/>
                    </a:lnTo>
                    <a:close/>
                    <a:moveTo>
                      <a:pt x="214" y="168"/>
                    </a:moveTo>
                    <a:lnTo>
                      <a:pt x="165" y="168"/>
                    </a:lnTo>
                    <a:lnTo>
                      <a:pt x="165" y="68"/>
                    </a:lnTo>
                    <a:lnTo>
                      <a:pt x="214" y="68"/>
                    </a:lnTo>
                    <a:lnTo>
                      <a:pt x="227" y="68"/>
                    </a:lnTo>
                    <a:lnTo>
                      <a:pt x="239" y="70"/>
                    </a:lnTo>
                    <a:lnTo>
                      <a:pt x="249" y="74"/>
                    </a:lnTo>
                    <a:lnTo>
                      <a:pt x="259" y="78"/>
                    </a:lnTo>
                    <a:lnTo>
                      <a:pt x="267" y="86"/>
                    </a:lnTo>
                    <a:lnTo>
                      <a:pt x="273" y="94"/>
                    </a:lnTo>
                    <a:lnTo>
                      <a:pt x="277" y="105"/>
                    </a:lnTo>
                    <a:lnTo>
                      <a:pt x="278" y="117"/>
                    </a:lnTo>
                    <a:lnTo>
                      <a:pt x="277" y="130"/>
                    </a:lnTo>
                    <a:lnTo>
                      <a:pt x="272" y="140"/>
                    </a:lnTo>
                    <a:lnTo>
                      <a:pt x="266" y="149"/>
                    </a:lnTo>
                    <a:lnTo>
                      <a:pt x="259" y="156"/>
                    </a:lnTo>
                    <a:lnTo>
                      <a:pt x="249" y="161"/>
                    </a:lnTo>
                    <a:lnTo>
                      <a:pt x="239" y="164"/>
                    </a:lnTo>
                    <a:lnTo>
                      <a:pt x="227" y="167"/>
                    </a:lnTo>
                    <a:lnTo>
                      <a:pt x="214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 userDrawn="1"/>
            </p:nvSpPr>
            <p:spPr bwMode="auto">
              <a:xfrm>
                <a:off x="1150144" y="208095"/>
                <a:ext cx="200332" cy="191499"/>
              </a:xfrm>
              <a:custGeom>
                <a:avLst/>
                <a:gdLst>
                  <a:gd name="T0" fmla="*/ 2147483647 w 380"/>
                  <a:gd name="T1" fmla="*/ 2147483647 h 361"/>
                  <a:gd name="T2" fmla="*/ 2147483647 w 380"/>
                  <a:gd name="T3" fmla="*/ 2147483647 h 361"/>
                  <a:gd name="T4" fmla="*/ 2147483647 w 380"/>
                  <a:gd name="T5" fmla="*/ 2147483647 h 361"/>
                  <a:gd name="T6" fmla="*/ 2147483647 w 380"/>
                  <a:gd name="T7" fmla="*/ 2147483647 h 361"/>
                  <a:gd name="T8" fmla="*/ 2147483647 w 380"/>
                  <a:gd name="T9" fmla="*/ 2147483647 h 361"/>
                  <a:gd name="T10" fmla="*/ 2147483647 w 380"/>
                  <a:gd name="T11" fmla="*/ 2147483647 h 361"/>
                  <a:gd name="T12" fmla="*/ 2147483647 w 380"/>
                  <a:gd name="T13" fmla="*/ 2147483647 h 361"/>
                  <a:gd name="T14" fmla="*/ 2147483647 w 380"/>
                  <a:gd name="T15" fmla="*/ 2147483647 h 361"/>
                  <a:gd name="T16" fmla="*/ 2147483647 w 380"/>
                  <a:gd name="T17" fmla="*/ 2147483647 h 361"/>
                  <a:gd name="T18" fmla="*/ 2147483647 w 380"/>
                  <a:gd name="T19" fmla="*/ 2147483647 h 361"/>
                  <a:gd name="T20" fmla="*/ 2147483647 w 380"/>
                  <a:gd name="T21" fmla="*/ 2147483647 h 361"/>
                  <a:gd name="T22" fmla="*/ 2147483647 w 380"/>
                  <a:gd name="T23" fmla="*/ 2147483647 h 361"/>
                  <a:gd name="T24" fmla="*/ 2147483647 w 380"/>
                  <a:gd name="T25" fmla="*/ 2147483647 h 361"/>
                  <a:gd name="T26" fmla="*/ 2147483647 w 380"/>
                  <a:gd name="T27" fmla="*/ 2147483647 h 361"/>
                  <a:gd name="T28" fmla="*/ 2147483647 w 380"/>
                  <a:gd name="T29" fmla="*/ 2147483647 h 361"/>
                  <a:gd name="T30" fmla="*/ 2147483647 w 380"/>
                  <a:gd name="T31" fmla="*/ 2147483647 h 361"/>
                  <a:gd name="T32" fmla="*/ 2147483647 w 380"/>
                  <a:gd name="T33" fmla="*/ 2147483647 h 361"/>
                  <a:gd name="T34" fmla="*/ 2147483647 w 380"/>
                  <a:gd name="T35" fmla="*/ 2147483647 h 361"/>
                  <a:gd name="T36" fmla="*/ 2147483647 w 380"/>
                  <a:gd name="T37" fmla="*/ 2147483647 h 361"/>
                  <a:gd name="T38" fmla="*/ 2147483647 w 380"/>
                  <a:gd name="T39" fmla="*/ 2147483647 h 361"/>
                  <a:gd name="T40" fmla="*/ 2147483647 w 380"/>
                  <a:gd name="T41" fmla="*/ 2147483647 h 361"/>
                  <a:gd name="T42" fmla="*/ 2147483647 w 380"/>
                  <a:gd name="T43" fmla="*/ 2147483647 h 361"/>
                  <a:gd name="T44" fmla="*/ 2147483647 w 380"/>
                  <a:gd name="T45" fmla="*/ 2147483647 h 361"/>
                  <a:gd name="T46" fmla="*/ 2147483647 w 380"/>
                  <a:gd name="T47" fmla="*/ 2147483647 h 361"/>
                  <a:gd name="T48" fmla="*/ 2147483647 w 380"/>
                  <a:gd name="T49" fmla="*/ 2147483647 h 361"/>
                  <a:gd name="T50" fmla="*/ 2147483647 w 380"/>
                  <a:gd name="T51" fmla="*/ 2147483647 h 361"/>
                  <a:gd name="T52" fmla="*/ 2147483647 w 380"/>
                  <a:gd name="T53" fmla="*/ 2147483647 h 361"/>
                  <a:gd name="T54" fmla="*/ 2147483647 w 380"/>
                  <a:gd name="T55" fmla="*/ 2147483647 h 361"/>
                  <a:gd name="T56" fmla="*/ 0 w 380"/>
                  <a:gd name="T57" fmla="*/ 2147483647 h 361"/>
                  <a:gd name="T58" fmla="*/ 0 w 380"/>
                  <a:gd name="T59" fmla="*/ 2147483647 h 361"/>
                  <a:gd name="T60" fmla="*/ 2147483647 w 380"/>
                  <a:gd name="T61" fmla="*/ 2147483647 h 361"/>
                  <a:gd name="T62" fmla="*/ 2147483647 w 380"/>
                  <a:gd name="T63" fmla="*/ 2147483647 h 361"/>
                  <a:gd name="T64" fmla="*/ 2147483647 w 380"/>
                  <a:gd name="T65" fmla="*/ 2147483647 h 361"/>
                  <a:gd name="T66" fmla="*/ 2147483647 w 380"/>
                  <a:gd name="T67" fmla="*/ 2147483647 h 361"/>
                  <a:gd name="T68" fmla="*/ 2147483647 w 380"/>
                  <a:gd name="T69" fmla="*/ 2147483647 h 361"/>
                  <a:gd name="T70" fmla="*/ 2147483647 w 380"/>
                  <a:gd name="T71" fmla="*/ 2147483647 h 361"/>
                  <a:gd name="T72" fmla="*/ 2147483647 w 380"/>
                  <a:gd name="T73" fmla="*/ 2147483647 h 361"/>
                  <a:gd name="T74" fmla="*/ 2147483647 w 380"/>
                  <a:gd name="T75" fmla="*/ 2147483647 h 361"/>
                  <a:gd name="T76" fmla="*/ 2147483647 w 380"/>
                  <a:gd name="T77" fmla="*/ 2147483647 h 361"/>
                  <a:gd name="T78" fmla="*/ 2147483647 w 380"/>
                  <a:gd name="T79" fmla="*/ 2147483647 h 361"/>
                  <a:gd name="T80" fmla="*/ 2147483647 w 380"/>
                  <a:gd name="T81" fmla="*/ 2147483647 h 361"/>
                  <a:gd name="T82" fmla="*/ 2147483647 w 380"/>
                  <a:gd name="T83" fmla="*/ 2147483647 h 361"/>
                  <a:gd name="T84" fmla="*/ 0 w 380"/>
                  <a:gd name="T85" fmla="*/ 0 h 361"/>
                  <a:gd name="T86" fmla="*/ 2147483647 w 380"/>
                  <a:gd name="T87" fmla="*/ 0 h 361"/>
                  <a:gd name="T88" fmla="*/ 2147483647 w 380"/>
                  <a:gd name="T89" fmla="*/ 2147483647 h 3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80" h="361">
                    <a:moveTo>
                      <a:pt x="380" y="84"/>
                    </a:moveTo>
                    <a:lnTo>
                      <a:pt x="380" y="84"/>
                    </a:lnTo>
                    <a:lnTo>
                      <a:pt x="378" y="83"/>
                    </a:lnTo>
                    <a:lnTo>
                      <a:pt x="370" y="80"/>
                    </a:lnTo>
                    <a:lnTo>
                      <a:pt x="355" y="76"/>
                    </a:lnTo>
                    <a:lnTo>
                      <a:pt x="347" y="75"/>
                    </a:lnTo>
                    <a:lnTo>
                      <a:pt x="338" y="75"/>
                    </a:lnTo>
                    <a:lnTo>
                      <a:pt x="164" y="75"/>
                    </a:lnTo>
                    <a:lnTo>
                      <a:pt x="164" y="161"/>
                    </a:lnTo>
                    <a:lnTo>
                      <a:pt x="303" y="161"/>
                    </a:lnTo>
                    <a:lnTo>
                      <a:pt x="322" y="161"/>
                    </a:lnTo>
                    <a:lnTo>
                      <a:pt x="336" y="158"/>
                    </a:lnTo>
                    <a:lnTo>
                      <a:pt x="350" y="155"/>
                    </a:lnTo>
                    <a:lnTo>
                      <a:pt x="350" y="240"/>
                    </a:lnTo>
                    <a:lnTo>
                      <a:pt x="346" y="239"/>
                    </a:lnTo>
                    <a:lnTo>
                      <a:pt x="336" y="237"/>
                    </a:lnTo>
                    <a:lnTo>
                      <a:pt x="322" y="234"/>
                    </a:lnTo>
                    <a:lnTo>
                      <a:pt x="303" y="233"/>
                    </a:lnTo>
                    <a:lnTo>
                      <a:pt x="164" y="233"/>
                    </a:lnTo>
                    <a:lnTo>
                      <a:pt x="164" y="321"/>
                    </a:lnTo>
                    <a:lnTo>
                      <a:pt x="164" y="331"/>
                    </a:lnTo>
                    <a:lnTo>
                      <a:pt x="165" y="338"/>
                    </a:lnTo>
                    <a:lnTo>
                      <a:pt x="169" y="351"/>
                    </a:lnTo>
                    <a:lnTo>
                      <a:pt x="172" y="358"/>
                    </a:lnTo>
                    <a:lnTo>
                      <a:pt x="173" y="361"/>
                    </a:lnTo>
                    <a:lnTo>
                      <a:pt x="0" y="361"/>
                    </a:lnTo>
                    <a:lnTo>
                      <a:pt x="1" y="358"/>
                    </a:lnTo>
                    <a:lnTo>
                      <a:pt x="4" y="351"/>
                    </a:lnTo>
                    <a:lnTo>
                      <a:pt x="8" y="338"/>
                    </a:lnTo>
                    <a:lnTo>
                      <a:pt x="9" y="331"/>
                    </a:lnTo>
                    <a:lnTo>
                      <a:pt x="10" y="321"/>
                    </a:lnTo>
                    <a:lnTo>
                      <a:pt x="10" y="40"/>
                    </a:lnTo>
                    <a:lnTo>
                      <a:pt x="9" y="31"/>
                    </a:lnTo>
                    <a:lnTo>
                      <a:pt x="8" y="23"/>
                    </a:lnTo>
                    <a:lnTo>
                      <a:pt x="7" y="15"/>
                    </a:lnTo>
                    <a:lnTo>
                      <a:pt x="4" y="9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69646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38575" y="2596671"/>
            <a:ext cx="4950550" cy="215444"/>
          </a:xfrm>
          <a:prstGeom prst="rect">
            <a:avLst/>
          </a:prstGeom>
        </p:spPr>
        <p:txBody>
          <a:bodyPr lIns="0" anchor="ctr" anchorCtr="0"/>
          <a:lstStyle>
            <a:lvl1pPr marL="0" indent="0">
              <a:buFont typeface="Arial" charset="0"/>
              <a:buNone/>
              <a:defRPr sz="1233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6965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238574" y="1985928"/>
            <a:ext cx="5201753" cy="402073"/>
          </a:xfrm>
          <a:prstGeom prst="rect">
            <a:avLst/>
          </a:prstGeom>
        </p:spPr>
        <p:txBody>
          <a:bodyPr lIns="0" anchor="t"/>
          <a:lstStyle>
            <a:lvl1pPr>
              <a:defRPr sz="1896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585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11 Grupo"/>
          <p:cNvGrpSpPr/>
          <p:nvPr userDrawn="1"/>
        </p:nvGrpSpPr>
        <p:grpSpPr>
          <a:xfrm>
            <a:off x="8250639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4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9936"/>
            <a:ext cx="9144000" cy="579163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466" y="100455"/>
            <a:ext cx="757336" cy="2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82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1" y="0"/>
            <a:ext cx="9144000" cy="609601"/>
          </a:xfrm>
          <a:prstGeom prst="rect">
            <a:avLst/>
          </a:prstGeom>
          <a:gradFill>
            <a:gsLst>
              <a:gs pos="0">
                <a:schemeClr val="bg1"/>
              </a:gs>
              <a:gs pos="67000">
                <a:schemeClr val="bg1">
                  <a:alpha val="95000"/>
                </a:schemeClr>
              </a:gs>
              <a:gs pos="100000">
                <a:schemeClr val="bg1">
                  <a:alpha val="95000"/>
                  <a:lumMod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prstClr val="white"/>
              </a:solidFill>
            </a:endParaRPr>
          </a:p>
        </p:txBody>
      </p:sp>
      <p:grpSp>
        <p:nvGrpSpPr>
          <p:cNvPr id="2" name="9 Grupo"/>
          <p:cNvGrpSpPr/>
          <p:nvPr userDrawn="1"/>
        </p:nvGrpSpPr>
        <p:grpSpPr>
          <a:xfrm>
            <a:off x="323314" y="200422"/>
            <a:ext cx="843653" cy="208756"/>
            <a:chOff x="574675" y="207963"/>
            <a:chExt cx="776288" cy="192087"/>
          </a:xfrm>
          <a:solidFill>
            <a:srgbClr val="0063BD"/>
          </a:solidFill>
        </p:grpSpPr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 userDrawn="1"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99151" y="214517"/>
            <a:ext cx="6840537" cy="249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dirty="0"/>
              <a:t>Haga clic para cambiar el estilo de título	</a:t>
            </a:r>
          </a:p>
        </p:txBody>
      </p:sp>
      <p:cxnSp>
        <p:nvCxnSpPr>
          <p:cNvPr id="15" name="14 Conector recto"/>
          <p:cNvCxnSpPr/>
          <p:nvPr userDrawn="1"/>
        </p:nvCxnSpPr>
        <p:spPr>
          <a:xfrm rot="5400000">
            <a:off x="1186576" y="290528"/>
            <a:ext cx="360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ie de página 3"/>
          <p:cNvSpPr txBox="1">
            <a:spLocks/>
          </p:cNvSpPr>
          <p:nvPr userDrawn="1"/>
        </p:nvSpPr>
        <p:spPr bwMode="auto">
          <a:xfrm>
            <a:off x="118493" y="4918074"/>
            <a:ext cx="419417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AR" altLang="es-AR" sz="900" b="1" dirty="0">
                <a:solidFill>
                  <a:schemeClr val="bg1">
                    <a:lumMod val="50000"/>
                  </a:schemeClr>
                </a:solidFill>
              </a:rPr>
              <a:t>Gobierno de Procesos – YPF Privada</a:t>
            </a:r>
          </a:p>
        </p:txBody>
      </p:sp>
    </p:spTree>
    <p:extLst>
      <p:ext uri="{BB962C8B-B14F-4D97-AF65-F5344CB8AC3E}">
        <p14:creationId xmlns:p14="http://schemas.microsoft.com/office/powerpoint/2010/main" val="8822584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2549"/>
            <a:ext cx="9144000" cy="579163"/>
          </a:xfrm>
          <a:prstGeom prst="rect">
            <a:avLst/>
          </a:prstGeom>
        </p:spPr>
      </p:pic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6" y="1816485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0067A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66259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509795"/>
            <a:ext cx="6408960" cy="876960"/>
          </a:xfrm>
        </p:spPr>
        <p:txBody>
          <a:bodyPr numCol="1" spcCol="335992">
            <a:spAutoFit/>
          </a:bodyPr>
          <a:lstStyle>
            <a:lvl1pPr marL="182510" marR="0" indent="-182510" algn="l" defTabSz="4570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1"/>
            <a:ext cx="3544823" cy="413162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6" y="2892302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73841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807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2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4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587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588" y="4924427"/>
            <a:ext cx="7959725" cy="2206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prstClr val="white"/>
              </a:solidFill>
            </a:endParaRPr>
          </a:p>
        </p:txBody>
      </p:sp>
      <p:sp>
        <p:nvSpPr>
          <p:cNvPr id="4" name="4 Rectángulo"/>
          <p:cNvSpPr/>
          <p:nvPr/>
        </p:nvSpPr>
        <p:spPr>
          <a:xfrm>
            <a:off x="8208964" y="4924427"/>
            <a:ext cx="357187" cy="2206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solidFill>
                <a:prstClr val="white"/>
              </a:solidFill>
            </a:endParaRPr>
          </a:p>
        </p:txBody>
      </p:sp>
      <p:sp>
        <p:nvSpPr>
          <p:cNvPr id="5" name="5 Rectángulo"/>
          <p:cNvSpPr/>
          <p:nvPr/>
        </p:nvSpPr>
        <p:spPr>
          <a:xfrm>
            <a:off x="8812213" y="4924427"/>
            <a:ext cx="330200" cy="2206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solidFill>
                <a:prstClr val="white"/>
              </a:solidFill>
            </a:endParaRPr>
          </a:p>
        </p:txBody>
      </p:sp>
      <p:sp>
        <p:nvSpPr>
          <p:cNvPr id="6" name="12 Marcador de texto"/>
          <p:cNvSpPr txBox="1">
            <a:spLocks/>
          </p:cNvSpPr>
          <p:nvPr/>
        </p:nvSpPr>
        <p:spPr>
          <a:xfrm>
            <a:off x="8166102" y="4914902"/>
            <a:ext cx="449263" cy="214313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fld id="{E4D3CD3A-00B6-40EF-9CF7-E930D791230B}" type="slidenum">
              <a:rPr lang="es-ES" altLang="es-AR" sz="1000">
                <a:solidFill>
                  <a:srgbClr val="FFFFFF"/>
                </a:solidFill>
              </a:rPr>
              <a:pPr algn="ctr">
                <a:spcBef>
                  <a:spcPct val="20000"/>
                </a:spcBef>
                <a:buFont typeface="Arial" charset="0"/>
                <a:buNone/>
              </a:pPr>
              <a:t>‹Nº›</a:t>
            </a:fld>
            <a:endParaRPr lang="es-AR" altLang="es-AR" sz="1000">
              <a:solidFill>
                <a:srgbClr val="FFFFFF"/>
              </a:solidFill>
            </a:endParaRPr>
          </a:p>
        </p:txBody>
      </p:sp>
      <p:sp>
        <p:nvSpPr>
          <p:cNvPr id="7" name="7 Rectángulo"/>
          <p:cNvSpPr/>
          <p:nvPr/>
        </p:nvSpPr>
        <p:spPr>
          <a:xfrm>
            <a:off x="1692275" y="0"/>
            <a:ext cx="7119939" cy="6096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solidFill>
                <a:prstClr val="white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" y="0"/>
            <a:ext cx="1692275" cy="609600"/>
          </a:xfrm>
          <a:prstGeom prst="rect">
            <a:avLst/>
          </a:prstGeom>
          <a:solidFill>
            <a:srgbClr val="0063BD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 altLang="es-AR">
              <a:solidFill>
                <a:prstClr val="black"/>
              </a:solidFill>
            </a:endParaRPr>
          </a:p>
        </p:txBody>
      </p:sp>
      <p:grpSp>
        <p:nvGrpSpPr>
          <p:cNvPr id="9" name="9 Grupo"/>
          <p:cNvGrpSpPr>
            <a:grpSpLocks/>
          </p:cNvGrpSpPr>
          <p:nvPr/>
        </p:nvGrpSpPr>
        <p:grpSpPr bwMode="auto">
          <a:xfrm>
            <a:off x="384175" y="190500"/>
            <a:ext cx="846139" cy="209550"/>
            <a:chOff x="574675" y="207963"/>
            <a:chExt cx="776287" cy="192088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574675" y="207963"/>
              <a:ext cx="278182" cy="192088"/>
            </a:xfrm>
            <a:custGeom>
              <a:avLst/>
              <a:gdLst>
                <a:gd name="T0" fmla="*/ 2147483646 w 524"/>
                <a:gd name="T1" fmla="*/ 0 h 361"/>
                <a:gd name="T2" fmla="*/ 2147483646 w 524"/>
                <a:gd name="T3" fmla="*/ 0 h 361"/>
                <a:gd name="T4" fmla="*/ 2147483646 w 524"/>
                <a:gd name="T5" fmla="*/ 2147483646 h 361"/>
                <a:gd name="T6" fmla="*/ 2147483646 w 524"/>
                <a:gd name="T7" fmla="*/ 2147483646 h 361"/>
                <a:gd name="T8" fmla="*/ 2147483646 w 524"/>
                <a:gd name="T9" fmla="*/ 2147483646 h 361"/>
                <a:gd name="T10" fmla="*/ 2147483646 w 524"/>
                <a:gd name="T11" fmla="*/ 2147483646 h 361"/>
                <a:gd name="T12" fmla="*/ 2147483646 w 524"/>
                <a:gd name="T13" fmla="*/ 2147483646 h 361"/>
                <a:gd name="T14" fmla="*/ 2147483646 w 524"/>
                <a:gd name="T15" fmla="*/ 2147483646 h 361"/>
                <a:gd name="T16" fmla="*/ 2147483646 w 524"/>
                <a:gd name="T17" fmla="*/ 2147483646 h 361"/>
                <a:gd name="T18" fmla="*/ 2147483646 w 524"/>
                <a:gd name="T19" fmla="*/ 2147483646 h 361"/>
                <a:gd name="T20" fmla="*/ 2147483646 w 524"/>
                <a:gd name="T21" fmla="*/ 2147483646 h 361"/>
                <a:gd name="T22" fmla="*/ 2147483646 w 524"/>
                <a:gd name="T23" fmla="*/ 2147483646 h 361"/>
                <a:gd name="T24" fmla="*/ 2147483646 w 524"/>
                <a:gd name="T25" fmla="*/ 2147483646 h 361"/>
                <a:gd name="T26" fmla="*/ 2147483646 w 524"/>
                <a:gd name="T27" fmla="*/ 2147483646 h 361"/>
                <a:gd name="T28" fmla="*/ 2147483646 w 524"/>
                <a:gd name="T29" fmla="*/ 2147483646 h 361"/>
                <a:gd name="T30" fmla="*/ 2147483646 w 524"/>
                <a:gd name="T31" fmla="*/ 2147483646 h 361"/>
                <a:gd name="T32" fmla="*/ 2147483646 w 524"/>
                <a:gd name="T33" fmla="*/ 2147483646 h 361"/>
                <a:gd name="T34" fmla="*/ 2147483646 w 524"/>
                <a:gd name="T35" fmla="*/ 2147483646 h 361"/>
                <a:gd name="T36" fmla="*/ 2147483646 w 524"/>
                <a:gd name="T37" fmla="*/ 2147483646 h 361"/>
                <a:gd name="T38" fmla="*/ 2147483646 w 524"/>
                <a:gd name="T39" fmla="*/ 2147483646 h 361"/>
                <a:gd name="T40" fmla="*/ 2147483646 w 524"/>
                <a:gd name="T41" fmla="*/ 2147483646 h 361"/>
                <a:gd name="T42" fmla="*/ 2147483646 w 524"/>
                <a:gd name="T43" fmla="*/ 2147483646 h 361"/>
                <a:gd name="T44" fmla="*/ 2147483646 w 524"/>
                <a:gd name="T45" fmla="*/ 2147483646 h 361"/>
                <a:gd name="T46" fmla="*/ 2147483646 w 524"/>
                <a:gd name="T47" fmla="*/ 2147483646 h 361"/>
                <a:gd name="T48" fmla="*/ 2147483646 w 524"/>
                <a:gd name="T49" fmla="*/ 2147483646 h 361"/>
                <a:gd name="T50" fmla="*/ 2147483646 w 524"/>
                <a:gd name="T51" fmla="*/ 2147483646 h 361"/>
                <a:gd name="T52" fmla="*/ 2147483646 w 524"/>
                <a:gd name="T53" fmla="*/ 2147483646 h 361"/>
                <a:gd name="T54" fmla="*/ 2147483646 w 524"/>
                <a:gd name="T55" fmla="*/ 2147483646 h 361"/>
                <a:gd name="T56" fmla="*/ 2147483646 w 524"/>
                <a:gd name="T57" fmla="*/ 2147483646 h 361"/>
                <a:gd name="T58" fmla="*/ 0 w 524"/>
                <a:gd name="T59" fmla="*/ 0 h 361"/>
                <a:gd name="T60" fmla="*/ 2147483646 w 524"/>
                <a:gd name="T61" fmla="*/ 0 h 361"/>
                <a:gd name="T62" fmla="*/ 2147483646 w 524"/>
                <a:gd name="T63" fmla="*/ 0 h 361"/>
                <a:gd name="T64" fmla="*/ 2147483646 w 524"/>
                <a:gd name="T65" fmla="*/ 2147483646 h 361"/>
                <a:gd name="T66" fmla="*/ 2147483646 w 524"/>
                <a:gd name="T67" fmla="*/ 2147483646 h 361"/>
                <a:gd name="T68" fmla="*/ 2147483646 w 524"/>
                <a:gd name="T69" fmla="*/ 2147483646 h 361"/>
                <a:gd name="T70" fmla="*/ 2147483646 w 524"/>
                <a:gd name="T71" fmla="*/ 2147483646 h 361"/>
                <a:gd name="T72" fmla="*/ 2147483646 w 524"/>
                <a:gd name="T73" fmla="*/ 2147483646 h 361"/>
                <a:gd name="T74" fmla="*/ 2147483646 w 524"/>
                <a:gd name="T75" fmla="*/ 2147483646 h 361"/>
                <a:gd name="T76" fmla="*/ 2147483646 w 524"/>
                <a:gd name="T77" fmla="*/ 2147483646 h 361"/>
                <a:gd name="T78" fmla="*/ 2147483646 w 524"/>
                <a:gd name="T79" fmla="*/ 2147483646 h 361"/>
                <a:gd name="T80" fmla="*/ 2147483646 w 524"/>
                <a:gd name="T81" fmla="*/ 2147483646 h 361"/>
                <a:gd name="T82" fmla="*/ 2147483646 w 524"/>
                <a:gd name="T83" fmla="*/ 0 h 361"/>
                <a:gd name="T84" fmla="*/ 2147483646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4"/>
            <p:cNvSpPr>
              <a:spLocks noEditPoints="1"/>
            </p:cNvSpPr>
            <p:nvPr userDrawn="1"/>
          </p:nvSpPr>
          <p:spPr bwMode="auto">
            <a:xfrm>
              <a:off x="884899" y="207963"/>
              <a:ext cx="228662" cy="192088"/>
            </a:xfrm>
            <a:custGeom>
              <a:avLst/>
              <a:gdLst>
                <a:gd name="T0" fmla="*/ 0 w 431"/>
                <a:gd name="T1" fmla="*/ 0 h 361"/>
                <a:gd name="T2" fmla="*/ 2147483646 w 431"/>
                <a:gd name="T3" fmla="*/ 2147483646 h 361"/>
                <a:gd name="T4" fmla="*/ 2147483646 w 431"/>
                <a:gd name="T5" fmla="*/ 2147483646 h 361"/>
                <a:gd name="T6" fmla="*/ 2147483646 w 431"/>
                <a:gd name="T7" fmla="*/ 2147483646 h 361"/>
                <a:gd name="T8" fmla="*/ 2147483646 w 431"/>
                <a:gd name="T9" fmla="*/ 2147483646 h 361"/>
                <a:gd name="T10" fmla="*/ 2147483646 w 431"/>
                <a:gd name="T11" fmla="*/ 2147483646 h 361"/>
                <a:gd name="T12" fmla="*/ 2147483646 w 431"/>
                <a:gd name="T13" fmla="*/ 2147483646 h 361"/>
                <a:gd name="T14" fmla="*/ 0 w 431"/>
                <a:gd name="T15" fmla="*/ 2147483646 h 361"/>
                <a:gd name="T16" fmla="*/ 2147483646 w 431"/>
                <a:gd name="T17" fmla="*/ 2147483646 h 361"/>
                <a:gd name="T18" fmla="*/ 2147483646 w 431"/>
                <a:gd name="T19" fmla="*/ 2147483646 h 361"/>
                <a:gd name="T20" fmla="*/ 2147483646 w 431"/>
                <a:gd name="T21" fmla="*/ 2147483646 h 361"/>
                <a:gd name="T22" fmla="*/ 2147483646 w 431"/>
                <a:gd name="T23" fmla="*/ 2147483646 h 361"/>
                <a:gd name="T24" fmla="*/ 2147483646 w 431"/>
                <a:gd name="T25" fmla="*/ 2147483646 h 361"/>
                <a:gd name="T26" fmla="*/ 2147483646 w 431"/>
                <a:gd name="T27" fmla="*/ 2147483646 h 361"/>
                <a:gd name="T28" fmla="*/ 2147483646 w 431"/>
                <a:gd name="T29" fmla="*/ 2147483646 h 361"/>
                <a:gd name="T30" fmla="*/ 2147483646 w 431"/>
                <a:gd name="T31" fmla="*/ 2147483646 h 361"/>
                <a:gd name="T32" fmla="*/ 2147483646 w 431"/>
                <a:gd name="T33" fmla="*/ 2147483646 h 361"/>
                <a:gd name="T34" fmla="*/ 2147483646 w 431"/>
                <a:gd name="T35" fmla="*/ 2147483646 h 361"/>
                <a:gd name="T36" fmla="*/ 2147483646 w 431"/>
                <a:gd name="T37" fmla="*/ 2147483646 h 361"/>
                <a:gd name="T38" fmla="*/ 2147483646 w 431"/>
                <a:gd name="T39" fmla="*/ 2147483646 h 361"/>
                <a:gd name="T40" fmla="*/ 2147483646 w 431"/>
                <a:gd name="T41" fmla="*/ 2147483646 h 361"/>
                <a:gd name="T42" fmla="*/ 2147483646 w 431"/>
                <a:gd name="T43" fmla="*/ 2147483646 h 361"/>
                <a:gd name="T44" fmla="*/ 2147483646 w 431"/>
                <a:gd name="T45" fmla="*/ 2147483646 h 361"/>
                <a:gd name="T46" fmla="*/ 2147483646 w 431"/>
                <a:gd name="T47" fmla="*/ 2147483646 h 361"/>
                <a:gd name="T48" fmla="*/ 2147483646 w 431"/>
                <a:gd name="T49" fmla="*/ 2147483646 h 361"/>
                <a:gd name="T50" fmla="*/ 2147483646 w 431"/>
                <a:gd name="T51" fmla="*/ 2147483646 h 361"/>
                <a:gd name="T52" fmla="*/ 2147483646 w 431"/>
                <a:gd name="T53" fmla="*/ 2147483646 h 361"/>
                <a:gd name="T54" fmla="*/ 2147483646 w 431"/>
                <a:gd name="T55" fmla="*/ 2147483646 h 361"/>
                <a:gd name="T56" fmla="*/ 2147483646 w 431"/>
                <a:gd name="T57" fmla="*/ 2147483646 h 361"/>
                <a:gd name="T58" fmla="*/ 2147483646 w 431"/>
                <a:gd name="T59" fmla="*/ 2147483646 h 361"/>
                <a:gd name="T60" fmla="*/ 2147483646 w 431"/>
                <a:gd name="T61" fmla="*/ 2147483646 h 361"/>
                <a:gd name="T62" fmla="*/ 2147483646 w 431"/>
                <a:gd name="T63" fmla="*/ 2147483646 h 361"/>
                <a:gd name="T64" fmla="*/ 2147483646 w 431"/>
                <a:gd name="T65" fmla="*/ 2147483646 h 361"/>
                <a:gd name="T66" fmla="*/ 2147483646 w 431"/>
                <a:gd name="T67" fmla="*/ 2147483646 h 361"/>
                <a:gd name="T68" fmla="*/ 2147483646 w 431"/>
                <a:gd name="T69" fmla="*/ 2147483646 h 361"/>
                <a:gd name="T70" fmla="*/ 2147483646 w 431"/>
                <a:gd name="T71" fmla="*/ 2147483646 h 361"/>
                <a:gd name="T72" fmla="*/ 2147483646 w 431"/>
                <a:gd name="T73" fmla="*/ 2147483646 h 361"/>
                <a:gd name="T74" fmla="*/ 2147483646 w 431"/>
                <a:gd name="T75" fmla="*/ 2147483646 h 361"/>
                <a:gd name="T76" fmla="*/ 2147483646 w 431"/>
                <a:gd name="T77" fmla="*/ 2147483646 h 361"/>
                <a:gd name="T78" fmla="*/ 2147483646 w 431"/>
                <a:gd name="T79" fmla="*/ 2147483646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1149972" y="207963"/>
              <a:ext cx="200990" cy="192088"/>
            </a:xfrm>
            <a:custGeom>
              <a:avLst/>
              <a:gdLst>
                <a:gd name="T0" fmla="*/ 2147483646 w 380"/>
                <a:gd name="T1" fmla="*/ 2147483646 h 361"/>
                <a:gd name="T2" fmla="*/ 2147483646 w 380"/>
                <a:gd name="T3" fmla="*/ 2147483646 h 361"/>
                <a:gd name="T4" fmla="*/ 2147483646 w 380"/>
                <a:gd name="T5" fmla="*/ 2147483646 h 361"/>
                <a:gd name="T6" fmla="*/ 2147483646 w 380"/>
                <a:gd name="T7" fmla="*/ 2147483646 h 361"/>
                <a:gd name="T8" fmla="*/ 2147483646 w 380"/>
                <a:gd name="T9" fmla="*/ 2147483646 h 361"/>
                <a:gd name="T10" fmla="*/ 2147483646 w 380"/>
                <a:gd name="T11" fmla="*/ 2147483646 h 361"/>
                <a:gd name="T12" fmla="*/ 2147483646 w 380"/>
                <a:gd name="T13" fmla="*/ 2147483646 h 361"/>
                <a:gd name="T14" fmla="*/ 2147483646 w 380"/>
                <a:gd name="T15" fmla="*/ 2147483646 h 361"/>
                <a:gd name="T16" fmla="*/ 2147483646 w 380"/>
                <a:gd name="T17" fmla="*/ 2147483646 h 361"/>
                <a:gd name="T18" fmla="*/ 2147483646 w 380"/>
                <a:gd name="T19" fmla="*/ 2147483646 h 361"/>
                <a:gd name="T20" fmla="*/ 2147483646 w 380"/>
                <a:gd name="T21" fmla="*/ 2147483646 h 361"/>
                <a:gd name="T22" fmla="*/ 2147483646 w 380"/>
                <a:gd name="T23" fmla="*/ 2147483646 h 361"/>
                <a:gd name="T24" fmla="*/ 2147483646 w 380"/>
                <a:gd name="T25" fmla="*/ 2147483646 h 361"/>
                <a:gd name="T26" fmla="*/ 2147483646 w 380"/>
                <a:gd name="T27" fmla="*/ 2147483646 h 361"/>
                <a:gd name="T28" fmla="*/ 2147483646 w 380"/>
                <a:gd name="T29" fmla="*/ 2147483646 h 361"/>
                <a:gd name="T30" fmla="*/ 2147483646 w 380"/>
                <a:gd name="T31" fmla="*/ 2147483646 h 361"/>
                <a:gd name="T32" fmla="*/ 2147483646 w 380"/>
                <a:gd name="T33" fmla="*/ 2147483646 h 361"/>
                <a:gd name="T34" fmla="*/ 2147483646 w 380"/>
                <a:gd name="T35" fmla="*/ 2147483646 h 361"/>
                <a:gd name="T36" fmla="*/ 2147483646 w 380"/>
                <a:gd name="T37" fmla="*/ 2147483646 h 361"/>
                <a:gd name="T38" fmla="*/ 2147483646 w 380"/>
                <a:gd name="T39" fmla="*/ 2147483646 h 361"/>
                <a:gd name="T40" fmla="*/ 2147483646 w 380"/>
                <a:gd name="T41" fmla="*/ 2147483646 h 361"/>
                <a:gd name="T42" fmla="*/ 2147483646 w 380"/>
                <a:gd name="T43" fmla="*/ 2147483646 h 361"/>
                <a:gd name="T44" fmla="*/ 2147483646 w 380"/>
                <a:gd name="T45" fmla="*/ 2147483646 h 361"/>
                <a:gd name="T46" fmla="*/ 2147483646 w 380"/>
                <a:gd name="T47" fmla="*/ 2147483646 h 361"/>
                <a:gd name="T48" fmla="*/ 2147483646 w 380"/>
                <a:gd name="T49" fmla="*/ 2147483646 h 361"/>
                <a:gd name="T50" fmla="*/ 2147483646 w 380"/>
                <a:gd name="T51" fmla="*/ 2147483646 h 361"/>
                <a:gd name="T52" fmla="*/ 2147483646 w 380"/>
                <a:gd name="T53" fmla="*/ 2147483646 h 361"/>
                <a:gd name="T54" fmla="*/ 2147483646 w 380"/>
                <a:gd name="T55" fmla="*/ 2147483646 h 361"/>
                <a:gd name="T56" fmla="*/ 0 w 380"/>
                <a:gd name="T57" fmla="*/ 2147483646 h 361"/>
                <a:gd name="T58" fmla="*/ 0 w 380"/>
                <a:gd name="T59" fmla="*/ 2147483646 h 361"/>
                <a:gd name="T60" fmla="*/ 2147483646 w 380"/>
                <a:gd name="T61" fmla="*/ 2147483646 h 361"/>
                <a:gd name="T62" fmla="*/ 2147483646 w 380"/>
                <a:gd name="T63" fmla="*/ 2147483646 h 361"/>
                <a:gd name="T64" fmla="*/ 2147483646 w 380"/>
                <a:gd name="T65" fmla="*/ 2147483646 h 361"/>
                <a:gd name="T66" fmla="*/ 2147483646 w 380"/>
                <a:gd name="T67" fmla="*/ 2147483646 h 361"/>
                <a:gd name="T68" fmla="*/ 2147483646 w 380"/>
                <a:gd name="T69" fmla="*/ 2147483646 h 361"/>
                <a:gd name="T70" fmla="*/ 2147483646 w 380"/>
                <a:gd name="T71" fmla="*/ 2147483646 h 361"/>
                <a:gd name="T72" fmla="*/ 2147483646 w 380"/>
                <a:gd name="T73" fmla="*/ 2147483646 h 361"/>
                <a:gd name="T74" fmla="*/ 2147483646 w 380"/>
                <a:gd name="T75" fmla="*/ 2147483646 h 361"/>
                <a:gd name="T76" fmla="*/ 2147483646 w 380"/>
                <a:gd name="T77" fmla="*/ 2147483646 h 361"/>
                <a:gd name="T78" fmla="*/ 2147483646 w 380"/>
                <a:gd name="T79" fmla="*/ 2147483646 h 361"/>
                <a:gd name="T80" fmla="*/ 2147483646 w 380"/>
                <a:gd name="T81" fmla="*/ 2147483646 h 361"/>
                <a:gd name="T82" fmla="*/ 2147483646 w 380"/>
                <a:gd name="T83" fmla="*/ 2147483646 h 361"/>
                <a:gd name="T84" fmla="*/ 0 w 380"/>
                <a:gd name="T85" fmla="*/ 0 h 361"/>
                <a:gd name="T86" fmla="*/ 2147483646 w 380"/>
                <a:gd name="T87" fmla="*/ 0 h 361"/>
                <a:gd name="T88" fmla="*/ 2147483646 w 380"/>
                <a:gd name="T89" fmla="*/ 2147483646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4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5013327"/>
            <a:ext cx="109539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19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9" y="4924427"/>
            <a:ext cx="23018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20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5" y="4924427"/>
            <a:ext cx="2317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16 Conector recto"/>
          <p:cNvCxnSpPr/>
          <p:nvPr/>
        </p:nvCxnSpPr>
        <p:spPr>
          <a:xfrm>
            <a:off x="1692275" y="600075"/>
            <a:ext cx="7119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 noChangeArrowheads="1"/>
          </p:cNvSpPr>
          <p:nvPr>
            <p:ph type="title"/>
          </p:nvPr>
        </p:nvSpPr>
        <p:spPr bwMode="auto">
          <a:xfrm>
            <a:off x="1833566" y="189566"/>
            <a:ext cx="6840537" cy="2215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dirty="0"/>
              <a:t>Haga clic para modificar el estilo de título del patrón</a:t>
            </a:r>
          </a:p>
        </p:txBody>
      </p:sp>
      <p:sp>
        <p:nvSpPr>
          <p:cNvPr id="18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77826" y="4908550"/>
            <a:ext cx="5707063" cy="274638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s-AR" dirty="0"/>
              <a:t>Transformación</a:t>
            </a:r>
          </a:p>
        </p:txBody>
      </p:sp>
    </p:spTree>
    <p:extLst>
      <p:ext uri="{BB962C8B-B14F-4D97-AF65-F5344CB8AC3E}">
        <p14:creationId xmlns:p14="http://schemas.microsoft.com/office/powerpoint/2010/main" val="66323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(2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200"/>
            <a:ext cx="3086642" cy="360000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 dirty="0"/>
              <a:t>TEXTO PUNTEADO (2 COLUMNAS)</a:t>
            </a:r>
            <a:endParaRPr lang="en-US" dirty="0"/>
          </a:p>
        </p:txBody>
      </p:sp>
      <p:sp>
        <p:nvSpPr>
          <p:cNvPr id="18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1508105"/>
          </a:xfrm>
        </p:spPr>
        <p:txBody>
          <a:bodyPr numCol="2" spcCol="360000">
            <a:spAutoFit/>
          </a:bodyPr>
          <a:lstStyle>
            <a:lvl1pPr marL="179388" marR="0" indent="-17938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Consecteturyty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 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672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74261" y="401898"/>
            <a:ext cx="2045245" cy="413162"/>
          </a:xfrm>
        </p:spPr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3218303" y="4521458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6647303" y="4521458"/>
            <a:ext cx="2133600" cy="274637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2319506" y="1499817"/>
            <a:ext cx="3941880" cy="3397877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4290446" y="1499816"/>
            <a:ext cx="3935175" cy="842228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790958" y="2365857"/>
            <a:ext cx="3935175" cy="81841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5282219" y="3211455"/>
            <a:ext cx="3935175" cy="81841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5771211" y="4056004"/>
            <a:ext cx="3935175" cy="81841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661741" y="2806814"/>
            <a:ext cx="1257409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957042" y="1965097"/>
            <a:ext cx="666808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97710" y="3646063"/>
            <a:ext cx="2385472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97710" y="4514012"/>
            <a:ext cx="2385472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880593" y="1567324"/>
            <a:ext cx="2768048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353186" y="2422419"/>
            <a:ext cx="2768048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65781" y="3255012"/>
            <a:ext cx="2768048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20878" y="4105173"/>
            <a:ext cx="2768048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929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4022958"/>
            <a:ext cx="8424000" cy="523220"/>
          </a:xfrm>
        </p:spPr>
        <p:txBody>
          <a:bodyPr numCol="1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36400"/>
            <a:ext cx="9144000" cy="30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3336957"/>
            <a:ext cx="2129201" cy="360850"/>
          </a:xfrm>
          <a:solidFill>
            <a:schemeClr val="bg1"/>
          </a:solidFill>
        </p:spPr>
        <p:txBody>
          <a:bodyPr wrap="none" anchor="b"/>
          <a:lstStyle>
            <a:lvl1pPr algn="l">
              <a:defRPr sz="1400" b="1"/>
            </a:lvl1pPr>
          </a:lstStyle>
          <a:p>
            <a:r>
              <a:rPr lang="es-ES_tradnl" dirty="0"/>
              <a:t>CARÁTULA INTERNA</a:t>
            </a:r>
            <a:endParaRPr lang="en-US" dirty="0"/>
          </a:p>
        </p:txBody>
      </p:sp>
      <p:grpSp>
        <p:nvGrpSpPr>
          <p:cNvPr id="9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415924" y="385936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835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8059254" y="0"/>
            <a:ext cx="1084746" cy="4835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467544" y="4155926"/>
            <a:ext cx="831703" cy="215444"/>
          </a:xfrm>
        </p:spPr>
        <p:txBody>
          <a:bodyPr wrap="none">
            <a:spAutoFit/>
          </a:bodyPr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MES AÑO</a:t>
            </a:r>
          </a:p>
        </p:txBody>
      </p:sp>
      <p:sp>
        <p:nvSpPr>
          <p:cNvPr id="8" name="7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978000"/>
          </a:xfrm>
        </p:spPr>
        <p:txBody>
          <a:bodyPr>
            <a:noAutofit/>
          </a:bodyPr>
          <a:lstStyle>
            <a:lvl1pPr marL="0" indent="0">
              <a:buNone/>
              <a:defRPr sz="9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 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73600" y="3585600"/>
            <a:ext cx="3993493" cy="545516"/>
          </a:xfrm>
          <a:solidFill>
            <a:schemeClr val="bg1"/>
          </a:solidFill>
        </p:spPr>
        <p:txBody>
          <a:bodyPr wrap="none"/>
          <a:lstStyle>
            <a:lvl1pPr>
              <a:defRPr sz="2600" baseline="0"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CARÁTULA PRINCIPAL</a:t>
            </a:r>
          </a:p>
        </p:txBody>
      </p:sp>
      <p:grpSp>
        <p:nvGrpSpPr>
          <p:cNvPr id="9" name="11 Grupo"/>
          <p:cNvGrpSpPr/>
          <p:nvPr userDrawn="1"/>
        </p:nvGrpSpPr>
        <p:grpSpPr>
          <a:xfrm>
            <a:off x="7668883" y="4411663"/>
            <a:ext cx="1090807" cy="269914"/>
            <a:chOff x="574675" y="207963"/>
            <a:chExt cx="776288" cy="192087"/>
          </a:xfrm>
          <a:solidFill>
            <a:srgbClr val="000000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21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5988"/>
            <a:ext cx="8425184" cy="646331"/>
          </a:xfr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1898"/>
            <a:ext cx="1968388" cy="360850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DIAPOSITIVA BASE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8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5988"/>
            <a:ext cx="8425184" cy="646331"/>
          </a:xfr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9592"/>
            <a:ext cx="2595033" cy="345461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DIAPOSITIVA BASE BLANCA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191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9592"/>
            <a:ext cx="3257074" cy="345461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DIAPOSITIVA SOLO TÍTULO BLANCA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73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9C16D82E-CC9E-4FC5-850B-D61B3F4CAE9A}"/>
              </a:ext>
            </a:extLst>
          </p:cNvPr>
          <p:cNvSpPr/>
          <p:nvPr userDrawn="1"/>
        </p:nvSpPr>
        <p:spPr>
          <a:xfrm>
            <a:off x="-1" y="555526"/>
            <a:ext cx="3531335" cy="230425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F98F80D9-64B7-4F00-B759-C086718A49D3}"/>
              </a:ext>
            </a:extLst>
          </p:cNvPr>
          <p:cNvSpPr/>
          <p:nvPr userDrawn="1"/>
        </p:nvSpPr>
        <p:spPr>
          <a:xfrm>
            <a:off x="-1" y="2859782"/>
            <a:ext cx="3531335" cy="230425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9592"/>
            <a:ext cx="3257074" cy="345461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DIAPOSITIVA SOLO TÍTULO BLANCA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932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n párrafo (2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1508105"/>
          </a:xfrm>
        </p:spPr>
        <p:txBody>
          <a:bodyPr numCol="2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1898"/>
            <a:ext cx="3597743" cy="360850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TEXTO EN PÁRRAFOS (2 COLUMNAS)</a:t>
            </a:r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735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(1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7"/>
            <a:ext cx="2976035" cy="360000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 dirty="0"/>
              <a:t>TEXTO PUNTEADO (1 COLUMNA)</a:t>
            </a:r>
            <a:endParaRPr lang="en-US" dirty="0"/>
          </a:p>
        </p:txBody>
      </p:sp>
      <p:sp>
        <p:nvSpPr>
          <p:cNvPr id="1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646331"/>
          </a:xfrm>
        </p:spPr>
        <p:txBody>
          <a:bodyPr>
            <a:spAutoFit/>
          </a:bodyPr>
          <a:lstStyle>
            <a:lvl1pPr marL="182563" indent="-182563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09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(2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200"/>
            <a:ext cx="3086642" cy="360000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 dirty="0"/>
              <a:t>TEXTO PUNTEADO (2 COLUMNAS)</a:t>
            </a:r>
            <a:endParaRPr lang="en-US" dirty="0"/>
          </a:p>
        </p:txBody>
      </p:sp>
      <p:sp>
        <p:nvSpPr>
          <p:cNvPr id="18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1508105"/>
          </a:xfrm>
        </p:spPr>
        <p:txBody>
          <a:bodyPr numCol="2" spcCol="360000">
            <a:spAutoFit/>
          </a:bodyPr>
          <a:lstStyle>
            <a:lvl1pPr marL="179388" marR="0" indent="-17938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Consecteturyty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 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9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(opción con imag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44286"/>
            <a:ext cx="9153715" cy="459921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663531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ÍNDICE DE CONTENIDOS CON IMAGEN</a:t>
            </a:r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2" y="2363420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3" name="3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676692" y="2791041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6" name="3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676692" y="3217383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9" name="3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676692" y="3645004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1" name="3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79020" y="2363420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34" name="3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279020" y="2791041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279020" y="3217383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40" name="3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79020" y="3645004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42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676692" y="4070987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44" name="3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279020" y="4070987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6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5113688" y="2363420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68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5113688" y="2791041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69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5113688" y="3217383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0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5113688" y="3645004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1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4716016" y="2363420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2" name="3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4716016" y="2791041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3" name="3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4716016" y="3217383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4" name="3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4716016" y="3645004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5" name="3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5113688" y="4070987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6" name="3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4716016" y="4070987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665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(opción con imag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44286"/>
            <a:ext cx="9153715" cy="459921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663531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ÍNDICE DE CONTENIDOS CON IMAGEN</a:t>
            </a:r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2" y="2363420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3" name="3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676692" y="2791041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6" name="3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676692" y="3217383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9" name="3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676692" y="3645004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1" name="3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79020" y="2363420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34" name="3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279020" y="2791041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279020" y="3217383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40" name="3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79020" y="3645004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42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676692" y="4070987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44" name="3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279020" y="4070987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6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5113688" y="2363420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68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5113688" y="2791041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69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5113688" y="3217383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0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5113688" y="3645004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1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4716016" y="2363420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2" name="3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4716016" y="2791041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3" name="3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4716016" y="3217383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4" name="3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4716016" y="3645004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5" name="3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5113688" y="4070987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6" name="3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4716016" y="4070987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765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1"/>
          <p:cNvSpPr/>
          <p:nvPr userDrawn="1"/>
        </p:nvSpPr>
        <p:spPr>
          <a:xfrm>
            <a:off x="7139743" y="2022750"/>
            <a:ext cx="1704677" cy="947687"/>
          </a:xfrm>
          <a:prstGeom prst="rect">
            <a:avLst/>
          </a:prstGeom>
          <a:solidFill>
            <a:srgbClr val="7BC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21"/>
          <p:cNvSpPr/>
          <p:nvPr userDrawn="1"/>
        </p:nvSpPr>
        <p:spPr>
          <a:xfrm>
            <a:off x="7139743" y="930806"/>
            <a:ext cx="1704677" cy="947687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5" y="1290924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08244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914400"/>
            <a:ext cx="6408960" cy="861774"/>
          </a:xfrm>
        </p:spPr>
        <p:txBody>
          <a:bodyPr numCol="1" spcCol="252000">
            <a:sp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1"/>
            <a:ext cx="3392046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5" y="2366741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158259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7876707" y="1525538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876707" y="2605658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3549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6074642" y="536400"/>
            <a:ext cx="3069358" cy="2282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715" y="536400"/>
            <a:ext cx="3042772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395288" y="1119195"/>
            <a:ext cx="2448520" cy="2369880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</a:t>
            </a:r>
            <a:br>
              <a:rPr lang="es-ES" dirty="0"/>
            </a:br>
            <a:r>
              <a:rPr lang="es-ES" dirty="0"/>
              <a:t>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33057" y="536400"/>
            <a:ext cx="3042000" cy="2282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0"/>
            <a:ext cx="2047640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TEXTO + IMAGENES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033057" y="2825661"/>
            <a:ext cx="3042000" cy="231783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074642" y="2825661"/>
            <a:ext cx="3069358" cy="231783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5924" y="94954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407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hart Placeholder 18"/>
          <p:cNvSpPr>
            <a:spLocks noGrp="1"/>
          </p:cNvSpPr>
          <p:nvPr>
            <p:ph type="chart" sz="quarter" idx="28" hasCustomPrompt="1"/>
          </p:nvPr>
        </p:nvSpPr>
        <p:spPr>
          <a:xfrm>
            <a:off x="4666983" y="1419622"/>
            <a:ext cx="3926987" cy="23762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3126012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DOS GRÁFICOS + DESTACADOS</a:t>
            </a:r>
            <a:endParaRPr lang="en-US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66698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3926987" cy="23762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32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469335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3" name="3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58220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4" name="8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328006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5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316892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799138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788024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8" name="8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6735734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9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724620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0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6698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8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2901754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7328476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1042994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9" name="8 Marcador de texto"/>
          <p:cNvSpPr>
            <a:spLocks noGrp="1"/>
          </p:cNvSpPr>
          <p:nvPr>
            <p:ph type="body" sz="quarter" idx="38" hasCustomPrompt="1"/>
          </p:nvPr>
        </p:nvSpPr>
        <p:spPr>
          <a:xfrm>
            <a:off x="5397708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22354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áficos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hart Placeholder 18"/>
          <p:cNvSpPr>
            <a:spLocks noGrp="1"/>
          </p:cNvSpPr>
          <p:nvPr>
            <p:ph type="chart" sz="quarter" idx="28" hasCustomPrompt="1"/>
          </p:nvPr>
        </p:nvSpPr>
        <p:spPr>
          <a:xfrm>
            <a:off x="4666983" y="1419622"/>
            <a:ext cx="3926987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1677411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DOS GRÁFICOS</a:t>
            </a:r>
            <a:endParaRPr lang="en-US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66698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3926987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0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6698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952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Gráfic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1746339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ÚNICO GRÁFICO</a:t>
            </a:r>
            <a:endParaRPr lang="en-US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6591283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3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031386" y="3452609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7020272" y="329183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7031386" y="4290417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7020272" y="4129638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7655644" y="4535016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7655644" y="3694956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78963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o y frase destacada + texto +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 userDrawn="1"/>
        </p:nvSpPr>
        <p:spPr>
          <a:xfrm>
            <a:off x="0" y="536400"/>
            <a:ext cx="3033058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003798"/>
            <a:ext cx="2448520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033057" y="536484"/>
            <a:ext cx="6110944" cy="460701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117962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GRÁFICO</a:t>
            </a:r>
            <a:endParaRPr lang="en-US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365573" y="921128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9" name="Chart Placeholder 18"/>
          <p:cNvSpPr>
            <a:spLocks noGrp="1"/>
          </p:cNvSpPr>
          <p:nvPr>
            <p:ph type="chart" sz="quarter" idx="15" hasCustomPrompt="1"/>
          </p:nvPr>
        </p:nvSpPr>
        <p:spPr>
          <a:xfrm>
            <a:off x="3365573" y="1419623"/>
            <a:ext cx="5545311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415925" y="1398996"/>
            <a:ext cx="2360613" cy="86177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182562" indent="0">
              <a:buNone/>
              <a:defRPr>
                <a:solidFill>
                  <a:schemeClr val="tx1"/>
                </a:solidFill>
              </a:defRPr>
            </a:lvl2pPr>
            <a:lvl3pPr marL="381000" indent="0">
              <a:buNone/>
              <a:defRPr>
                <a:solidFill>
                  <a:schemeClr val="tx1"/>
                </a:solidFill>
              </a:defRPr>
            </a:lvl3pPr>
            <a:lvl4pPr marL="541338" indent="0">
              <a:buNone/>
              <a:defRPr>
                <a:solidFill>
                  <a:schemeClr val="tx1"/>
                </a:solidFill>
              </a:defRPr>
            </a:lvl4pPr>
            <a:lvl5pPr marL="715962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409120" y="85730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26"/>
          <p:cNvCxnSpPr/>
          <p:nvPr userDrawn="1"/>
        </p:nvCxnSpPr>
        <p:spPr>
          <a:xfrm>
            <a:off x="3365573" y="833119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1074300" y="115699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9180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 + 2 gráficos con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57442" y="2849584"/>
            <a:ext cx="4586558" cy="229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9715" y="536400"/>
            <a:ext cx="4567159" cy="46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" y="2849584"/>
            <a:ext cx="4557442" cy="229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7442" y="536400"/>
            <a:ext cx="4586557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hart Placeholder 27"/>
          <p:cNvSpPr>
            <a:spLocks noGrp="1"/>
          </p:cNvSpPr>
          <p:nvPr>
            <p:ph type="chart" sz="quarter" idx="13" hasCustomPrompt="1"/>
          </p:nvPr>
        </p:nvSpPr>
        <p:spPr>
          <a:xfrm>
            <a:off x="356184" y="1204466"/>
            <a:ext cx="3999792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5" name="Chart Placeholder 27"/>
          <p:cNvSpPr>
            <a:spLocks noGrp="1"/>
          </p:cNvSpPr>
          <p:nvPr>
            <p:ph type="chart" sz="quarter" idx="14" hasCustomPrompt="1"/>
          </p:nvPr>
        </p:nvSpPr>
        <p:spPr>
          <a:xfrm>
            <a:off x="4746950" y="1203598"/>
            <a:ext cx="4145530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hart Placeholder 27"/>
          <p:cNvSpPr>
            <a:spLocks noGrp="1"/>
          </p:cNvSpPr>
          <p:nvPr>
            <p:ph type="chart" sz="quarter" idx="15" hasCustomPrompt="1"/>
          </p:nvPr>
        </p:nvSpPr>
        <p:spPr>
          <a:xfrm>
            <a:off x="356185" y="3364706"/>
            <a:ext cx="2631640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7" name="Chart Placeholder 27"/>
          <p:cNvSpPr>
            <a:spLocks noGrp="1"/>
          </p:cNvSpPr>
          <p:nvPr>
            <p:ph type="chart" sz="quarter" idx="16" hasCustomPrompt="1"/>
          </p:nvPr>
        </p:nvSpPr>
        <p:spPr>
          <a:xfrm>
            <a:off x="4746951" y="3363838"/>
            <a:ext cx="2777377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49098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CUATRO GRÁFICOS + DESTACADOS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46950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6184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6950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15956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34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3261564" y="3363838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5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3261564" y="320015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46" name="8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3261564" y="4302852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7" name="3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3261564" y="4139164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48" name="8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7802440" y="3363838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9" name="3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7802440" y="320015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50" name="8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7802440" y="4302852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51" name="3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7802440" y="4139164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3805947" y="3620677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35" hasCustomPrompt="1"/>
          </p:nvPr>
        </p:nvSpPr>
        <p:spPr>
          <a:xfrm>
            <a:off x="3805947" y="4575274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9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8383656" y="3620677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31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8383656" y="4575274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cxnSp>
        <p:nvCxnSpPr>
          <p:cNvPr id="32" name="Straight Connector 9"/>
          <p:cNvCxnSpPr/>
          <p:nvPr userDrawn="1"/>
        </p:nvCxnSpPr>
        <p:spPr>
          <a:xfrm>
            <a:off x="356184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/>
          <p:nvPr userDrawn="1"/>
        </p:nvCxnSpPr>
        <p:spPr>
          <a:xfrm>
            <a:off x="4746950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/>
          <p:cNvCxnSpPr/>
          <p:nvPr userDrawn="1"/>
        </p:nvCxnSpPr>
        <p:spPr>
          <a:xfrm>
            <a:off x="415956" y="300589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/>
          <p:cNvCxnSpPr/>
          <p:nvPr userDrawn="1"/>
        </p:nvCxnSpPr>
        <p:spPr>
          <a:xfrm>
            <a:off x="4746950" y="300406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6979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áficos + 2 gráficos con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57442" y="2849584"/>
            <a:ext cx="4586558" cy="229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9715" y="536400"/>
            <a:ext cx="4567159" cy="46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" y="2849584"/>
            <a:ext cx="4557442" cy="229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7442" y="536400"/>
            <a:ext cx="4586557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hart Placeholder 27"/>
          <p:cNvSpPr>
            <a:spLocks noGrp="1"/>
          </p:cNvSpPr>
          <p:nvPr>
            <p:ph type="chart" sz="quarter" idx="13" hasCustomPrompt="1"/>
          </p:nvPr>
        </p:nvSpPr>
        <p:spPr>
          <a:xfrm>
            <a:off x="356184" y="1204466"/>
            <a:ext cx="3999792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5" name="Chart Placeholder 27"/>
          <p:cNvSpPr>
            <a:spLocks noGrp="1"/>
          </p:cNvSpPr>
          <p:nvPr>
            <p:ph type="chart" sz="quarter" idx="14" hasCustomPrompt="1"/>
          </p:nvPr>
        </p:nvSpPr>
        <p:spPr>
          <a:xfrm>
            <a:off x="4746950" y="1203598"/>
            <a:ext cx="4145530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hart Placeholder 27"/>
          <p:cNvSpPr>
            <a:spLocks noGrp="1"/>
          </p:cNvSpPr>
          <p:nvPr>
            <p:ph type="chart" sz="quarter" idx="15" hasCustomPrompt="1"/>
          </p:nvPr>
        </p:nvSpPr>
        <p:spPr>
          <a:xfrm>
            <a:off x="356184" y="3364706"/>
            <a:ext cx="3999791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7" name="Chart Placeholder 27"/>
          <p:cNvSpPr>
            <a:spLocks noGrp="1"/>
          </p:cNvSpPr>
          <p:nvPr>
            <p:ph type="chart" sz="quarter" idx="16" hasCustomPrompt="1"/>
          </p:nvPr>
        </p:nvSpPr>
        <p:spPr>
          <a:xfrm>
            <a:off x="4746951" y="3363838"/>
            <a:ext cx="4145529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042382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CUATRO GRÁFICOS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46950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6184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6950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15956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2" name="Straight Connector 9"/>
          <p:cNvCxnSpPr/>
          <p:nvPr userDrawn="1"/>
        </p:nvCxnSpPr>
        <p:spPr>
          <a:xfrm>
            <a:off x="356184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/>
          <p:nvPr userDrawn="1"/>
        </p:nvCxnSpPr>
        <p:spPr>
          <a:xfrm>
            <a:off x="4746950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/>
          <p:cNvCxnSpPr/>
          <p:nvPr userDrawn="1"/>
        </p:nvCxnSpPr>
        <p:spPr>
          <a:xfrm>
            <a:off x="415956" y="300589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/>
          <p:cNvCxnSpPr/>
          <p:nvPr userDrawn="1"/>
        </p:nvCxnSpPr>
        <p:spPr>
          <a:xfrm>
            <a:off x="4746950" y="300406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986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3758753"/>
            <a:ext cx="8424000" cy="64633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67657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TABLA + TEXTO</a:t>
            </a:r>
            <a:endParaRPr lang="en-US" dirty="0"/>
          </a:p>
        </p:txBody>
      </p:sp>
      <p:sp>
        <p:nvSpPr>
          <p:cNvPr id="7" name="6 Marcador de tabla"/>
          <p:cNvSpPr>
            <a:spLocks noGrp="1"/>
          </p:cNvSpPr>
          <p:nvPr>
            <p:ph type="tbl" sz="quarter" idx="15" hasCustomPrompt="1"/>
          </p:nvPr>
        </p:nvSpPr>
        <p:spPr>
          <a:xfrm>
            <a:off x="415924" y="1059582"/>
            <a:ext cx="8404547" cy="252028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tabla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4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1"/>
          <p:cNvSpPr/>
          <p:nvPr userDrawn="1"/>
        </p:nvSpPr>
        <p:spPr>
          <a:xfrm>
            <a:off x="7139743" y="2022750"/>
            <a:ext cx="1704677" cy="947687"/>
          </a:xfrm>
          <a:prstGeom prst="rect">
            <a:avLst/>
          </a:prstGeom>
          <a:solidFill>
            <a:srgbClr val="7BC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21"/>
          <p:cNvSpPr/>
          <p:nvPr userDrawn="1"/>
        </p:nvSpPr>
        <p:spPr>
          <a:xfrm>
            <a:off x="7139743" y="930806"/>
            <a:ext cx="1704677" cy="947687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5" y="1290924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08244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914400"/>
            <a:ext cx="6408960" cy="861774"/>
          </a:xfrm>
        </p:spPr>
        <p:txBody>
          <a:bodyPr numCol="1" spcCol="252000">
            <a:sp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1"/>
            <a:ext cx="3392046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5" y="2366741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158259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7876707" y="1525538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876707" y="2605658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893629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928038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TABLA </a:t>
            </a:r>
            <a:endParaRPr lang="en-US" dirty="0"/>
          </a:p>
        </p:txBody>
      </p:sp>
      <p:sp>
        <p:nvSpPr>
          <p:cNvPr id="7" name="6 Marcador de tabla"/>
          <p:cNvSpPr>
            <a:spLocks noGrp="1"/>
          </p:cNvSpPr>
          <p:nvPr>
            <p:ph type="tbl" sz="quarter" idx="15" hasCustomPrompt="1"/>
          </p:nvPr>
        </p:nvSpPr>
        <p:spPr>
          <a:xfrm>
            <a:off x="415924" y="1059582"/>
            <a:ext cx="8404547" cy="360040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tabla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851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3" hasCustomPrompt="1"/>
          </p:nvPr>
        </p:nvSpPr>
        <p:spPr>
          <a:xfrm>
            <a:off x="415923" y="1390779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85989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LÍNEA DE TIEMPO</a:t>
            </a:r>
            <a:endParaRPr lang="en-US" dirty="0"/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 hasCustomPrompt="1"/>
          </p:nvPr>
        </p:nvSpPr>
        <p:spPr>
          <a:xfrm>
            <a:off x="2023924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1" name="Picture Placeholder 38"/>
          <p:cNvSpPr>
            <a:spLocks noGrp="1"/>
          </p:cNvSpPr>
          <p:nvPr>
            <p:ph type="pic" sz="quarter" idx="15" hasCustomPrompt="1"/>
          </p:nvPr>
        </p:nvSpPr>
        <p:spPr>
          <a:xfrm>
            <a:off x="3631312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2" name="Picture Placeholder 38"/>
          <p:cNvSpPr>
            <a:spLocks noGrp="1"/>
          </p:cNvSpPr>
          <p:nvPr>
            <p:ph type="pic" sz="quarter" idx="16" hasCustomPrompt="1"/>
          </p:nvPr>
        </p:nvSpPr>
        <p:spPr>
          <a:xfrm>
            <a:off x="5238088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3" name="Picture Placeholder 38"/>
          <p:cNvSpPr>
            <a:spLocks noGrp="1"/>
          </p:cNvSpPr>
          <p:nvPr>
            <p:ph type="pic" sz="quarter" idx="17" hasCustomPrompt="1"/>
          </p:nvPr>
        </p:nvSpPr>
        <p:spPr>
          <a:xfrm>
            <a:off x="6846088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6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15924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2023312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3630700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2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238088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3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6845476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23" name="16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402173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4" name="16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2031095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5" name="16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3635896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6" name="16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5264818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7" name="16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6862506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29" name="Straight Connector 11"/>
          <p:cNvCxnSpPr/>
          <p:nvPr userDrawn="1"/>
        </p:nvCxnSpPr>
        <p:spPr>
          <a:xfrm>
            <a:off x="-9715" y="2402111"/>
            <a:ext cx="8854135" cy="0"/>
          </a:xfrm>
          <a:prstGeom prst="line">
            <a:avLst/>
          </a:prstGeom>
          <a:ln>
            <a:solidFill>
              <a:srgbClr val="0067A8"/>
            </a:solidFill>
            <a:prstDash val="sysDot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415924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2025432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3643516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5235312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6845776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8159626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5580112" y="536400"/>
            <a:ext cx="3563887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5882912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5882912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5882912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5882912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5882912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5882912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5882912" y="3621112"/>
            <a:ext cx="3187204" cy="1231106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606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-30066" y="536400"/>
            <a:ext cx="2051719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267744" y="924684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71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5724128" y="536400"/>
            <a:ext cx="3419871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909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5724128" y="536400"/>
            <a:ext cx="3419871" cy="460709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893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5724128" y="536400"/>
            <a:ext cx="3419871" cy="460709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834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4566912" y="536400"/>
            <a:ext cx="4577087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855750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4855750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4855750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55750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55750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55750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4855750" y="3621112"/>
            <a:ext cx="4089688" cy="923330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611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7D588C0B-0847-464E-ABF3-19ED29E8113A}"/>
              </a:ext>
            </a:extLst>
          </p:cNvPr>
          <p:cNvSpPr/>
          <p:nvPr userDrawn="1"/>
        </p:nvSpPr>
        <p:spPr>
          <a:xfrm>
            <a:off x="4561368" y="627534"/>
            <a:ext cx="4582632" cy="4515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-5087" y="627534"/>
            <a:ext cx="4577087" cy="451596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855750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4855750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4855750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55750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55750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55750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4855750" y="3621112"/>
            <a:ext cx="4089688" cy="923330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993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7D588C0B-0847-464E-ABF3-19ED29E8113A}"/>
              </a:ext>
            </a:extLst>
          </p:cNvPr>
          <p:cNvSpPr/>
          <p:nvPr userDrawn="1"/>
        </p:nvSpPr>
        <p:spPr>
          <a:xfrm>
            <a:off x="3797374" y="627534"/>
            <a:ext cx="5346626" cy="4515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-5087" y="627534"/>
            <a:ext cx="3802461" cy="451596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024584" cy="193899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355976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4355976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4355976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355976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355976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355976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4355976" y="3621112"/>
            <a:ext cx="4089688" cy="923330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6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6074642" y="536400"/>
            <a:ext cx="3069358" cy="2282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715" y="536400"/>
            <a:ext cx="3042772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395288" y="1119195"/>
            <a:ext cx="2448520" cy="2369880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</a:t>
            </a:r>
            <a:br>
              <a:rPr lang="es-ES" dirty="0"/>
            </a:br>
            <a:r>
              <a:rPr lang="es-ES" dirty="0"/>
              <a:t>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33057" y="536400"/>
            <a:ext cx="3042000" cy="2282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0"/>
            <a:ext cx="2047640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TEXTO + IMAGENES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033057" y="2825661"/>
            <a:ext cx="3042000" cy="231783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074642" y="2825661"/>
            <a:ext cx="3069358" cy="231783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5924" y="94954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819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ía de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4740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304740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5" name="Picture Placeholder 11"/>
          <p:cNvSpPr>
            <a:spLocks noGrp="1"/>
          </p:cNvSpPr>
          <p:nvPr>
            <p:ph type="pic" sz="quarter" idx="21" hasCustomPrompt="1"/>
          </p:nvPr>
        </p:nvSpPr>
        <p:spPr>
          <a:xfrm>
            <a:off x="609480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81637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GALERÍA VARIAS IMÁGENES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609480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033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536400"/>
            <a:ext cx="9144000" cy="46071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084654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IMAGEN PANTALLA COMPLETA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46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850261" cy="360850"/>
          </a:xfrm>
        </p:spPr>
        <p:txBody>
          <a:bodyPr wrap="none"/>
          <a:lstStyle/>
          <a:p>
            <a:r>
              <a:rPr lang="es-ES_tradnl" dirty="0"/>
              <a:t>VIDEO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 hasCustomPrompt="1"/>
          </p:nvPr>
        </p:nvSpPr>
        <p:spPr>
          <a:xfrm>
            <a:off x="275095" y="987425"/>
            <a:ext cx="8569325" cy="3816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video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4412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 userDrawn="1"/>
        </p:nvSpPr>
        <p:spPr>
          <a:xfrm>
            <a:off x="3055005" y="536400"/>
            <a:ext cx="3033059" cy="229715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5"/>
          <p:cNvSpPr/>
          <p:nvPr userDrawn="1"/>
        </p:nvSpPr>
        <p:spPr>
          <a:xfrm>
            <a:off x="0" y="536400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37174"/>
            <a:ext cx="9144000" cy="23063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imagen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087600" y="536400"/>
            <a:ext cx="3056400" cy="2296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199"/>
            <a:ext cx="2477501" cy="36000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DOS DATOS DESTACADOS</a:t>
            </a:r>
            <a:endParaRPr lang="en-US" dirty="0"/>
          </a:p>
        </p:txBody>
      </p:sp>
      <p:sp>
        <p:nvSpPr>
          <p:cNvPr id="1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268986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1268986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462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1642745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3055005" y="1642745"/>
            <a:ext cx="3033059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1"/>
          <p:cNvSpPr/>
          <p:nvPr userDrawn="1"/>
        </p:nvSpPr>
        <p:spPr>
          <a:xfrm>
            <a:off x="6084168" y="1642745"/>
            <a:ext cx="3059832" cy="22971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9592"/>
            <a:ext cx="2548931" cy="345461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TRES DATOS DESTACADOS</a:t>
            </a:r>
            <a:endParaRPr lang="en-US" dirty="0"/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237787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212976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2991576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237787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212976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2991576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1" name="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353150" y="237787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6353150" y="212976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3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6353150" y="2991576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099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536400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3055005" y="536400"/>
            <a:ext cx="3033059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1"/>
          <p:cNvSpPr/>
          <p:nvPr userDrawn="1"/>
        </p:nvSpPr>
        <p:spPr>
          <a:xfrm>
            <a:off x="6084168" y="536400"/>
            <a:ext cx="3059832" cy="2297157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001491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CUATRO DATOS DESTACADOS</a:t>
            </a:r>
            <a:endParaRPr lang="en-U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3148013"/>
            <a:ext cx="8424000" cy="92333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 ACCUMSAN, ORCI IN IACULIS GRAVIDA, PURUS MASSA </a:t>
            </a:r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1" name="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353150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6353150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3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6353150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4566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536400"/>
            <a:ext cx="457200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4572000" y="536400"/>
            <a:ext cx="4572000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001491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CUATRO DATOS DESTACADOS</a:t>
            </a:r>
            <a:endParaRPr lang="en-U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3148013"/>
            <a:ext cx="8424000" cy="92333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 ACCUMSAN, ORCI IN IACULIS GRAVIDA, PURUS MASSA </a:t>
            </a:r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74384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74384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74384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9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1269055"/>
            <a:ext cx="457200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4572000" y="1269055"/>
            <a:ext cx="4572000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1134553"/>
            <a:ext cx="3001491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CUATRO DATOS DESTACADOS</a:t>
            </a:r>
            <a:endParaRPr lang="en-U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3880668"/>
            <a:ext cx="8424000" cy="92333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 ACCUMSAN, ORCI IN IACULIS GRAVIDA, PURUS MASSA </a:t>
            </a:r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200418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75607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2617886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74384" y="200418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74384" y="175607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74384" y="2617886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237825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o como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47466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" dirty="0"/>
              <a:t>IMAGEN ENCUADRADA</a:t>
            </a:r>
          </a:p>
        </p:txBody>
      </p:sp>
      <p:sp>
        <p:nvSpPr>
          <p:cNvPr id="9" name="8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275094" y="987425"/>
            <a:ext cx="8568000" cy="3816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u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2627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5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2652345"/>
            <a:ext cx="8424000" cy="646331"/>
          </a:xfrm>
        </p:spPr>
        <p:txBody>
          <a:bodyPr numCol="1" spcCol="360000">
            <a:sp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0" y="403199"/>
            <a:ext cx="2682686" cy="360000"/>
          </a:xfrm>
          <a:solidFill>
            <a:schemeClr val="tx1"/>
          </a:solidFill>
        </p:spPr>
        <p:txBody>
          <a:bodyPr wrap="none" lIns="144000" tIns="72000" rIns="144000" bIns="72000" anchor="ctr" anchorCtr="0">
            <a:spAutoFit/>
          </a:bodyPr>
          <a:lstStyle>
            <a:lvl1pPr algn="l">
              <a:defRPr sz="1300" b="1"/>
            </a:lvl1pPr>
          </a:lstStyle>
          <a:p>
            <a:r>
              <a:rPr lang="es-ES_tradnl" dirty="0"/>
              <a:t>IMAGEN + TEXTO PUNTEADO</a:t>
            </a:r>
            <a:endParaRPr lang="en-US" dirty="0"/>
          </a:p>
        </p:txBody>
      </p:sp>
      <p:grpSp>
        <p:nvGrpSpPr>
          <p:cNvPr id="18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185929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2" name="Straight Connector 12"/>
          <p:cNvCxnSpPr/>
          <p:nvPr userDrawn="1"/>
        </p:nvCxnSpPr>
        <p:spPr>
          <a:xfrm>
            <a:off x="415924" y="2425734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1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hart Placeholder 18"/>
          <p:cNvSpPr>
            <a:spLocks noGrp="1"/>
          </p:cNvSpPr>
          <p:nvPr>
            <p:ph type="chart" sz="quarter" idx="28" hasCustomPrompt="1"/>
          </p:nvPr>
        </p:nvSpPr>
        <p:spPr>
          <a:xfrm>
            <a:off x="4666983" y="1419622"/>
            <a:ext cx="3926987" cy="23762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3126012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DOS GRÁFICOS + DESTACADOS</a:t>
            </a:r>
            <a:endParaRPr lang="en-US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66698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3926987" cy="23762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32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469335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3" name="3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58220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4" name="8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328006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5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316892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799138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788024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8" name="8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6735734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9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724620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0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6698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8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2901754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7328476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1042994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9" name="8 Marcador de texto"/>
          <p:cNvSpPr>
            <a:spLocks noGrp="1"/>
          </p:cNvSpPr>
          <p:nvPr>
            <p:ph type="body" sz="quarter" idx="38" hasCustomPrompt="1"/>
          </p:nvPr>
        </p:nvSpPr>
        <p:spPr>
          <a:xfrm>
            <a:off x="5397708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97297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Párraf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/>
          <p:cNvSpPr/>
          <p:nvPr userDrawn="1"/>
        </p:nvSpPr>
        <p:spPr>
          <a:xfrm>
            <a:off x="7139743" y="3733658"/>
            <a:ext cx="1704677" cy="947687"/>
          </a:xfrm>
          <a:prstGeom prst="rect">
            <a:avLst/>
          </a:prstGeom>
          <a:solidFill>
            <a:srgbClr val="7BC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1"/>
          <p:cNvSpPr/>
          <p:nvPr userDrawn="1"/>
        </p:nvSpPr>
        <p:spPr>
          <a:xfrm>
            <a:off x="7139743" y="2641714"/>
            <a:ext cx="1704677" cy="947687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3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2636139"/>
            <a:ext cx="6552976" cy="86177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199"/>
            <a:ext cx="3044708" cy="360000"/>
          </a:xfrm>
          <a:solidFill>
            <a:schemeClr val="tx1"/>
          </a:solidFill>
        </p:spPr>
        <p:txBody>
          <a:bodyPr wrap="square" lIns="144000" tIns="72000" rIns="144000" bIns="72000" anchor="ctr" anchorCtr="0">
            <a:spAutoFit/>
          </a:bodyPr>
          <a:lstStyle>
            <a:lvl1pPr algn="l">
              <a:defRPr sz="1300" b="1" cap="none" baseline="0"/>
            </a:lvl1pPr>
          </a:lstStyle>
          <a:p>
            <a:r>
              <a:rPr lang="es-ES_tradnl" dirty="0"/>
              <a:t>IMAGEN + TEXTO EN PÁRRAFO</a:t>
            </a:r>
            <a:endParaRPr lang="en-US" dirty="0"/>
          </a:p>
        </p:txBody>
      </p:sp>
      <p:grpSp>
        <p:nvGrpSpPr>
          <p:cNvPr id="15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1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185929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4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55346" y="2999057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278777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55346" y="4074874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386359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29" name="Straight Connector 12"/>
          <p:cNvCxnSpPr/>
          <p:nvPr userDrawn="1"/>
        </p:nvCxnSpPr>
        <p:spPr>
          <a:xfrm>
            <a:off x="415924" y="2425734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7838607" y="324611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30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838607" y="43262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685689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árrafo + do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174103"/>
            <a:ext cx="8424000" cy="1508105"/>
          </a:xfrm>
        </p:spPr>
        <p:txBody>
          <a:bodyPr numCol="2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4550631" cy="2232124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550631" y="536400"/>
            <a:ext cx="4593369" cy="2232124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0"/>
            <a:ext cx="2447941" cy="360850"/>
          </a:xfrm>
          <a:solidFill>
            <a:schemeClr val="tx1"/>
          </a:solidFill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IMÁGENES + PARRAFOS</a:t>
            </a:r>
            <a:endParaRPr lang="en-US" dirty="0"/>
          </a:p>
        </p:txBody>
      </p:sp>
      <p:sp>
        <p:nvSpPr>
          <p:cNvPr id="16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253752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16"/>
          <p:cNvCxnSpPr/>
          <p:nvPr userDrawn="1"/>
        </p:nvCxnSpPr>
        <p:spPr>
          <a:xfrm>
            <a:off x="415924" y="307580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578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46071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48064"/>
            <a:ext cx="2674478" cy="525886"/>
          </a:xfrm>
        </p:spPr>
        <p:txBody>
          <a:bodyPr wrap="none" tIns="108000" bIns="108000">
            <a:spAutoFit/>
          </a:bodyPr>
          <a:lstStyle>
            <a:lvl1pPr>
              <a:defRPr sz="2000" baseline="0"/>
            </a:lvl1pPr>
          </a:lstStyle>
          <a:p>
            <a:r>
              <a:rPr lang="es-ES_tradnl" dirty="0"/>
              <a:t>MUCHAS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8006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2550"/>
            <a:ext cx="9144000" cy="579163"/>
          </a:xfrm>
          <a:prstGeom prst="rect">
            <a:avLst/>
          </a:prstGeom>
        </p:spPr>
      </p:pic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7" y="1816486"/>
            <a:ext cx="698749" cy="619689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0067A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662597"/>
            <a:ext cx="843180" cy="150041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4" indent="0">
              <a:buNone/>
              <a:defRPr/>
            </a:lvl2pPr>
            <a:lvl3pPr marL="380879" indent="0">
              <a:buNone/>
              <a:defRPr/>
            </a:lvl3pPr>
            <a:lvl4pPr marL="541166" indent="0">
              <a:buNone/>
              <a:defRPr/>
            </a:lvl4pPr>
            <a:lvl5pPr marL="715735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509795"/>
            <a:ext cx="6408960" cy="861774"/>
          </a:xfrm>
        </p:spPr>
        <p:txBody>
          <a:bodyPr numCol="1" spcCol="335992">
            <a:spAutoFit/>
          </a:bodyPr>
          <a:lstStyle>
            <a:lvl1pPr marL="182506" marR="0" indent="-182506" algn="l" defTabSz="45705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9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1" y="437051"/>
            <a:ext cx="3168844" cy="345461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7" y="2892303"/>
            <a:ext cx="698749" cy="619689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738414"/>
            <a:ext cx="843180" cy="150041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4" indent="0">
              <a:buNone/>
              <a:defRPr/>
            </a:lvl2pPr>
            <a:lvl3pPr marL="380879" indent="0">
              <a:buNone/>
              <a:defRPr/>
            </a:lvl3pPr>
            <a:lvl4pPr marL="541166" indent="0">
              <a:buNone/>
              <a:defRPr/>
            </a:lvl4pPr>
            <a:lvl5pPr marL="715735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200"/>
            <a:ext cx="3922052" cy="807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2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8431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2549"/>
            <a:ext cx="9144000" cy="579163"/>
          </a:xfrm>
          <a:prstGeom prst="rect">
            <a:avLst/>
          </a:prstGeom>
        </p:spPr>
      </p:pic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6" y="1816485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0067A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66259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509795"/>
            <a:ext cx="6408960" cy="876960"/>
          </a:xfrm>
        </p:spPr>
        <p:txBody>
          <a:bodyPr numCol="1" spcCol="335992">
            <a:spAutoFit/>
          </a:bodyPr>
          <a:lstStyle>
            <a:lvl1pPr marL="182510" marR="0" indent="-182510" algn="l" defTabSz="4570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1"/>
            <a:ext cx="3544823" cy="413162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6" y="2892302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73841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807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2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4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055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e -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9166"/>
            <a:ext cx="2062131" cy="345461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 dirty="0"/>
              <a:t>BASE – SOLO TITULO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5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90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85.xml"/><Relationship Id="rId42" Type="http://schemas.openxmlformats.org/officeDocument/2006/relationships/slideLayout" Target="../slideLayouts/slideLayout93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9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0.xml"/><Relationship Id="rId41" Type="http://schemas.openxmlformats.org/officeDocument/2006/relationships/slideLayout" Target="../slideLayouts/slideLayout92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8.xml"/><Relationship Id="rId40" Type="http://schemas.openxmlformats.org/officeDocument/2006/relationships/slideLayout" Target="../slideLayouts/slideLayout91.xml"/><Relationship Id="rId45" Type="http://schemas.openxmlformats.org/officeDocument/2006/relationships/theme" Target="../theme/theme4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82.xml"/><Relationship Id="rId44" Type="http://schemas.openxmlformats.org/officeDocument/2006/relationships/slideLayout" Target="../slideLayouts/slideLayout95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6.xml"/><Relationship Id="rId43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260" y="383722"/>
            <a:ext cx="2477501" cy="345461"/>
          </a:xfrm>
          <a:prstGeom prst="rect">
            <a:avLst/>
          </a:prstGeom>
          <a:solidFill>
            <a:schemeClr val="tx1"/>
          </a:solidFill>
        </p:spPr>
        <p:txBody>
          <a:bodyPr vert="horz" wrap="none" lIns="144000" tIns="72000" rIns="144000" bIns="72000" rtlCol="0" anchor="ctr" anchorCtr="0">
            <a:spAutoFit/>
          </a:bodyPr>
          <a:lstStyle/>
          <a:p>
            <a:r>
              <a:rPr lang="es-ES_tradnl" dirty="0"/>
              <a:t>T</a:t>
            </a:r>
            <a:r>
              <a:rPr lang="en-US" dirty="0"/>
              <a:t>I</a:t>
            </a:r>
            <a:r>
              <a:rPr lang="es-ES_tradnl" dirty="0"/>
              <a:t>TULO CORTO SIMULADO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13849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grpSp>
        <p:nvGrpSpPr>
          <p:cNvPr id="7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0B216A-57EA-4C99-9AB7-16AA1113F9FA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799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3" r:id="rId2"/>
    <p:sldLayoutId id="2147483675" r:id="rId3"/>
    <p:sldLayoutId id="2147483702" r:id="rId4"/>
    <p:sldLayoutId id="2147483677" r:id="rId5"/>
    <p:sldLayoutId id="2147483679" r:id="rId6"/>
    <p:sldLayoutId id="2147483680" r:id="rId7"/>
    <p:sldLayoutId id="2147483678" r:id="rId8"/>
    <p:sldLayoutId id="2147483683" r:id="rId9"/>
    <p:sldLayoutId id="2147483711" r:id="rId10"/>
    <p:sldLayoutId id="2147483709" r:id="rId11"/>
    <p:sldLayoutId id="2147483686" r:id="rId12"/>
    <p:sldLayoutId id="2147483688" r:id="rId13"/>
    <p:sldLayoutId id="2147483712" r:id="rId14"/>
    <p:sldLayoutId id="2147483704" r:id="rId15"/>
    <p:sldLayoutId id="2147483705" r:id="rId16"/>
    <p:sldLayoutId id="2147483691" r:id="rId17"/>
    <p:sldLayoutId id="2147483694" r:id="rId18"/>
    <p:sldLayoutId id="2147483719" r:id="rId19"/>
    <p:sldLayoutId id="2147483739" r:id="rId20"/>
    <p:sldLayoutId id="2147483717" r:id="rId21"/>
    <p:sldLayoutId id="2147483695" r:id="rId22"/>
    <p:sldLayoutId id="2147483706" r:id="rId23"/>
    <p:sldLayoutId id="2147483696" r:id="rId24"/>
    <p:sldLayoutId id="2147483698" r:id="rId25"/>
    <p:sldLayoutId id="2147483697" r:id="rId26"/>
    <p:sldLayoutId id="2147483716" r:id="rId27"/>
    <p:sldLayoutId id="2147483699" r:id="rId28"/>
    <p:sldLayoutId id="2147483663" r:id="rId29"/>
    <p:sldLayoutId id="2147483665" r:id="rId30"/>
    <p:sldLayoutId id="2147483666" r:id="rId31"/>
    <p:sldLayoutId id="2147483713" r:id="rId32"/>
    <p:sldLayoutId id="2147483715" r:id="rId33"/>
    <p:sldLayoutId id="2147483718" r:id="rId34"/>
    <p:sldLayoutId id="2147483746" r:id="rId35"/>
    <p:sldLayoutId id="2147483749" r:id="rId3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3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58775" indent="-17621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1338" indent="-160338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4625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8525" indent="-18256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/>
          <p:nvPr userDrawn="1"/>
        </p:nvSpPr>
        <p:spPr>
          <a:xfrm>
            <a:off x="8208964" y="4924425"/>
            <a:ext cx="357187" cy="22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12 Marcador de texto"/>
          <p:cNvSpPr txBox="1">
            <a:spLocks/>
          </p:cNvSpPr>
          <p:nvPr userDrawn="1"/>
        </p:nvSpPr>
        <p:spPr>
          <a:xfrm>
            <a:off x="8166101" y="4914902"/>
            <a:ext cx="449263" cy="21431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34988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92175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24777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61131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860A6E9-C855-4F40-BE75-273B7F545807}" type="slidenum">
              <a:rPr lang="es-ES" sz="948" smtClean="0">
                <a:solidFill>
                  <a:prstClr val="white"/>
                </a:solidFill>
              </a:rPr>
              <a:pPr algn="ctr">
                <a:defRPr/>
              </a:pPr>
              <a:t>‹Nº›</a:t>
            </a:fld>
            <a:endParaRPr lang="es-AR" sz="948" dirty="0">
              <a:solidFill>
                <a:prstClr val="white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9">
                <a:solidFill>
                  <a:schemeClr val="bg1"/>
                </a:solidFill>
                <a:latin typeface="Arial" charset="0"/>
              </a:defRPr>
            </a:lvl1pPr>
          </a:lstStyle>
          <a:p>
            <a:pPr eaLnBrk="1" hangingPunct="1">
              <a:defRPr/>
            </a:pPr>
            <a:r>
              <a:rPr lang="es-AR">
                <a:solidFill>
                  <a:prstClr val="white"/>
                </a:solidFill>
              </a:rPr>
              <a:t>Plantilla corporativa</a:t>
            </a:r>
            <a:endParaRPr lang="es-A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17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17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17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17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17" b="1">
          <a:solidFill>
            <a:schemeClr val="tx1"/>
          </a:solidFill>
          <a:latin typeface="Arial" charset="0"/>
        </a:defRPr>
      </a:lvl5pPr>
      <a:lvl6pPr marL="433445" algn="l" rtl="0" fontAlgn="base">
        <a:lnSpc>
          <a:spcPct val="90000"/>
        </a:lnSpc>
        <a:spcBef>
          <a:spcPct val="0"/>
        </a:spcBef>
        <a:spcAft>
          <a:spcPct val="0"/>
        </a:spcAft>
        <a:defRPr sz="1801" b="1">
          <a:solidFill>
            <a:srgbClr val="09357A"/>
          </a:solidFill>
          <a:latin typeface="Arial" charset="0"/>
        </a:defRPr>
      </a:lvl6pPr>
      <a:lvl7pPr marL="866891" algn="l" rtl="0" fontAlgn="base">
        <a:lnSpc>
          <a:spcPct val="90000"/>
        </a:lnSpc>
        <a:spcBef>
          <a:spcPct val="0"/>
        </a:spcBef>
        <a:spcAft>
          <a:spcPct val="0"/>
        </a:spcAft>
        <a:defRPr sz="1801" b="1">
          <a:solidFill>
            <a:srgbClr val="09357A"/>
          </a:solidFill>
          <a:latin typeface="Arial" charset="0"/>
        </a:defRPr>
      </a:lvl7pPr>
      <a:lvl8pPr marL="1300336" algn="l" rtl="0" fontAlgn="base">
        <a:lnSpc>
          <a:spcPct val="90000"/>
        </a:lnSpc>
        <a:spcBef>
          <a:spcPct val="0"/>
        </a:spcBef>
        <a:spcAft>
          <a:spcPct val="0"/>
        </a:spcAft>
        <a:defRPr sz="1801" b="1">
          <a:solidFill>
            <a:srgbClr val="09357A"/>
          </a:solidFill>
          <a:latin typeface="Arial" charset="0"/>
        </a:defRPr>
      </a:lvl8pPr>
      <a:lvl9pPr marL="1733781" algn="l" rtl="0" fontAlgn="base">
        <a:lnSpc>
          <a:spcPct val="90000"/>
        </a:lnSpc>
        <a:spcBef>
          <a:spcPct val="0"/>
        </a:spcBef>
        <a:spcAft>
          <a:spcPct val="0"/>
        </a:spcAft>
        <a:defRPr sz="1801" b="1">
          <a:solidFill>
            <a:srgbClr val="09357A"/>
          </a:solidFill>
          <a:latin typeface="Arial" charset="0"/>
        </a:defRPr>
      </a:lvl9pPr>
    </p:titleStyle>
    <p:bodyStyle>
      <a:lvl1pPr marL="168562" indent="-1685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328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07192" indent="-168562" algn="l" rtl="0" eaLnBrk="0" fontAlgn="base" hangingPunct="0">
        <a:spcBef>
          <a:spcPct val="20000"/>
        </a:spcBef>
        <a:spcAft>
          <a:spcPct val="0"/>
        </a:spcAft>
        <a:buChar char="•"/>
        <a:defRPr sz="1328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845820" indent="-1685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_"/>
        <a:defRPr sz="1328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2944" indent="-16705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_"/>
        <a:defRPr sz="1328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27593" indent="-17458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_"/>
        <a:defRPr sz="1328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383948" indent="-216723" algn="l" defTabSz="866891" rtl="0" eaLnBrk="1" latinLnBrk="0" hangingPunct="1">
        <a:spcBef>
          <a:spcPct val="20000"/>
        </a:spcBef>
        <a:buFont typeface="Arial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6pPr>
      <a:lvl7pPr marL="2817393" indent="-216723" algn="l" defTabSz="866891" rtl="0" eaLnBrk="1" latinLnBrk="0" hangingPunct="1">
        <a:spcBef>
          <a:spcPct val="20000"/>
        </a:spcBef>
        <a:buFont typeface="Arial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7pPr>
      <a:lvl8pPr marL="3250838" indent="-216723" algn="l" defTabSz="866891" rtl="0" eaLnBrk="1" latinLnBrk="0" hangingPunct="1">
        <a:spcBef>
          <a:spcPct val="20000"/>
        </a:spcBef>
        <a:buFont typeface="Arial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8pPr>
      <a:lvl9pPr marL="3684284" indent="-216723" algn="l" defTabSz="866891" rtl="0" eaLnBrk="1" latinLnBrk="0" hangingPunct="1">
        <a:spcBef>
          <a:spcPct val="20000"/>
        </a:spcBef>
        <a:buFont typeface="Arial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445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891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300336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3781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7225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600672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4116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7561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4575"/>
            <a:ext cx="4042792" cy="360850"/>
          </a:xfrm>
          <a:prstGeom prst="rect">
            <a:avLst/>
          </a:prstGeom>
        </p:spPr>
        <p:txBody>
          <a:bodyPr vert="horz" wrap="square" lIns="144000" tIns="72000" rIns="144000" bIns="72000" rtlCol="0" anchor="t" anchorCtr="0">
            <a:spAutoFit/>
          </a:bodyPr>
          <a:lstStyle/>
          <a:p>
            <a:r>
              <a:rPr lang="es-ES_tradnl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99742"/>
            <a:ext cx="8229600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s-ES_tradnl" dirty="0" err="1"/>
              <a:t>fdfdgfdg</a:t>
            </a:r>
            <a:endParaRPr lang="es-ES_tradnl" dirty="0"/>
          </a:p>
        </p:txBody>
      </p:sp>
      <p:grpSp>
        <p:nvGrpSpPr>
          <p:cNvPr id="7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4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rgbClr val="0067A8"/>
        </a:buClr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260" y="383722"/>
            <a:ext cx="2477501" cy="345461"/>
          </a:xfrm>
          <a:prstGeom prst="rect">
            <a:avLst/>
          </a:prstGeom>
          <a:solidFill>
            <a:schemeClr val="tx1"/>
          </a:solidFill>
        </p:spPr>
        <p:txBody>
          <a:bodyPr vert="horz" wrap="none" lIns="144000" tIns="72000" rIns="144000" bIns="72000" rtlCol="0" anchor="ctr" anchorCtr="0">
            <a:spAutoFit/>
          </a:bodyPr>
          <a:lstStyle/>
          <a:p>
            <a:r>
              <a:rPr lang="es-ES_tradnl" dirty="0"/>
              <a:t>T</a:t>
            </a:r>
            <a:r>
              <a:rPr lang="en-US" dirty="0"/>
              <a:t>I</a:t>
            </a:r>
            <a:r>
              <a:rPr lang="es-ES_tradnl" dirty="0"/>
              <a:t>TULO CORTO SIMULADO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13849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grpSp>
        <p:nvGrpSpPr>
          <p:cNvPr id="7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0B216A-57EA-4C99-9AB7-16AA1113F9FA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875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74" r:id="rId22"/>
    <p:sldLayoutId id="2147483775" r:id="rId23"/>
    <p:sldLayoutId id="2147483776" r:id="rId24"/>
    <p:sldLayoutId id="2147483777" r:id="rId25"/>
    <p:sldLayoutId id="2147483778" r:id="rId26"/>
    <p:sldLayoutId id="2147483779" r:id="rId27"/>
    <p:sldLayoutId id="2147483780" r:id="rId28"/>
    <p:sldLayoutId id="2147483781" r:id="rId29"/>
    <p:sldLayoutId id="2147483782" r:id="rId30"/>
    <p:sldLayoutId id="2147483783" r:id="rId31"/>
    <p:sldLayoutId id="2147483784" r:id="rId32"/>
    <p:sldLayoutId id="2147483785" r:id="rId33"/>
    <p:sldLayoutId id="2147483786" r:id="rId34"/>
    <p:sldLayoutId id="2147483787" r:id="rId35"/>
    <p:sldLayoutId id="2147483801" r:id="rId36"/>
    <p:sldLayoutId id="2147483788" r:id="rId37"/>
    <p:sldLayoutId id="2147483789" r:id="rId38"/>
    <p:sldLayoutId id="2147483790" r:id="rId39"/>
    <p:sldLayoutId id="2147483791" r:id="rId40"/>
    <p:sldLayoutId id="2147483792" r:id="rId41"/>
    <p:sldLayoutId id="2147483793" r:id="rId42"/>
    <p:sldLayoutId id="2147483794" r:id="rId43"/>
    <p:sldLayoutId id="2147483797" r:id="rId4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3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58775" indent="-17621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1338" indent="-160338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4625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8525" indent="-18256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sv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21.sv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jpeg"/><Relationship Id="rId12" Type="http://schemas.openxmlformats.org/officeDocument/2006/relationships/image" Target="../media/image22.png"/><Relationship Id="rId17" Type="http://schemas.openxmlformats.org/officeDocument/2006/relationships/image" Target="../media/image32.svg"/><Relationship Id="rId2" Type="http://schemas.openxmlformats.org/officeDocument/2006/relationships/diagramData" Target="../diagrams/data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openxmlformats.org/officeDocument/2006/relationships/image" Target="../media/image26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30.svg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sv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8.svg"/><Relationship Id="rId18" Type="http://schemas.openxmlformats.org/officeDocument/2006/relationships/image" Target="../media/image30.png"/><Relationship Id="rId3" Type="http://schemas.openxmlformats.org/officeDocument/2006/relationships/diagramData" Target="../diagrams/data2.xml"/><Relationship Id="rId21" Type="http://schemas.openxmlformats.org/officeDocument/2006/relationships/image" Target="../media/image46.svg"/><Relationship Id="rId7" Type="http://schemas.microsoft.com/office/2007/relationships/diagramDrawing" Target="../diagrams/drawing2.xml"/><Relationship Id="rId12" Type="http://schemas.openxmlformats.org/officeDocument/2006/relationships/image" Target="../media/image27.png"/><Relationship Id="rId17" Type="http://schemas.openxmlformats.org/officeDocument/2006/relationships/image" Target="../media/image4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6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40.svg"/><Relationship Id="rId10" Type="http://schemas.openxmlformats.org/officeDocument/2006/relationships/image" Target="../media/image26.png"/><Relationship Id="rId19" Type="http://schemas.openxmlformats.org/officeDocument/2006/relationships/image" Target="../media/image44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34.sv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sv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svg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9" Type="http://schemas.openxmlformats.org/officeDocument/2006/relationships/image" Target="../media/image78.svg"/><Relationship Id="rId21" Type="http://schemas.openxmlformats.org/officeDocument/2006/relationships/image" Target="../media/image66.svg"/><Relationship Id="rId34" Type="http://schemas.openxmlformats.org/officeDocument/2006/relationships/image" Target="../media/image50.png"/><Relationship Id="rId42" Type="http://schemas.openxmlformats.org/officeDocument/2006/relationships/image" Target="../media/image54.png"/><Relationship Id="rId47" Type="http://schemas.openxmlformats.org/officeDocument/2006/relationships/image" Target="../media/image82.svg"/><Relationship Id="rId50" Type="http://schemas.openxmlformats.org/officeDocument/2006/relationships/image" Target="../media/image58.png"/><Relationship Id="rId55" Type="http://schemas.openxmlformats.org/officeDocument/2006/relationships/image" Target="../media/image90.svg"/><Relationship Id="rId63" Type="http://schemas.openxmlformats.org/officeDocument/2006/relationships/image" Target="../media/image98.svg"/><Relationship Id="rId68" Type="http://schemas.openxmlformats.org/officeDocument/2006/relationships/image" Target="../media/image67.png"/><Relationship Id="rId7" Type="http://schemas.openxmlformats.org/officeDocument/2006/relationships/image" Target="../media/image52.svg"/><Relationship Id="rId71" Type="http://schemas.openxmlformats.org/officeDocument/2006/relationships/image" Target="../media/image106.svg"/><Relationship Id="rId2" Type="http://schemas.openxmlformats.org/officeDocument/2006/relationships/image" Target="../media/image34.png"/><Relationship Id="rId16" Type="http://schemas.openxmlformats.org/officeDocument/2006/relationships/image" Target="../media/image41.png"/><Relationship Id="rId29" Type="http://schemas.openxmlformats.org/officeDocument/2006/relationships/image" Target="../media/image74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56.svg"/><Relationship Id="rId24" Type="http://schemas.openxmlformats.org/officeDocument/2006/relationships/image" Target="../media/image45.png"/><Relationship Id="rId32" Type="http://schemas.openxmlformats.org/officeDocument/2006/relationships/image" Target="../media/image49.png"/><Relationship Id="rId37" Type="http://schemas.openxmlformats.org/officeDocument/2006/relationships/image" Target="../media/image76.svg"/><Relationship Id="rId40" Type="http://schemas.openxmlformats.org/officeDocument/2006/relationships/image" Target="../media/image53.png"/><Relationship Id="rId45" Type="http://schemas.openxmlformats.org/officeDocument/2006/relationships/image" Target="../media/image42.svg"/><Relationship Id="rId53" Type="http://schemas.openxmlformats.org/officeDocument/2006/relationships/image" Target="../media/image88.svg"/><Relationship Id="rId58" Type="http://schemas.openxmlformats.org/officeDocument/2006/relationships/image" Target="../media/image62.png"/><Relationship Id="rId66" Type="http://schemas.openxmlformats.org/officeDocument/2006/relationships/image" Target="../media/image66.png"/><Relationship Id="rId5" Type="http://schemas.openxmlformats.org/officeDocument/2006/relationships/image" Target="../media/image50.svg"/><Relationship Id="rId15" Type="http://schemas.openxmlformats.org/officeDocument/2006/relationships/image" Target="../media/image60.svg"/><Relationship Id="rId23" Type="http://schemas.openxmlformats.org/officeDocument/2006/relationships/image" Target="../media/image68.svg"/><Relationship Id="rId28" Type="http://schemas.openxmlformats.org/officeDocument/2006/relationships/image" Target="../media/image47.png"/><Relationship Id="rId36" Type="http://schemas.openxmlformats.org/officeDocument/2006/relationships/image" Target="../media/image51.png"/><Relationship Id="rId49" Type="http://schemas.openxmlformats.org/officeDocument/2006/relationships/image" Target="../media/image84.svg"/><Relationship Id="rId57" Type="http://schemas.openxmlformats.org/officeDocument/2006/relationships/image" Target="../media/image92.svg"/><Relationship Id="rId61" Type="http://schemas.openxmlformats.org/officeDocument/2006/relationships/image" Target="../media/image96.svg"/><Relationship Id="rId10" Type="http://schemas.openxmlformats.org/officeDocument/2006/relationships/image" Target="../media/image38.png"/><Relationship Id="rId19" Type="http://schemas.openxmlformats.org/officeDocument/2006/relationships/image" Target="../media/image64.svg"/><Relationship Id="rId31" Type="http://schemas.openxmlformats.org/officeDocument/2006/relationships/image" Target="../media/image36.svg"/><Relationship Id="rId44" Type="http://schemas.openxmlformats.org/officeDocument/2006/relationships/image" Target="../media/image55.png"/><Relationship Id="rId52" Type="http://schemas.openxmlformats.org/officeDocument/2006/relationships/image" Target="../media/image59.png"/><Relationship Id="rId60" Type="http://schemas.openxmlformats.org/officeDocument/2006/relationships/image" Target="../media/image63.png"/><Relationship Id="rId65" Type="http://schemas.openxmlformats.org/officeDocument/2006/relationships/image" Target="../media/image100.svg"/><Relationship Id="rId4" Type="http://schemas.openxmlformats.org/officeDocument/2006/relationships/image" Target="../media/image35.png"/><Relationship Id="rId9" Type="http://schemas.openxmlformats.org/officeDocument/2006/relationships/image" Target="../media/image54.svg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image" Target="../media/image72.svg"/><Relationship Id="rId30" Type="http://schemas.openxmlformats.org/officeDocument/2006/relationships/image" Target="../media/image48.png"/><Relationship Id="rId35" Type="http://schemas.openxmlformats.org/officeDocument/2006/relationships/image" Target="../media/image44.svg"/><Relationship Id="rId43" Type="http://schemas.openxmlformats.org/officeDocument/2006/relationships/image" Target="../media/image80.svg"/><Relationship Id="rId48" Type="http://schemas.openxmlformats.org/officeDocument/2006/relationships/image" Target="../media/image57.png"/><Relationship Id="rId56" Type="http://schemas.openxmlformats.org/officeDocument/2006/relationships/image" Target="../media/image61.png"/><Relationship Id="rId64" Type="http://schemas.openxmlformats.org/officeDocument/2006/relationships/image" Target="../media/image65.png"/><Relationship Id="rId69" Type="http://schemas.openxmlformats.org/officeDocument/2006/relationships/image" Target="../media/image104.svg"/><Relationship Id="rId8" Type="http://schemas.openxmlformats.org/officeDocument/2006/relationships/image" Target="../media/image37.png"/><Relationship Id="rId51" Type="http://schemas.openxmlformats.org/officeDocument/2006/relationships/image" Target="../media/image86.svg"/><Relationship Id="rId3" Type="http://schemas.openxmlformats.org/officeDocument/2006/relationships/image" Target="../media/image48.svg"/><Relationship Id="rId12" Type="http://schemas.openxmlformats.org/officeDocument/2006/relationships/image" Target="../media/image39.png"/><Relationship Id="rId17" Type="http://schemas.openxmlformats.org/officeDocument/2006/relationships/image" Target="../media/image62.svg"/><Relationship Id="rId25" Type="http://schemas.openxmlformats.org/officeDocument/2006/relationships/image" Target="../media/image70.svg"/><Relationship Id="rId33" Type="http://schemas.openxmlformats.org/officeDocument/2006/relationships/image" Target="../media/image38.svg"/><Relationship Id="rId38" Type="http://schemas.openxmlformats.org/officeDocument/2006/relationships/image" Target="../media/image52.png"/><Relationship Id="rId46" Type="http://schemas.openxmlformats.org/officeDocument/2006/relationships/image" Target="../media/image56.png"/><Relationship Id="rId59" Type="http://schemas.openxmlformats.org/officeDocument/2006/relationships/image" Target="../media/image94.svg"/><Relationship Id="rId67" Type="http://schemas.openxmlformats.org/officeDocument/2006/relationships/image" Target="../media/image102.svg"/><Relationship Id="rId20" Type="http://schemas.openxmlformats.org/officeDocument/2006/relationships/image" Target="../media/image43.png"/><Relationship Id="rId41" Type="http://schemas.openxmlformats.org/officeDocument/2006/relationships/image" Target="../media/image46.svg"/><Relationship Id="rId54" Type="http://schemas.openxmlformats.org/officeDocument/2006/relationships/image" Target="../media/image60.png"/><Relationship Id="rId62" Type="http://schemas.openxmlformats.org/officeDocument/2006/relationships/image" Target="../media/image64.png"/><Relationship Id="rId70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4.svg"/><Relationship Id="rId7" Type="http://schemas.openxmlformats.org/officeDocument/2006/relationships/image" Target="../media/image36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11" Type="http://schemas.openxmlformats.org/officeDocument/2006/relationships/image" Target="../media/image76.svg"/><Relationship Id="rId5" Type="http://schemas.openxmlformats.org/officeDocument/2006/relationships/image" Target="../media/image46.svg"/><Relationship Id="rId10" Type="http://schemas.openxmlformats.org/officeDocument/2006/relationships/image" Target="../media/image51.png"/><Relationship Id="rId4" Type="http://schemas.openxmlformats.org/officeDocument/2006/relationships/image" Target="../media/image53.png"/><Relationship Id="rId9" Type="http://schemas.openxmlformats.org/officeDocument/2006/relationships/image" Target="../media/image3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08.svg"/><Relationship Id="rId18" Type="http://schemas.openxmlformats.org/officeDocument/2006/relationships/image" Target="../media/image66.png"/><Relationship Id="rId3" Type="http://schemas.openxmlformats.org/officeDocument/2006/relationships/image" Target="../media/image84.svg"/><Relationship Id="rId21" Type="http://schemas.openxmlformats.org/officeDocument/2006/relationships/image" Target="../media/image104.svg"/><Relationship Id="rId7" Type="http://schemas.openxmlformats.org/officeDocument/2006/relationships/image" Target="../media/image94.svg"/><Relationship Id="rId12" Type="http://schemas.openxmlformats.org/officeDocument/2006/relationships/image" Target="../media/image73.png"/><Relationship Id="rId17" Type="http://schemas.openxmlformats.org/officeDocument/2006/relationships/image" Target="../media/image100.svg"/><Relationship Id="rId2" Type="http://schemas.openxmlformats.org/officeDocument/2006/relationships/image" Target="../media/image71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../media/image96.svg"/><Relationship Id="rId5" Type="http://schemas.openxmlformats.org/officeDocument/2006/relationships/image" Target="../media/image88.svg"/><Relationship Id="rId15" Type="http://schemas.openxmlformats.org/officeDocument/2006/relationships/image" Target="../media/image42.svg"/><Relationship Id="rId10" Type="http://schemas.openxmlformats.org/officeDocument/2006/relationships/image" Target="../media/image72.png"/><Relationship Id="rId19" Type="http://schemas.openxmlformats.org/officeDocument/2006/relationships/image" Target="../media/image102.svg"/><Relationship Id="rId4" Type="http://schemas.openxmlformats.org/officeDocument/2006/relationships/image" Target="../media/image59.png"/><Relationship Id="rId9" Type="http://schemas.openxmlformats.org/officeDocument/2006/relationships/image" Target="../media/image90.svg"/><Relationship Id="rId1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79512" y="4198531"/>
            <a:ext cx="1291957" cy="215444"/>
          </a:xfrm>
          <a:noFill/>
        </p:spPr>
        <p:txBody>
          <a:bodyPr/>
          <a:lstStyle/>
          <a:p>
            <a:r>
              <a:rPr lang="es-AR" dirty="0"/>
              <a:t>ABRIL DE 2020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E21A2E78-F8FE-4F19-BA7C-077688541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2B5CA-E49D-6744-8292-DFBC6A05FD3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A67F3BA1-166C-45B5-A0D3-ADC168F000EE}"/>
              </a:ext>
            </a:extLst>
          </p:cNvPr>
          <p:cNvSpPr/>
          <p:nvPr/>
        </p:nvSpPr>
        <p:spPr>
          <a:xfrm>
            <a:off x="2771800" y="2787774"/>
            <a:ext cx="360040" cy="28803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Picture 4" descr="RPA: Qué esperar en 2020">
            <a:extLst>
              <a:ext uri="{FF2B5EF4-FFF2-40B4-BE49-F238E27FC236}">
                <a16:creationId xmlns:a16="http://schemas.microsoft.com/office/drawing/2014/main" xmlns="" id="{7C4C4CD0-2E49-45EF-996A-27BBD4BD5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89"/>
            <a:ext cx="9144000" cy="387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3735607"/>
            <a:ext cx="7044969" cy="422405"/>
          </a:xfrm>
        </p:spPr>
        <p:txBody>
          <a:bodyPr/>
          <a:lstStyle/>
          <a:p>
            <a:r>
              <a:rPr lang="es-MX" sz="1800" dirty="0"/>
              <a:t>IMPLEMENTAR Y ESTABILIZAR PROCESOS ROBOTIZADOS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1618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áfico 32" descr="Objetivo">
            <a:extLst>
              <a:ext uri="{FF2B5EF4-FFF2-40B4-BE49-F238E27FC236}">
                <a16:creationId xmlns:a16="http://schemas.microsoft.com/office/drawing/2014/main" xmlns="" id="{C8D59D29-0AE3-4FC8-BF5D-AE9F27B76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09858" y="554166"/>
            <a:ext cx="4411137" cy="432184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6297650" cy="360850"/>
          </a:xfrm>
        </p:spPr>
        <p:txBody>
          <a:bodyPr/>
          <a:lstStyle/>
          <a:p>
            <a:r>
              <a:rPr lang="es-ES" sz="1400" dirty="0"/>
              <a:t>NIVEL 4:  IMPLEMENTAR Y ESTABILIZAR PROCESOS ROBOTIZADOS</a:t>
            </a:r>
            <a:endParaRPr lang="es-AR" sz="1400" dirty="0"/>
          </a:p>
        </p:txBody>
      </p:sp>
      <p:sp>
        <p:nvSpPr>
          <p:cNvPr id="6" name="1 Pentágono">
            <a:extLst>
              <a:ext uri="{FF2B5EF4-FFF2-40B4-BE49-F238E27FC236}">
                <a16:creationId xmlns:a16="http://schemas.microsoft.com/office/drawing/2014/main" xmlns="" id="{16223BFE-717E-40F4-9513-9106B40074A2}"/>
              </a:ext>
            </a:extLst>
          </p:cNvPr>
          <p:cNvSpPr/>
          <p:nvPr/>
        </p:nvSpPr>
        <p:spPr>
          <a:xfrm>
            <a:off x="123882" y="1316778"/>
            <a:ext cx="8893497" cy="1326980"/>
          </a:xfrm>
          <a:prstGeom prst="homePlate">
            <a:avLst>
              <a:gd name="adj" fmla="val 29422"/>
            </a:avLst>
          </a:prstGeom>
          <a:solidFill>
            <a:srgbClr val="003366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Calibri" charset="0"/>
                <a:cs typeface="Calibri" charset="0"/>
              </a:rPr>
              <a:t>       N3:  07. Robotizar procesos robotizados</a:t>
            </a:r>
          </a:p>
        </p:txBody>
      </p:sp>
      <p:sp>
        <p:nvSpPr>
          <p:cNvPr id="8" name="1 Pentágono">
            <a:extLst>
              <a:ext uri="{FF2B5EF4-FFF2-40B4-BE49-F238E27FC236}">
                <a16:creationId xmlns:a16="http://schemas.microsoft.com/office/drawing/2014/main" xmlns="" id="{8D067ACE-2784-497E-B069-EC87C6D565F0}"/>
              </a:ext>
            </a:extLst>
          </p:cNvPr>
          <p:cNvSpPr/>
          <p:nvPr/>
        </p:nvSpPr>
        <p:spPr>
          <a:xfrm>
            <a:off x="224643" y="1670732"/>
            <a:ext cx="1417558" cy="865074"/>
          </a:xfrm>
          <a:prstGeom prst="homePlate">
            <a:avLst>
              <a:gd name="adj" fmla="val 3187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latin typeface="+mj-lt"/>
              </a:rPr>
              <a:t>N4</a:t>
            </a:r>
          </a:p>
          <a:p>
            <a:pPr algn="ctr"/>
            <a:r>
              <a:rPr lang="es-ES" sz="1100" dirty="0">
                <a:latin typeface="+mj-lt"/>
              </a:rPr>
              <a:t> </a:t>
            </a:r>
            <a:r>
              <a:rPr lang="es-ES" sz="1000" dirty="0">
                <a:latin typeface="+mj-lt"/>
              </a:rPr>
              <a:t>01. Descubrir oportunidades de robotización</a:t>
            </a:r>
            <a:endParaRPr lang="es-AR" sz="1000" dirty="0">
              <a:latin typeface="+mj-lt"/>
            </a:endParaRPr>
          </a:p>
        </p:txBody>
      </p:sp>
      <p:sp>
        <p:nvSpPr>
          <p:cNvPr id="9" name="2 Cheurón">
            <a:extLst>
              <a:ext uri="{FF2B5EF4-FFF2-40B4-BE49-F238E27FC236}">
                <a16:creationId xmlns:a16="http://schemas.microsoft.com/office/drawing/2014/main" xmlns="" id="{C171E29F-7336-41C3-9A5B-E80AA7D0B45E}"/>
              </a:ext>
            </a:extLst>
          </p:cNvPr>
          <p:cNvSpPr/>
          <p:nvPr/>
        </p:nvSpPr>
        <p:spPr>
          <a:xfrm>
            <a:off x="1468275" y="1670731"/>
            <a:ext cx="1564535" cy="865074"/>
          </a:xfrm>
          <a:prstGeom prst="chevron">
            <a:avLst>
              <a:gd name="adj" fmla="val 3028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N4</a:t>
            </a:r>
          </a:p>
          <a:p>
            <a:pPr algn="ctr"/>
            <a:r>
              <a:rPr lang="es-ES" sz="1000" dirty="0"/>
              <a:t> 02. Diseñar procesos robotizados</a:t>
            </a:r>
            <a:endParaRPr lang="es-AR" sz="1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A84FEB63-4E45-4A2A-866A-81938B9D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4" y="1164378"/>
            <a:ext cx="295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Cheurón">
            <a:extLst>
              <a:ext uri="{FF2B5EF4-FFF2-40B4-BE49-F238E27FC236}">
                <a16:creationId xmlns:a16="http://schemas.microsoft.com/office/drawing/2014/main" xmlns="" id="{701EEF00-8055-4747-AAC7-1410479242B1}"/>
              </a:ext>
            </a:extLst>
          </p:cNvPr>
          <p:cNvSpPr/>
          <p:nvPr/>
        </p:nvSpPr>
        <p:spPr>
          <a:xfrm>
            <a:off x="2877874" y="1670731"/>
            <a:ext cx="1606778" cy="865074"/>
          </a:xfrm>
          <a:prstGeom prst="chevron">
            <a:avLst>
              <a:gd name="adj" fmla="val 3028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N4</a:t>
            </a:r>
          </a:p>
          <a:p>
            <a:pPr algn="ctr"/>
            <a:r>
              <a:rPr lang="es-ES" sz="1000" dirty="0"/>
              <a:t> 03. Desarrollar y testear procesos robotizados</a:t>
            </a:r>
            <a:endParaRPr lang="es-AR" sz="1000" dirty="0"/>
          </a:p>
        </p:txBody>
      </p:sp>
      <p:sp>
        <p:nvSpPr>
          <p:cNvPr id="12" name="2 Cheurón">
            <a:extLst>
              <a:ext uri="{FF2B5EF4-FFF2-40B4-BE49-F238E27FC236}">
                <a16:creationId xmlns:a16="http://schemas.microsoft.com/office/drawing/2014/main" xmlns="" id="{7172C27E-F159-40A2-B7BF-EA1AA1E3CE6A}"/>
              </a:ext>
            </a:extLst>
          </p:cNvPr>
          <p:cNvSpPr/>
          <p:nvPr/>
        </p:nvSpPr>
        <p:spPr>
          <a:xfrm>
            <a:off x="4310970" y="1671936"/>
            <a:ext cx="1677311" cy="865074"/>
          </a:xfrm>
          <a:prstGeom prst="chevron">
            <a:avLst>
              <a:gd name="adj" fmla="val 30282"/>
            </a:avLst>
          </a:prstGeom>
          <a:solidFill>
            <a:srgbClr val="007F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N4</a:t>
            </a:r>
          </a:p>
          <a:p>
            <a:pPr algn="ctr"/>
            <a:r>
              <a:rPr lang="es-ES" sz="1000" dirty="0"/>
              <a:t> 04. Implementar y estabilizar procesos robotizados</a:t>
            </a:r>
            <a:endParaRPr lang="es-AR" sz="1000" dirty="0"/>
          </a:p>
        </p:txBody>
      </p:sp>
      <p:sp>
        <p:nvSpPr>
          <p:cNvPr id="13" name="2 Cheurón">
            <a:extLst>
              <a:ext uri="{FF2B5EF4-FFF2-40B4-BE49-F238E27FC236}">
                <a16:creationId xmlns:a16="http://schemas.microsoft.com/office/drawing/2014/main" xmlns="" id="{946F8EB7-FB66-4814-803B-BEBA4A027FEE}"/>
              </a:ext>
            </a:extLst>
          </p:cNvPr>
          <p:cNvSpPr/>
          <p:nvPr/>
        </p:nvSpPr>
        <p:spPr>
          <a:xfrm>
            <a:off x="5831806" y="1671936"/>
            <a:ext cx="1606778" cy="858973"/>
          </a:xfrm>
          <a:prstGeom prst="chevron">
            <a:avLst>
              <a:gd name="adj" fmla="val 3028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N4</a:t>
            </a:r>
          </a:p>
          <a:p>
            <a:pPr algn="ctr"/>
            <a:r>
              <a:rPr lang="es-ES" sz="1000" dirty="0"/>
              <a:t> 05. Orquestar y monitorear procesos robotizados</a:t>
            </a:r>
            <a:endParaRPr lang="es-AR" sz="1000" dirty="0"/>
          </a:p>
        </p:txBody>
      </p:sp>
      <p:sp>
        <p:nvSpPr>
          <p:cNvPr id="14" name="2 Cheurón">
            <a:extLst>
              <a:ext uri="{FF2B5EF4-FFF2-40B4-BE49-F238E27FC236}">
                <a16:creationId xmlns:a16="http://schemas.microsoft.com/office/drawing/2014/main" xmlns="" id="{FE5CC828-184A-4F2F-BC5A-1561121DFBFF}"/>
              </a:ext>
            </a:extLst>
          </p:cNvPr>
          <p:cNvSpPr/>
          <p:nvPr/>
        </p:nvSpPr>
        <p:spPr>
          <a:xfrm>
            <a:off x="7258231" y="1664630"/>
            <a:ext cx="1606778" cy="858973"/>
          </a:xfrm>
          <a:prstGeom prst="chevron">
            <a:avLst>
              <a:gd name="adj" fmla="val 3028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N4</a:t>
            </a:r>
          </a:p>
          <a:p>
            <a:pPr algn="ctr"/>
            <a:r>
              <a:rPr lang="es-ES" sz="1000" dirty="0"/>
              <a:t>06. Mantener procesos robotizados</a:t>
            </a:r>
            <a:endParaRPr lang="es-AR" sz="1000" dirty="0"/>
          </a:p>
        </p:txBody>
      </p:sp>
      <p:pic>
        <p:nvPicPr>
          <p:cNvPr id="15" name="Gráfico 14" descr="Gráfico de decisión">
            <a:extLst>
              <a:ext uri="{FF2B5EF4-FFF2-40B4-BE49-F238E27FC236}">
                <a16:creationId xmlns:a16="http://schemas.microsoft.com/office/drawing/2014/main" xmlns="" id="{5C7743F7-6134-419C-86C0-4DE3926077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967497" y="1366531"/>
            <a:ext cx="324583" cy="30480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318826F5-34E6-4B07-8608-F4A3BE5A71FC}"/>
              </a:ext>
            </a:extLst>
          </p:cNvPr>
          <p:cNvSpPr/>
          <p:nvPr/>
        </p:nvSpPr>
        <p:spPr>
          <a:xfrm>
            <a:off x="2623017" y="3053718"/>
            <a:ext cx="5980062" cy="60593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Asegurar el correcto funcionamiento del proceso robotizado en producción. 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99B232BA-8BA9-48AD-A19E-168A849B96F0}"/>
              </a:ext>
            </a:extLst>
          </p:cNvPr>
          <p:cNvSpPr/>
          <p:nvPr/>
        </p:nvSpPr>
        <p:spPr>
          <a:xfrm>
            <a:off x="2623017" y="3758338"/>
            <a:ext cx="5891696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AR" sz="1600" dirty="0">
                <a:latin typeface="Arial" panose="020B0604020202020204" pitchFamily="34" charset="0"/>
                <a:ea typeface="Calibri" panose="020F0502020204030204" pitchFamily="34" charset="0"/>
              </a:rPr>
              <a:t>Desde la revisión de la solicitud de pasaje a producción de un </a:t>
            </a:r>
            <a:r>
              <a:rPr lang="es-AR" sz="1600" dirty="0" err="1">
                <a:latin typeface="Arial" panose="020B0604020202020204" pitchFamily="34" charset="0"/>
                <a:ea typeface="Calibri" panose="020F0502020204030204" pitchFamily="34" charset="0"/>
              </a:rPr>
              <a:t>release</a:t>
            </a:r>
            <a:r>
              <a:rPr lang="es-AR" sz="1600" dirty="0">
                <a:latin typeface="Arial" panose="020B0604020202020204" pitchFamily="34" charset="0"/>
                <a:ea typeface="Calibri" panose="020F0502020204030204" pitchFamily="34" charset="0"/>
              </a:rPr>
              <a:t> de un proceso robotizado hasta la estabilización y la entrega del mismo a la Operación de procesos RPA.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xmlns="" id="{2D9C1A6E-C48B-461B-9AE9-C562A7A537B6}"/>
              </a:ext>
            </a:extLst>
          </p:cNvPr>
          <p:cNvSpPr/>
          <p:nvPr/>
        </p:nvSpPr>
        <p:spPr>
          <a:xfrm>
            <a:off x="4967497" y="2676744"/>
            <a:ext cx="288032" cy="302541"/>
          </a:xfrm>
          <a:prstGeom prst="down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Gráfico 17" descr="Diana">
            <a:extLst>
              <a:ext uri="{FF2B5EF4-FFF2-40B4-BE49-F238E27FC236}">
                <a16:creationId xmlns:a16="http://schemas.microsoft.com/office/drawing/2014/main" xmlns="" id="{8ED64213-3990-4145-94C7-20727E1B13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87267" y="3103286"/>
            <a:ext cx="459823" cy="459823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xmlns="" id="{AE8C56A7-A15A-48B2-9512-6EFD72B5CF6B}"/>
              </a:ext>
            </a:extLst>
          </p:cNvPr>
          <p:cNvGrpSpPr/>
          <p:nvPr/>
        </p:nvGrpSpPr>
        <p:grpSpPr>
          <a:xfrm>
            <a:off x="690755" y="3927096"/>
            <a:ext cx="432048" cy="440658"/>
            <a:chOff x="690755" y="3927096"/>
            <a:chExt cx="432048" cy="440658"/>
          </a:xfrm>
        </p:grpSpPr>
        <p:pic>
          <p:nvPicPr>
            <p:cNvPr id="23" name="Gráfico 22" descr="Maximizar">
              <a:extLst>
                <a:ext uri="{FF2B5EF4-FFF2-40B4-BE49-F238E27FC236}">
                  <a16:creationId xmlns:a16="http://schemas.microsoft.com/office/drawing/2014/main" xmlns="" id="{A99D56FF-0E16-43B5-B19F-04DB0EDD8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 rot="2769828">
              <a:off x="715087" y="3924760"/>
              <a:ext cx="383383" cy="432048"/>
            </a:xfrm>
            <a:prstGeom prst="rect">
              <a:avLst/>
            </a:prstGeom>
          </p:spPr>
        </p:pic>
        <p:pic>
          <p:nvPicPr>
            <p:cNvPr id="25" name="Gráfico 24" descr="Maximizar">
              <a:extLst>
                <a:ext uri="{FF2B5EF4-FFF2-40B4-BE49-F238E27FC236}">
                  <a16:creationId xmlns:a16="http://schemas.microsoft.com/office/drawing/2014/main" xmlns="" id="{25F8DC43-53E9-4335-8F93-275C6521D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 rot="7949180">
              <a:off x="689597" y="3951913"/>
              <a:ext cx="440658" cy="391023"/>
            </a:xfrm>
            <a:prstGeom prst="rect">
              <a:avLst/>
            </a:prstGeom>
          </p:spPr>
        </p:pic>
        <p:sp>
          <p:nvSpPr>
            <p:cNvPr id="24" name="Elipse 23">
              <a:extLst>
                <a:ext uri="{FF2B5EF4-FFF2-40B4-BE49-F238E27FC236}">
                  <a16:creationId xmlns:a16="http://schemas.microsoft.com/office/drawing/2014/main" xmlns="" id="{E46A3F6B-CEB1-4E0B-97E7-CB3317E21B4F}"/>
                </a:ext>
              </a:extLst>
            </p:cNvPr>
            <p:cNvSpPr/>
            <p:nvPr/>
          </p:nvSpPr>
          <p:spPr>
            <a:xfrm rot="5400000">
              <a:off x="861992" y="4082167"/>
              <a:ext cx="104122" cy="117617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3E7B8AFC-60F9-4B3E-8C28-BD3E3FC76808}"/>
              </a:ext>
            </a:extLst>
          </p:cNvPr>
          <p:cNvSpPr txBox="1"/>
          <p:nvPr/>
        </p:nvSpPr>
        <p:spPr>
          <a:xfrm>
            <a:off x="1167745" y="31729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Objetivo</a:t>
            </a:r>
            <a:endParaRPr lang="es-AR" b="1" dirty="0" err="1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63FB4C6C-BFA4-44A9-AB36-DACA21CCDD19}"/>
              </a:ext>
            </a:extLst>
          </p:cNvPr>
          <p:cNvSpPr txBox="1"/>
          <p:nvPr/>
        </p:nvSpPr>
        <p:spPr>
          <a:xfrm>
            <a:off x="1230136" y="392476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Alcance</a:t>
            </a:r>
            <a:endParaRPr lang="es-AR" b="1" dirty="0" err="1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2ABDC731-AA16-44AE-B001-0D0CF2F38F68}"/>
              </a:ext>
            </a:extLst>
          </p:cNvPr>
          <p:cNvSpPr/>
          <p:nvPr/>
        </p:nvSpPr>
        <p:spPr>
          <a:xfrm>
            <a:off x="538182" y="2946085"/>
            <a:ext cx="8064896" cy="692102"/>
          </a:xfrm>
          <a:prstGeom prst="rect">
            <a:avLst/>
          </a:prstGeom>
          <a:solidFill>
            <a:srgbClr val="007FDE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xmlns="" id="{ED9B154F-5F70-4306-9384-5CBA5683933C}"/>
              </a:ext>
            </a:extLst>
          </p:cNvPr>
          <p:cNvSpPr/>
          <p:nvPr/>
        </p:nvSpPr>
        <p:spPr>
          <a:xfrm>
            <a:off x="538182" y="3756197"/>
            <a:ext cx="8064896" cy="830997"/>
          </a:xfrm>
          <a:prstGeom prst="rect">
            <a:avLst/>
          </a:prstGeom>
          <a:solidFill>
            <a:srgbClr val="007FDE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256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4658418" cy="360850"/>
          </a:xfrm>
        </p:spPr>
        <p:txBody>
          <a:bodyPr/>
          <a:lstStyle/>
          <a:p>
            <a:r>
              <a:rPr lang="es-ES" sz="1400" dirty="0"/>
              <a:t>CONSIDERACIONES PRINCIPALES DEL PROCESO</a:t>
            </a:r>
            <a:endParaRPr lang="es-AR" sz="1400"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xmlns="" id="{F18BA888-7CCF-4572-A512-56C744D10D94}"/>
              </a:ext>
            </a:extLst>
          </p:cNvPr>
          <p:cNvGraphicFramePr/>
          <p:nvPr/>
        </p:nvGraphicFramePr>
        <p:xfrm>
          <a:off x="395535" y="1079500"/>
          <a:ext cx="8424937" cy="3580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Socios tecnológicos | Blue Prism">
            <a:extLst>
              <a:ext uri="{FF2B5EF4-FFF2-40B4-BE49-F238E27FC236}">
                <a16:creationId xmlns:a16="http://schemas.microsoft.com/office/drawing/2014/main" xmlns="" id="{4D055CFF-44FE-4E42-83FC-BB5BE6D5C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1" y="1563638"/>
            <a:ext cx="415167" cy="3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áfico 18" descr="Engranajes">
            <a:extLst>
              <a:ext uri="{FF2B5EF4-FFF2-40B4-BE49-F238E27FC236}">
                <a16:creationId xmlns:a16="http://schemas.microsoft.com/office/drawing/2014/main" xmlns="" id="{A3094A5C-3B50-4F97-ABE8-037F993D9B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16651" y="1563638"/>
            <a:ext cx="537443" cy="537443"/>
          </a:xfrm>
          <a:prstGeom prst="rect">
            <a:avLst/>
          </a:prstGeom>
        </p:spPr>
      </p:pic>
      <p:pic>
        <p:nvPicPr>
          <p:cNvPr id="21" name="Gráfico 20" descr="Conexiones">
            <a:extLst>
              <a:ext uri="{FF2B5EF4-FFF2-40B4-BE49-F238E27FC236}">
                <a16:creationId xmlns:a16="http://schemas.microsoft.com/office/drawing/2014/main" xmlns="" id="{F2B45A2F-7708-4187-9A0D-58CC9ECEFF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95271" y="3505254"/>
            <a:ext cx="642760" cy="642760"/>
          </a:xfrm>
          <a:prstGeom prst="rect">
            <a:avLst/>
          </a:prstGeom>
        </p:spPr>
      </p:pic>
      <p:pic>
        <p:nvPicPr>
          <p:cNvPr id="26" name="Gráfico 25" descr="Lista de comprobación RTL">
            <a:extLst>
              <a:ext uri="{FF2B5EF4-FFF2-40B4-BE49-F238E27FC236}">
                <a16:creationId xmlns:a16="http://schemas.microsoft.com/office/drawing/2014/main" xmlns="" id="{F7BFB729-E04D-4C1B-A01E-DE5DAF3B83E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 rot="586049">
            <a:off x="867590" y="3888861"/>
            <a:ext cx="432048" cy="432048"/>
          </a:xfrm>
          <a:prstGeom prst="rect">
            <a:avLst/>
          </a:prstGeom>
        </p:spPr>
      </p:pic>
      <p:pic>
        <p:nvPicPr>
          <p:cNvPr id="33" name="Gráfico 32" descr="Robot">
            <a:extLst>
              <a:ext uri="{FF2B5EF4-FFF2-40B4-BE49-F238E27FC236}">
                <a16:creationId xmlns:a16="http://schemas.microsoft.com/office/drawing/2014/main" xmlns="" id="{B9999CAE-4AD3-47A4-AC3E-B9686469DC9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12832" y="2777262"/>
            <a:ext cx="432048" cy="432048"/>
          </a:xfrm>
          <a:prstGeom prst="rect">
            <a:avLst/>
          </a:prstGeom>
        </p:spPr>
      </p:pic>
      <p:pic>
        <p:nvPicPr>
          <p:cNvPr id="34" name="Gráfico 33" descr="Reloj de arena">
            <a:extLst>
              <a:ext uri="{FF2B5EF4-FFF2-40B4-BE49-F238E27FC236}">
                <a16:creationId xmlns:a16="http://schemas.microsoft.com/office/drawing/2014/main" xmlns="" id="{688D1704-0787-4E20-B46A-B8B1B4B69B5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66194" y="2599860"/>
            <a:ext cx="529208" cy="5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2754116" cy="360850"/>
          </a:xfrm>
        </p:spPr>
        <p:txBody>
          <a:bodyPr/>
          <a:lstStyle/>
          <a:p>
            <a:r>
              <a:rPr lang="es-ES" sz="1400" dirty="0"/>
              <a:t>ACTIVIDADES PRINCIPALES</a:t>
            </a:r>
            <a:endParaRPr lang="es-AR" sz="1400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xmlns="" id="{F844D3C8-E176-42B4-97E5-222EC56F7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278250"/>
              </p:ext>
            </p:extLst>
          </p:nvPr>
        </p:nvGraphicFramePr>
        <p:xfrm>
          <a:off x="1186605" y="987574"/>
          <a:ext cx="756084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2" name="Grupo 51">
            <a:extLst>
              <a:ext uri="{FF2B5EF4-FFF2-40B4-BE49-F238E27FC236}">
                <a16:creationId xmlns:a16="http://schemas.microsoft.com/office/drawing/2014/main" xmlns="" id="{F2434C1B-82AE-45DC-AC7D-C7BAF4E7273B}"/>
              </a:ext>
            </a:extLst>
          </p:cNvPr>
          <p:cNvGrpSpPr/>
          <p:nvPr/>
        </p:nvGrpSpPr>
        <p:grpSpPr>
          <a:xfrm>
            <a:off x="137223" y="2221317"/>
            <a:ext cx="914938" cy="914938"/>
            <a:chOff x="137223" y="1469195"/>
            <a:chExt cx="914938" cy="914938"/>
          </a:xfrm>
        </p:grpSpPr>
        <p:pic>
          <p:nvPicPr>
            <p:cNvPr id="7" name="Gráfico 6" descr="Supervisar">
              <a:extLst>
                <a:ext uri="{FF2B5EF4-FFF2-40B4-BE49-F238E27FC236}">
                  <a16:creationId xmlns:a16="http://schemas.microsoft.com/office/drawing/2014/main" xmlns="" id="{5553C116-F711-402C-B49C-FCB1F2834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37223" y="1469195"/>
              <a:ext cx="914938" cy="914938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xmlns="" id="{4299CC2B-C625-4F40-B1BD-513562CD5060}"/>
                </a:ext>
              </a:extLst>
            </p:cNvPr>
            <p:cNvSpPr txBox="1"/>
            <p:nvPr/>
          </p:nvSpPr>
          <p:spPr>
            <a:xfrm>
              <a:off x="260081" y="1744670"/>
              <a:ext cx="669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b="1" dirty="0"/>
                <a:t>HP SM</a:t>
              </a:r>
              <a:endParaRPr lang="es-AR" sz="1200" b="1" dirty="0" err="1"/>
            </a:p>
          </p:txBody>
        </p:sp>
      </p:grp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xmlns="" id="{9B9E82C0-D7AF-481B-9883-B7F28CB29FE1}"/>
              </a:ext>
            </a:extLst>
          </p:cNvPr>
          <p:cNvSpPr/>
          <p:nvPr/>
        </p:nvSpPr>
        <p:spPr>
          <a:xfrm>
            <a:off x="187265" y="3010597"/>
            <a:ext cx="8273167" cy="43204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Service Manager</a:t>
            </a:r>
            <a:endParaRPr lang="es-AR" sz="1100" dirty="0"/>
          </a:p>
        </p:txBody>
      </p:sp>
      <p:pic>
        <p:nvPicPr>
          <p:cNvPr id="35" name="Gráfico 34" descr="Lista de comprobación RTL">
            <a:extLst>
              <a:ext uri="{FF2B5EF4-FFF2-40B4-BE49-F238E27FC236}">
                <a16:creationId xmlns:a16="http://schemas.microsoft.com/office/drawing/2014/main" xmlns="" id="{97BD69EA-0E4F-4BF3-B2C0-B86EEE54F7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803920" y="1814364"/>
            <a:ext cx="434576" cy="392629"/>
          </a:xfrm>
          <a:prstGeom prst="rect">
            <a:avLst/>
          </a:prstGeom>
        </p:spPr>
      </p:pic>
      <p:pic>
        <p:nvPicPr>
          <p:cNvPr id="36" name="Gráfico 35" descr="Colegiala">
            <a:extLst>
              <a:ext uri="{FF2B5EF4-FFF2-40B4-BE49-F238E27FC236}">
                <a16:creationId xmlns:a16="http://schemas.microsoft.com/office/drawing/2014/main" xmlns="" id="{36BFC7CB-B939-48F9-8F07-A78ED633EE1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471389" y="1731096"/>
            <a:ext cx="580112" cy="524117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4B1477B3-E468-4926-812F-CF270C87FD40}"/>
              </a:ext>
            </a:extLst>
          </p:cNvPr>
          <p:cNvSpPr txBox="1"/>
          <p:nvPr/>
        </p:nvSpPr>
        <p:spPr>
          <a:xfrm>
            <a:off x="2126979" y="1883552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/>
              <a:t>PM RPA</a:t>
            </a:r>
            <a:endParaRPr lang="es-AR" sz="1000" b="1" dirty="0" err="1"/>
          </a:p>
        </p:txBody>
      </p:sp>
      <p:sp>
        <p:nvSpPr>
          <p:cNvPr id="51" name="Flecha: pentágono 50">
            <a:extLst>
              <a:ext uri="{FF2B5EF4-FFF2-40B4-BE49-F238E27FC236}">
                <a16:creationId xmlns:a16="http://schemas.microsoft.com/office/drawing/2014/main" xmlns="" id="{F32713B1-C43D-46F2-8450-2E8F140815D0}"/>
              </a:ext>
            </a:extLst>
          </p:cNvPr>
          <p:cNvSpPr/>
          <p:nvPr/>
        </p:nvSpPr>
        <p:spPr>
          <a:xfrm>
            <a:off x="87977" y="1794060"/>
            <a:ext cx="8918822" cy="1789674"/>
          </a:xfrm>
          <a:prstGeom prst="homePlate">
            <a:avLst>
              <a:gd name="adj" fmla="val 29498"/>
            </a:avLst>
          </a:prstGeom>
          <a:noFill/>
          <a:ln>
            <a:solidFill>
              <a:srgbClr val="1D45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1" name="Gráfico 40" descr="Cabeza con engranajes">
            <a:extLst>
              <a:ext uri="{FF2B5EF4-FFF2-40B4-BE49-F238E27FC236}">
                <a16:creationId xmlns:a16="http://schemas.microsoft.com/office/drawing/2014/main" xmlns="" id="{04C9328F-358A-4A3F-9B65-62C1841DBE1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344544" y="1742841"/>
            <a:ext cx="463716" cy="463716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xmlns="" id="{6792C29F-A605-469F-8FC0-68CD0BCEFAC0}"/>
              </a:ext>
            </a:extLst>
          </p:cNvPr>
          <p:cNvSpPr/>
          <p:nvPr/>
        </p:nvSpPr>
        <p:spPr>
          <a:xfrm>
            <a:off x="3721621" y="1759255"/>
            <a:ext cx="163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/>
              <a:t>Operador de despliegues </a:t>
            </a:r>
          </a:p>
          <a:p>
            <a:r>
              <a:rPr lang="es-ES" sz="1000" dirty="0"/>
              <a:t>e implementaciones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xmlns="" id="{D9DA8240-C031-46B0-966D-0DD54BF10D8D}"/>
              </a:ext>
            </a:extLst>
          </p:cNvPr>
          <p:cNvSpPr txBox="1"/>
          <p:nvPr/>
        </p:nvSpPr>
        <p:spPr>
          <a:xfrm>
            <a:off x="5769711" y="1767130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Analista Funcional RPA </a:t>
            </a:r>
          </a:p>
          <a:p>
            <a:r>
              <a:rPr lang="es-ES" sz="1000" dirty="0"/>
              <a:t>Y Desarrollador RPA</a:t>
            </a:r>
            <a:endParaRPr lang="es-AR" sz="1000" dirty="0" err="1"/>
          </a:p>
        </p:txBody>
      </p:sp>
      <p:pic>
        <p:nvPicPr>
          <p:cNvPr id="54" name="Gráfico 53" descr="Programador">
            <a:extLst>
              <a:ext uri="{FF2B5EF4-FFF2-40B4-BE49-F238E27FC236}">
                <a16:creationId xmlns:a16="http://schemas.microsoft.com/office/drawing/2014/main" xmlns="" id="{56D395DA-8D72-4224-B209-D2775153E1C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279952" y="1669890"/>
            <a:ext cx="594709" cy="570481"/>
          </a:xfrm>
          <a:prstGeom prst="rect">
            <a:avLst/>
          </a:prstGeom>
        </p:spPr>
      </p:pic>
      <p:pic>
        <p:nvPicPr>
          <p:cNvPr id="55" name="Gráfico 54" descr="Lista de comprobación RTL">
            <a:extLst>
              <a:ext uri="{FF2B5EF4-FFF2-40B4-BE49-F238E27FC236}">
                <a16:creationId xmlns:a16="http://schemas.microsoft.com/office/drawing/2014/main" xmlns="" id="{797AC766-BB03-4ED1-9901-A048C88F95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568827" y="1790227"/>
            <a:ext cx="434576" cy="392629"/>
          </a:xfrm>
          <a:prstGeom prst="rect">
            <a:avLst/>
          </a:prstGeom>
        </p:spPr>
      </p:pic>
      <p:pic>
        <p:nvPicPr>
          <p:cNvPr id="56" name="Gráfico 55" descr="Colegiala">
            <a:extLst>
              <a:ext uri="{FF2B5EF4-FFF2-40B4-BE49-F238E27FC236}">
                <a16:creationId xmlns:a16="http://schemas.microsoft.com/office/drawing/2014/main" xmlns="" id="{32C9DB33-86DC-40FD-8E5A-A88A57F279B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236296" y="1706959"/>
            <a:ext cx="580112" cy="524117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xmlns="" id="{B2CC8BA7-7BD2-4ED6-A8EB-132B31CD2C52}"/>
              </a:ext>
            </a:extLst>
          </p:cNvPr>
          <p:cNvSpPr txBox="1"/>
          <p:nvPr/>
        </p:nvSpPr>
        <p:spPr>
          <a:xfrm>
            <a:off x="7891886" y="1859415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/>
              <a:t>PM RPA</a:t>
            </a:r>
            <a:endParaRPr lang="es-AR" sz="1000" b="1" dirty="0" err="1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49A56F6B-1497-4203-8170-78F77E3B7A59}"/>
              </a:ext>
            </a:extLst>
          </p:cNvPr>
          <p:cNvSpPr txBox="1"/>
          <p:nvPr/>
        </p:nvSpPr>
        <p:spPr>
          <a:xfrm>
            <a:off x="355578" y="769942"/>
            <a:ext cx="3041217" cy="823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950" dirty="0"/>
              <a:t>Verifica que los documentos </a:t>
            </a:r>
          </a:p>
          <a:p>
            <a:pPr algn="ctr"/>
            <a:r>
              <a:rPr lang="es-MX" sz="950" dirty="0"/>
              <a:t>del proceso estén completos y </a:t>
            </a:r>
          </a:p>
          <a:p>
            <a:pPr algn="ctr"/>
            <a:r>
              <a:rPr lang="es-MX" sz="950" dirty="0"/>
              <a:t>resguardados correctamente por el </a:t>
            </a:r>
          </a:p>
          <a:p>
            <a:pPr algn="ctr"/>
            <a:r>
              <a:rPr lang="es-MX" sz="950" dirty="0"/>
              <a:t>Analista Funcional RPA y solicita implementación del</a:t>
            </a:r>
          </a:p>
          <a:p>
            <a:pPr algn="ctr"/>
            <a:r>
              <a:rPr lang="es-MX" sz="950" dirty="0"/>
              <a:t> </a:t>
            </a:r>
            <a:r>
              <a:rPr lang="es-MX" sz="950" dirty="0" err="1"/>
              <a:t>release</a:t>
            </a:r>
            <a:r>
              <a:rPr lang="es-MX" sz="950" dirty="0"/>
              <a:t> en producción</a:t>
            </a:r>
            <a:endParaRPr lang="es-AR" sz="950" dirty="0" err="1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9B810BD8-11C7-4DDF-B2FE-73B0DB0DF861}"/>
              </a:ext>
            </a:extLst>
          </p:cNvPr>
          <p:cNvSpPr txBox="1"/>
          <p:nvPr/>
        </p:nvSpPr>
        <p:spPr>
          <a:xfrm>
            <a:off x="3075174" y="3675536"/>
            <a:ext cx="18974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50" dirty="0"/>
              <a:t>Implementa el </a:t>
            </a:r>
            <a:r>
              <a:rPr lang="es-MX" sz="950" dirty="0" err="1"/>
              <a:t>release</a:t>
            </a:r>
            <a:r>
              <a:rPr lang="es-MX" sz="950" dirty="0"/>
              <a:t> en el entorno de </a:t>
            </a:r>
          </a:p>
          <a:p>
            <a:pPr algn="ctr"/>
            <a:r>
              <a:rPr lang="es-MX" sz="950" dirty="0"/>
              <a:t>Producción.</a:t>
            </a:r>
          </a:p>
          <a:p>
            <a:pPr algn="ctr"/>
            <a:r>
              <a:rPr lang="es-MX" sz="950" dirty="0"/>
              <a:t> A partir de este momento,</a:t>
            </a:r>
          </a:p>
          <a:p>
            <a:pPr algn="ctr"/>
            <a:r>
              <a:rPr lang="es-MX" sz="950" dirty="0"/>
              <a:t>el proceso robotizado </a:t>
            </a:r>
          </a:p>
          <a:p>
            <a:pPr algn="ctr"/>
            <a:r>
              <a:rPr lang="es-MX" sz="950" dirty="0"/>
              <a:t>queda implementad</a:t>
            </a:r>
            <a:r>
              <a:rPr lang="es-MX" sz="950" dirty="0">
                <a:solidFill>
                  <a:srgbClr val="0070C0"/>
                </a:solidFill>
              </a:rPr>
              <a:t>o</a:t>
            </a:r>
            <a:endParaRPr lang="es-AR" sz="950" dirty="0" err="1">
              <a:solidFill>
                <a:srgbClr val="0070C0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5EA73374-0539-4C5D-B6F9-0AB6A7C8B529}"/>
              </a:ext>
            </a:extLst>
          </p:cNvPr>
          <p:cNvSpPr/>
          <p:nvPr/>
        </p:nvSpPr>
        <p:spPr>
          <a:xfrm>
            <a:off x="4252354" y="195486"/>
            <a:ext cx="363953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AR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Desarrollador realiza todas las configuraciones que requiere el robot para ejecutarse en producción y él, junto con </a:t>
            </a:r>
            <a:r>
              <a:rPr lang="es-AR" sz="95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AR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Analista Funcional ejecutan en forma atendida (no automática) el proceso, para detectar y corregir problemáticas que no hayan surgido durante la fase de pruebas o construcción del robot. Al finalizar la estabilización, el </a:t>
            </a:r>
            <a:r>
              <a:rPr lang="es-AR" sz="95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Dueño del Proceso Robotizado</a:t>
            </a:r>
            <a:r>
              <a:rPr lang="es-AR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AR" sz="95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 y aprueba por medio de un </a:t>
            </a:r>
            <a:r>
              <a:rPr lang="es-AR" sz="95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</a:t>
            </a:r>
            <a:r>
              <a:rPr lang="es-AR" sz="95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95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s-AR" sz="95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 algn="ctr"/>
            <a:r>
              <a:rPr lang="es-AR" sz="95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estabilización</a:t>
            </a:r>
            <a:endParaRPr lang="es-AR" sz="95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D3E6CAF8-AB6C-462A-B41F-3D8B5AE9AD24}"/>
              </a:ext>
            </a:extLst>
          </p:cNvPr>
          <p:cNvSpPr/>
          <p:nvPr/>
        </p:nvSpPr>
        <p:spPr>
          <a:xfrm>
            <a:off x="5064930" y="3675537"/>
            <a:ext cx="1897432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estabilización se realiza en ambiente productivo usando el rol de amplios privilegios que previamente el PM RPA tramita con Ciberseguridad</a:t>
            </a:r>
            <a:endParaRPr lang="es-AR" sz="9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xmlns="" id="{026CDE52-28BC-4E3F-B69F-18933936977F}"/>
              </a:ext>
            </a:extLst>
          </p:cNvPr>
          <p:cNvSpPr/>
          <p:nvPr/>
        </p:nvSpPr>
        <p:spPr>
          <a:xfrm>
            <a:off x="7054687" y="3675537"/>
            <a:ext cx="189743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PM RPA entrega al proceso de Monitoreo el proceso estabilizado con todos sus </a:t>
            </a:r>
            <a:r>
              <a:rPr lang="es-AR" sz="95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docs.,para</a:t>
            </a:r>
            <a:r>
              <a:rPr lang="es-AR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iniciar la ejecución desatendida (automática) del proceso, en los horarios planificados y verificar la correcta ejecución del mismo</a:t>
            </a:r>
            <a:endParaRPr lang="es-AR" sz="95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xmlns="" id="{8459D529-D89E-4C9E-9741-8D0DE32074C7}"/>
              </a:ext>
            </a:extLst>
          </p:cNvPr>
          <p:cNvSpPr/>
          <p:nvPr/>
        </p:nvSpPr>
        <p:spPr>
          <a:xfrm>
            <a:off x="611569" y="3532759"/>
            <a:ext cx="2600699" cy="165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6000"/>
              </a:lnSpc>
              <a:spcAft>
                <a:spcPts val="0"/>
              </a:spcAft>
            </a:pPr>
            <a:endParaRPr lang="es-ES" sz="105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6000"/>
              </a:lnSpc>
              <a:spcAft>
                <a:spcPts val="0"/>
              </a:spcAft>
            </a:pP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¿Cuáles docs. verifica el PM RPA en la solicitud de implementación?</a:t>
            </a:r>
          </a:p>
          <a:p>
            <a:pPr marL="171450" lvl="0" indent="-171450" algn="ctr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Release de proceso robotizado</a:t>
            </a:r>
            <a:endParaRPr lang="es-AR" sz="9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ctr">
              <a:lnSpc>
                <a:spcPct val="106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95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Aprobación de implementación </a:t>
            </a: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procesos robotizados </a:t>
            </a:r>
            <a:r>
              <a:rPr lang="es-ES" sz="95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dada por el </a:t>
            </a:r>
          </a:p>
          <a:p>
            <a:pPr lvl="0" algn="ctr">
              <a:lnSpc>
                <a:spcPct val="106000"/>
              </a:lnSpc>
              <a:spcAft>
                <a:spcPts val="0"/>
              </a:spcAft>
            </a:pPr>
            <a:r>
              <a:rPr lang="es-ES" sz="95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Dueño del Proceso</a:t>
            </a:r>
          </a:p>
          <a:p>
            <a:pPr marL="171450" lvl="0" indent="-171450" algn="ctr">
              <a:lnSpc>
                <a:spcPct val="106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 de Diseño Funcional</a:t>
            </a:r>
            <a:endParaRPr lang="es-AR" sz="9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ctr">
              <a:lnSpc>
                <a:spcPct val="106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 de Diseño técnico</a:t>
            </a:r>
            <a:endParaRPr lang="es-AR" sz="9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ctr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de pruebas</a:t>
            </a:r>
            <a:endParaRPr lang="es-AR" sz="9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18E98D1E-C7FF-4AC7-A9F2-D0A436E6DE2F}"/>
              </a:ext>
            </a:extLst>
          </p:cNvPr>
          <p:cNvCxnSpPr/>
          <p:nvPr/>
        </p:nvCxnSpPr>
        <p:spPr>
          <a:xfrm flipV="1">
            <a:off x="1803920" y="1447160"/>
            <a:ext cx="0" cy="264259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385789DA-64CD-4BAC-9233-477AA2BF6CA6}"/>
              </a:ext>
            </a:extLst>
          </p:cNvPr>
          <p:cNvCxnSpPr>
            <a:cxnSpLocks/>
          </p:cNvCxnSpPr>
          <p:nvPr/>
        </p:nvCxnSpPr>
        <p:spPr>
          <a:xfrm>
            <a:off x="1907704" y="3363838"/>
            <a:ext cx="0" cy="264259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xmlns="" id="{401A9593-D519-4258-AC52-0DFBEA4DFBAC}"/>
              </a:ext>
            </a:extLst>
          </p:cNvPr>
          <p:cNvCxnSpPr>
            <a:cxnSpLocks/>
          </p:cNvCxnSpPr>
          <p:nvPr/>
        </p:nvCxnSpPr>
        <p:spPr>
          <a:xfrm>
            <a:off x="3943780" y="3412073"/>
            <a:ext cx="0" cy="264259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xmlns="" id="{A99D963D-1F0E-4355-B50B-3F5F90CCCB53}"/>
              </a:ext>
            </a:extLst>
          </p:cNvPr>
          <p:cNvCxnSpPr>
            <a:cxnSpLocks/>
          </p:cNvCxnSpPr>
          <p:nvPr/>
        </p:nvCxnSpPr>
        <p:spPr>
          <a:xfrm>
            <a:off x="5979856" y="3435846"/>
            <a:ext cx="0" cy="264259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xmlns="" id="{E825CD8E-9B4D-43D4-AFBA-63EA5243A867}"/>
              </a:ext>
            </a:extLst>
          </p:cNvPr>
          <p:cNvCxnSpPr>
            <a:cxnSpLocks/>
          </p:cNvCxnSpPr>
          <p:nvPr/>
        </p:nvCxnSpPr>
        <p:spPr>
          <a:xfrm>
            <a:off x="8015932" y="3435846"/>
            <a:ext cx="0" cy="264259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xmlns="" id="{18FCE300-BFFB-4AF5-A6CA-C1EB3B6E0F45}"/>
              </a:ext>
            </a:extLst>
          </p:cNvPr>
          <p:cNvCxnSpPr/>
          <p:nvPr/>
        </p:nvCxnSpPr>
        <p:spPr>
          <a:xfrm flipV="1">
            <a:off x="5968480" y="1447160"/>
            <a:ext cx="0" cy="264259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xmlns="" id="{7F82894D-C02D-454A-BE97-0E8EA692D2C8}"/>
              </a:ext>
            </a:extLst>
          </p:cNvPr>
          <p:cNvSpPr/>
          <p:nvPr/>
        </p:nvSpPr>
        <p:spPr>
          <a:xfrm>
            <a:off x="5296752" y="3278609"/>
            <a:ext cx="1486759" cy="32879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GCS</a:t>
            </a:r>
            <a:endParaRPr lang="es-AR" sz="10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D9F9F31F-B057-41AF-8127-4E7E1678C58A}"/>
              </a:ext>
            </a:extLst>
          </p:cNvPr>
          <p:cNvGrpSpPr/>
          <p:nvPr/>
        </p:nvGrpSpPr>
        <p:grpSpPr>
          <a:xfrm>
            <a:off x="7816408" y="857913"/>
            <a:ext cx="457200" cy="457200"/>
            <a:chOff x="3721621" y="360432"/>
            <a:chExt cx="457200" cy="457200"/>
          </a:xfrm>
        </p:grpSpPr>
        <p:sp>
          <p:nvSpPr>
            <p:cNvPr id="6" name="Diagrama de flujo: conector 5">
              <a:extLst>
                <a:ext uri="{FF2B5EF4-FFF2-40B4-BE49-F238E27FC236}">
                  <a16:creationId xmlns:a16="http://schemas.microsoft.com/office/drawing/2014/main" xmlns="" id="{B849E23F-C457-42CC-B5C7-6F58E0325922}"/>
                </a:ext>
              </a:extLst>
            </p:cNvPr>
            <p:cNvSpPr/>
            <p:nvPr/>
          </p:nvSpPr>
          <p:spPr>
            <a:xfrm>
              <a:off x="3721621" y="360432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5CF1643C-DE1C-4E38-990B-8A59CB6F27E0}"/>
                </a:ext>
              </a:extLst>
            </p:cNvPr>
            <p:cNvGrpSpPr/>
            <p:nvPr/>
          </p:nvGrpSpPr>
          <p:grpSpPr>
            <a:xfrm>
              <a:off x="3727493" y="411894"/>
              <a:ext cx="451328" cy="364495"/>
              <a:chOff x="7812333" y="865122"/>
              <a:chExt cx="451328" cy="364495"/>
            </a:xfrm>
          </p:grpSpPr>
          <p:pic>
            <p:nvPicPr>
              <p:cNvPr id="44" name="Gráfico 43" descr="Perfil de hombre">
                <a:extLst>
                  <a:ext uri="{FF2B5EF4-FFF2-40B4-BE49-F238E27FC236}">
                    <a16:creationId xmlns:a16="http://schemas.microsoft.com/office/drawing/2014/main" xmlns="" id="{E7F823A0-A605-4430-8589-92BF6F0AF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 flipH="1">
                <a:off x="7812333" y="865122"/>
                <a:ext cx="382139" cy="364495"/>
              </a:xfrm>
              <a:prstGeom prst="rect">
                <a:avLst/>
              </a:prstGeom>
            </p:spPr>
          </p:pic>
          <p:pic>
            <p:nvPicPr>
              <p:cNvPr id="45" name="Gráfico 44" descr="Gráfico de decisión">
                <a:extLst>
                  <a:ext uri="{FF2B5EF4-FFF2-40B4-BE49-F238E27FC236}">
                    <a16:creationId xmlns:a16="http://schemas.microsoft.com/office/drawing/2014/main" xmlns="" id="{7E0B136C-22D8-43F4-853F-DE78135C1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8014062" y="913114"/>
                <a:ext cx="249599" cy="249599"/>
              </a:xfrm>
              <a:prstGeom prst="rect">
                <a:avLst/>
              </a:prstGeom>
            </p:spPr>
          </p:pic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xmlns="" id="{18DC3DF8-82C1-49C5-B3BE-EEEAE1E4ACF1}"/>
              </a:ext>
            </a:extLst>
          </p:cNvPr>
          <p:cNvGrpSpPr/>
          <p:nvPr/>
        </p:nvGrpSpPr>
        <p:grpSpPr>
          <a:xfrm>
            <a:off x="255783" y="4057402"/>
            <a:ext cx="457200" cy="457200"/>
            <a:chOff x="3721621" y="360432"/>
            <a:chExt cx="457200" cy="457200"/>
          </a:xfrm>
        </p:grpSpPr>
        <p:sp>
          <p:nvSpPr>
            <p:cNvPr id="49" name="Diagrama de flujo: conector 48">
              <a:extLst>
                <a:ext uri="{FF2B5EF4-FFF2-40B4-BE49-F238E27FC236}">
                  <a16:creationId xmlns:a16="http://schemas.microsoft.com/office/drawing/2014/main" xmlns="" id="{B53C3DE2-BEBF-4340-8083-0770B463BFAA}"/>
                </a:ext>
              </a:extLst>
            </p:cNvPr>
            <p:cNvSpPr/>
            <p:nvPr/>
          </p:nvSpPr>
          <p:spPr>
            <a:xfrm>
              <a:off x="3721621" y="360432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xmlns="" id="{8EE44F8F-691D-4225-A6FC-4C2BECC96EB9}"/>
                </a:ext>
              </a:extLst>
            </p:cNvPr>
            <p:cNvGrpSpPr/>
            <p:nvPr/>
          </p:nvGrpSpPr>
          <p:grpSpPr>
            <a:xfrm>
              <a:off x="3727493" y="411894"/>
              <a:ext cx="451328" cy="364495"/>
              <a:chOff x="7812333" y="865122"/>
              <a:chExt cx="451328" cy="364495"/>
            </a:xfrm>
          </p:grpSpPr>
          <p:pic>
            <p:nvPicPr>
              <p:cNvPr id="53" name="Gráfico 52" descr="Perfil de hombre">
                <a:extLst>
                  <a:ext uri="{FF2B5EF4-FFF2-40B4-BE49-F238E27FC236}">
                    <a16:creationId xmlns:a16="http://schemas.microsoft.com/office/drawing/2014/main" xmlns="" id="{CAB9A26F-1715-4071-9175-ABAB14A44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 flipH="1">
                <a:off x="7812333" y="865122"/>
                <a:ext cx="382139" cy="364495"/>
              </a:xfrm>
              <a:prstGeom prst="rect">
                <a:avLst/>
              </a:prstGeom>
            </p:spPr>
          </p:pic>
          <p:pic>
            <p:nvPicPr>
              <p:cNvPr id="58" name="Gráfico 57" descr="Gráfico de decisión">
                <a:extLst>
                  <a:ext uri="{FF2B5EF4-FFF2-40B4-BE49-F238E27FC236}">
                    <a16:creationId xmlns:a16="http://schemas.microsoft.com/office/drawing/2014/main" xmlns="" id="{451C2E69-18C9-4B87-8787-321727EEB0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8014062" y="913114"/>
                <a:ext cx="249599" cy="249599"/>
              </a:xfrm>
              <a:prstGeom prst="rect">
                <a:avLst/>
              </a:prstGeom>
            </p:spPr>
          </p:pic>
        </p:grpSp>
      </p:grp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3546CEF9-A465-4EF8-AD92-C98DCE1B86DB}"/>
              </a:ext>
            </a:extLst>
          </p:cNvPr>
          <p:cNvCxnSpPr>
            <a:cxnSpLocks/>
          </p:cNvCxnSpPr>
          <p:nvPr/>
        </p:nvCxnSpPr>
        <p:spPr>
          <a:xfrm>
            <a:off x="847496" y="4371950"/>
            <a:ext cx="163614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32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Perfil de hombre">
            <a:extLst>
              <a:ext uri="{FF2B5EF4-FFF2-40B4-BE49-F238E27FC236}">
                <a16:creationId xmlns:a16="http://schemas.microsoft.com/office/drawing/2014/main" xmlns="" id="{B02405B3-8861-4F83-BEEC-7223C9228B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2615566" y="503330"/>
            <a:ext cx="528718" cy="504306"/>
          </a:xfrm>
          <a:prstGeom prst="rect">
            <a:avLst/>
          </a:prstGeom>
        </p:spPr>
      </p:pic>
      <p:pic>
        <p:nvPicPr>
          <p:cNvPr id="7" name="Gráfico 6" descr="Gráfico de decisión">
            <a:extLst>
              <a:ext uri="{FF2B5EF4-FFF2-40B4-BE49-F238E27FC236}">
                <a16:creationId xmlns:a16="http://schemas.microsoft.com/office/drawing/2014/main" xmlns="" id="{AFFFD4C2-A0B2-4918-8E18-DA3D7CBBD5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44284" y="467036"/>
            <a:ext cx="491612" cy="4916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855D51C3-F7D6-48B7-8447-1167E5635B95}"/>
              </a:ext>
            </a:extLst>
          </p:cNvPr>
          <p:cNvSpPr txBox="1"/>
          <p:nvPr/>
        </p:nvSpPr>
        <p:spPr>
          <a:xfrm>
            <a:off x="3635896" y="411510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Dueño del proceso </a:t>
            </a:r>
          </a:p>
          <a:p>
            <a:pPr algn="ctr"/>
            <a:r>
              <a:rPr lang="es-ES" b="1" dirty="0"/>
              <a:t>robotizado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xmlns="" id="{D6F79202-9A65-410B-86A4-80B5A20C0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762583"/>
              </p:ext>
            </p:extLst>
          </p:nvPr>
        </p:nvGraphicFramePr>
        <p:xfrm>
          <a:off x="431539" y="1203598"/>
          <a:ext cx="8280921" cy="25527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xmlns="" val="363287285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845777866"/>
                    </a:ext>
                  </a:extLst>
                </a:gridCol>
                <a:gridCol w="3384377">
                  <a:extLst>
                    <a:ext uri="{9D8B030D-6E8A-4147-A177-3AD203B41FA5}">
                      <a16:colId xmlns:a16="http://schemas.microsoft.com/office/drawing/2014/main" xmlns="" val="592234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¿En que actividades del proceso participa?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¿Cuál canal usa para realizar la actividad?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¿Cuándo realiza la actividad?</a:t>
                      </a:r>
                      <a:endParaRPr lang="es-A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5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Aprobación de implementación del proceso</a:t>
                      </a:r>
                      <a:endParaRPr lang="es-A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Correo electrónico</a:t>
                      </a:r>
                      <a:endParaRPr lang="es-A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Al finalizar de manera exitosas la pruebas de usuario UAT. Es requisito para iniciar la solicitud de implementación</a:t>
                      </a:r>
                      <a:endParaRPr lang="es-A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6924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Aprobación para asignar al usuario robot de producción el rol de amplios privilegios</a:t>
                      </a:r>
                      <a:r>
                        <a:rPr lang="es-MX" sz="1050" b="1" dirty="0">
                          <a:solidFill>
                            <a:srgbClr val="FFC000"/>
                          </a:solidFill>
                        </a:rPr>
                        <a:t>(*)</a:t>
                      </a:r>
                      <a:endParaRPr lang="es-AR" sz="105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Correo electrónico recibido desde la cuanta GCS@ypf.com</a:t>
                      </a:r>
                      <a:endParaRPr lang="es-A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Al inicio de la actividad de estabilización</a:t>
                      </a:r>
                      <a:endParaRPr lang="es-A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601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Verificación y aprobación de la estabilización del proceso robotizado</a:t>
                      </a:r>
                      <a:endParaRPr lang="es-AR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Correo electrónico</a:t>
                      </a:r>
                      <a:endParaRPr lang="es-A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Al finalizar la estabilización del proceso el Dueño de Proceso verifica con el Analista Funcional y Desarrollador el funcionamiento del proceso y apruébala estabilización, mediante </a:t>
                      </a:r>
                      <a:r>
                        <a:rPr lang="es-MX" sz="1050" dirty="0" err="1"/>
                        <a:t>cheklist</a:t>
                      </a:r>
                      <a:r>
                        <a:rPr lang="es-MX" sz="1050" dirty="0"/>
                        <a:t> enviado por el PM RPA vía correo electrónico</a:t>
                      </a:r>
                      <a:endParaRPr lang="es-A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7377554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B8B383BA-8770-4761-B9CC-B8B943E45899}"/>
              </a:ext>
            </a:extLst>
          </p:cNvPr>
          <p:cNvSpPr/>
          <p:nvPr/>
        </p:nvSpPr>
        <p:spPr>
          <a:xfrm>
            <a:off x="431539" y="3985838"/>
            <a:ext cx="8280921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s-MX" sz="1000" b="1" dirty="0">
                <a:solidFill>
                  <a:srgbClr val="FFC000"/>
                </a:solidFill>
              </a:rPr>
              <a:t>(*) </a:t>
            </a:r>
            <a:r>
              <a:rPr lang="es-MX" sz="1000" b="1" dirty="0">
                <a:solidFill>
                  <a:schemeClr val="bg1"/>
                </a:solidFill>
              </a:rPr>
              <a:t>Rol de amplios privilegios: </a:t>
            </a:r>
          </a:p>
          <a:p>
            <a:pPr algn="just"/>
            <a:r>
              <a:rPr lang="es-MX" sz="1000" dirty="0">
                <a:solidFill>
                  <a:schemeClr val="bg1"/>
                </a:solidFill>
              </a:rPr>
              <a:t>Rol que asigna Ciberseguridad de manera temporal al usuario robot y que permite</a:t>
            </a:r>
            <a:r>
              <a:rPr lang="es-AR" sz="1000" dirty="0">
                <a:solidFill>
                  <a:schemeClr val="bg1"/>
                </a:solidFill>
              </a:rPr>
              <a:t> configurar de forma segura y cumpliendo con los requisitos SOX, </a:t>
            </a:r>
            <a:r>
              <a:rPr lang="es-MX" sz="1000" dirty="0">
                <a:solidFill>
                  <a:schemeClr val="bg1"/>
                </a:solidFill>
              </a:rPr>
              <a:t>todo lo que el robot necesita para ejecutarse en producción: </a:t>
            </a:r>
            <a:r>
              <a:rPr lang="es-ES" sz="1000" dirty="0">
                <a:solidFill>
                  <a:schemeClr val="bg1"/>
                </a:solidFill>
              </a:rPr>
              <a:t>variables globales, variables de entorno, credenciales del usuario robot, credenciales para que el robot acceda a portales, URL consultadas por el robot, etc</a:t>
            </a:r>
            <a:r>
              <a:rPr lang="es-ES" sz="900" dirty="0">
                <a:solidFill>
                  <a:schemeClr val="bg1"/>
                </a:solidFill>
              </a:rPr>
              <a:t>.</a:t>
            </a:r>
            <a:endParaRPr lang="es-A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56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4745430" cy="360850"/>
          </a:xfrm>
        </p:spPr>
        <p:txBody>
          <a:bodyPr/>
          <a:lstStyle/>
          <a:p>
            <a:r>
              <a:rPr lang="es-ES" sz="1400" dirty="0"/>
              <a:t>¿CUÁLES ROLES INTERVIENEN EN EL  PROCESO?</a:t>
            </a:r>
            <a:endParaRPr lang="es-AR" sz="14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A6A826CE-6767-4535-9255-3DFD705F6023}"/>
              </a:ext>
            </a:extLst>
          </p:cNvPr>
          <p:cNvGrpSpPr/>
          <p:nvPr/>
        </p:nvGrpSpPr>
        <p:grpSpPr>
          <a:xfrm>
            <a:off x="822373" y="877313"/>
            <a:ext cx="7674676" cy="4056577"/>
            <a:chOff x="822373" y="877313"/>
            <a:chExt cx="7674676" cy="4056577"/>
          </a:xfrm>
        </p:grpSpPr>
        <p:grpSp>
          <p:nvGrpSpPr>
            <p:cNvPr id="14371" name="Grupo 14370">
              <a:extLst>
                <a:ext uri="{FF2B5EF4-FFF2-40B4-BE49-F238E27FC236}">
                  <a16:creationId xmlns:a16="http://schemas.microsoft.com/office/drawing/2014/main" xmlns="" id="{108351A3-0AD2-4D00-A8A4-BD85513EF2BE}"/>
                </a:ext>
              </a:extLst>
            </p:cNvPr>
            <p:cNvGrpSpPr/>
            <p:nvPr/>
          </p:nvGrpSpPr>
          <p:grpSpPr>
            <a:xfrm>
              <a:off x="822373" y="877313"/>
              <a:ext cx="7674676" cy="4056577"/>
              <a:chOff x="1005356" y="917462"/>
              <a:chExt cx="7674676" cy="4056577"/>
            </a:xfrm>
          </p:grpSpPr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xmlns="" id="{28FB6969-F0FA-47E5-9D0F-A95E371C1367}"/>
                  </a:ext>
                </a:extLst>
              </p:cNvPr>
              <p:cNvGrpSpPr/>
              <p:nvPr/>
            </p:nvGrpSpPr>
            <p:grpSpPr>
              <a:xfrm>
                <a:off x="1005356" y="917462"/>
                <a:ext cx="7674676" cy="4056577"/>
                <a:chOff x="1217512" y="1103528"/>
                <a:chExt cx="7088587" cy="3646562"/>
              </a:xfrm>
            </p:grpSpPr>
            <p:pic>
              <p:nvPicPr>
                <p:cNvPr id="22" name="Gráfico 21" descr="Engranaje único">
                  <a:extLst>
                    <a:ext uri="{FF2B5EF4-FFF2-40B4-BE49-F238E27FC236}">
                      <a16:creationId xmlns:a16="http://schemas.microsoft.com/office/drawing/2014/main" xmlns="" id="{B56975F8-3328-4ADA-85F0-D0A450636E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6942" y="2450035"/>
                  <a:ext cx="1640002" cy="1640001"/>
                </a:xfrm>
                <a:prstGeom prst="rect">
                  <a:avLst/>
                </a:prstGeom>
              </p:spPr>
            </p:pic>
            <p:pic>
              <p:nvPicPr>
                <p:cNvPr id="24" name="Gráfico 23" descr="Engranaje único">
                  <a:extLst>
                    <a:ext uri="{FF2B5EF4-FFF2-40B4-BE49-F238E27FC236}">
                      <a16:creationId xmlns:a16="http://schemas.microsoft.com/office/drawing/2014/main" xmlns="" id="{E48AEA00-1400-4496-A8DA-5D6AC55A98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3913" y="1497192"/>
                  <a:ext cx="1800200" cy="1800200"/>
                </a:xfrm>
                <a:prstGeom prst="rect">
                  <a:avLst/>
                </a:prstGeom>
              </p:spPr>
            </p:pic>
            <p:pic>
              <p:nvPicPr>
                <p:cNvPr id="25" name="Gráfico 24" descr="Engranaje único">
                  <a:extLst>
                    <a:ext uri="{FF2B5EF4-FFF2-40B4-BE49-F238E27FC236}">
                      <a16:creationId xmlns:a16="http://schemas.microsoft.com/office/drawing/2014/main" xmlns="" id="{597956F9-86F8-4484-B5CC-2FA434D9BB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9893" y="2131316"/>
                  <a:ext cx="1800200" cy="1800200"/>
                </a:xfrm>
                <a:prstGeom prst="rect">
                  <a:avLst/>
                </a:prstGeom>
              </p:spPr>
            </p:pic>
            <p:pic>
              <p:nvPicPr>
                <p:cNvPr id="26" name="Gráfico 25" descr="Engranaje único">
                  <a:extLst>
                    <a:ext uri="{FF2B5EF4-FFF2-40B4-BE49-F238E27FC236}">
                      <a16:creationId xmlns:a16="http://schemas.microsoft.com/office/drawing/2014/main" xmlns="" id="{86DC110A-BC25-4D48-BBA1-3CFC8FD54E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4815" y="2422901"/>
                  <a:ext cx="1800200" cy="1800200"/>
                </a:xfrm>
                <a:prstGeom prst="rect">
                  <a:avLst/>
                </a:prstGeom>
              </p:spPr>
            </p:pic>
            <p:pic>
              <p:nvPicPr>
                <p:cNvPr id="27" name="Gráfico 26" descr="Engranaje único">
                  <a:extLst>
                    <a:ext uri="{FF2B5EF4-FFF2-40B4-BE49-F238E27FC236}">
                      <a16:creationId xmlns:a16="http://schemas.microsoft.com/office/drawing/2014/main" xmlns="" id="{2462E2E6-03C1-4609-85A3-0E7B2C62F1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9060" y="1770251"/>
                  <a:ext cx="1327039" cy="1327038"/>
                </a:xfrm>
                <a:prstGeom prst="rect">
                  <a:avLst/>
                </a:prstGeom>
              </p:spPr>
            </p:pic>
            <p:pic>
              <p:nvPicPr>
                <p:cNvPr id="28" name="Gráfico 27" descr="Engranajes">
                  <a:extLst>
                    <a:ext uri="{FF2B5EF4-FFF2-40B4-BE49-F238E27FC236}">
                      <a16:creationId xmlns:a16="http://schemas.microsoft.com/office/drawing/2014/main" xmlns="" id="{CCF18027-F2DD-4DCA-86E6-38C474EC3B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3"/>
                    </a:ext>
                  </a:extLst>
                </a:blip>
                <a:stretch>
                  <a:fillRect/>
                </a:stretch>
              </p:blipFill>
              <p:spPr>
                <a:xfrm rot="18759906">
                  <a:off x="4121937" y="151041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0" name="Gráfico 29" descr="Engranaje único">
                  <a:extLst>
                    <a:ext uri="{FF2B5EF4-FFF2-40B4-BE49-F238E27FC236}">
                      <a16:creationId xmlns:a16="http://schemas.microsoft.com/office/drawing/2014/main" xmlns="" id="{D0B751CA-5513-4333-AB42-2A044EB371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4063" y="2949890"/>
                  <a:ext cx="1800200" cy="1800200"/>
                </a:xfrm>
                <a:prstGeom prst="rect">
                  <a:avLst/>
                </a:prstGeom>
              </p:spPr>
            </p:pic>
            <p:pic>
              <p:nvPicPr>
                <p:cNvPr id="31" name="Gráfico 30" descr="Engranaje único">
                  <a:extLst>
                    <a:ext uri="{FF2B5EF4-FFF2-40B4-BE49-F238E27FC236}">
                      <a16:creationId xmlns:a16="http://schemas.microsoft.com/office/drawing/2014/main" xmlns="" id="{45DA8A94-3271-4E8E-899A-63FB73217C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6380" y="2157391"/>
                  <a:ext cx="1420648" cy="1420648"/>
                </a:xfrm>
                <a:prstGeom prst="rect">
                  <a:avLst/>
                </a:prstGeom>
              </p:spPr>
            </p:pic>
            <p:pic>
              <p:nvPicPr>
                <p:cNvPr id="32" name="Gráfico 31" descr="Engranaje único">
                  <a:extLst>
                    <a:ext uri="{FF2B5EF4-FFF2-40B4-BE49-F238E27FC236}">
                      <a16:creationId xmlns:a16="http://schemas.microsoft.com/office/drawing/2014/main" xmlns="" id="{A25CA177-9788-423F-9FF3-CC438D9094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9"/>
                    </a:ext>
                  </a:extLst>
                </a:blip>
                <a:stretch>
                  <a:fillRect/>
                </a:stretch>
              </p:blipFill>
              <p:spPr>
                <a:xfrm rot="20706854">
                  <a:off x="4570459" y="1103528"/>
                  <a:ext cx="1706872" cy="1706873"/>
                </a:xfrm>
                <a:prstGeom prst="rect">
                  <a:avLst/>
                </a:prstGeom>
              </p:spPr>
            </p:pic>
            <p:pic>
              <p:nvPicPr>
                <p:cNvPr id="33" name="Gráfico 32" descr="Engranaje único">
                  <a:extLst>
                    <a:ext uri="{FF2B5EF4-FFF2-40B4-BE49-F238E27FC236}">
                      <a16:creationId xmlns:a16="http://schemas.microsoft.com/office/drawing/2014/main" xmlns="" id="{DE891891-9CA8-4972-8CDD-CC3380462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1"/>
                    </a:ext>
                  </a:extLst>
                </a:blip>
                <a:stretch>
                  <a:fillRect/>
                </a:stretch>
              </p:blipFill>
              <p:spPr>
                <a:xfrm rot="20757807">
                  <a:off x="1400170" y="2437368"/>
                  <a:ext cx="1250685" cy="1250685"/>
                </a:xfrm>
                <a:prstGeom prst="rect">
                  <a:avLst/>
                </a:prstGeom>
              </p:spPr>
            </p:pic>
            <p:pic>
              <p:nvPicPr>
                <p:cNvPr id="34" name="Gráfico 33" descr="Engranaje único">
                  <a:extLst>
                    <a:ext uri="{FF2B5EF4-FFF2-40B4-BE49-F238E27FC236}">
                      <a16:creationId xmlns:a16="http://schemas.microsoft.com/office/drawing/2014/main" xmlns="" id="{E35EA526-8C18-490D-9FD9-04D454DA9D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13682" y="1138568"/>
                  <a:ext cx="1800199" cy="1800200"/>
                </a:xfrm>
                <a:prstGeom prst="rect">
                  <a:avLst/>
                </a:prstGeom>
              </p:spPr>
            </p:pic>
            <p:pic>
              <p:nvPicPr>
                <p:cNvPr id="35" name="Gráfico 34" descr="Engranajes">
                  <a:extLst>
                    <a:ext uri="{FF2B5EF4-FFF2-40B4-BE49-F238E27FC236}">
                      <a16:creationId xmlns:a16="http://schemas.microsoft.com/office/drawing/2014/main" xmlns="" id="{BBBB7F83-BB9A-406B-8892-DD21A1B6BE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5"/>
                    </a:ext>
                  </a:extLst>
                </a:blip>
                <a:stretch>
                  <a:fillRect/>
                </a:stretch>
              </p:blipFill>
              <p:spPr>
                <a:xfrm rot="18759906">
                  <a:off x="4798420" y="31899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6" name="Gráfico 35" descr="Engranajes">
                  <a:extLst>
                    <a:ext uri="{FF2B5EF4-FFF2-40B4-BE49-F238E27FC236}">
                      <a16:creationId xmlns:a16="http://schemas.microsoft.com/office/drawing/2014/main" xmlns="" id="{1116CD84-5A52-4653-9529-AD2C1003D2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7"/>
                    </a:ext>
                  </a:extLst>
                </a:blip>
                <a:stretch>
                  <a:fillRect/>
                </a:stretch>
              </p:blipFill>
              <p:spPr>
                <a:xfrm rot="16039061">
                  <a:off x="1242309" y="1827763"/>
                  <a:ext cx="889939" cy="939533"/>
                </a:xfrm>
                <a:prstGeom prst="rect">
                  <a:avLst/>
                </a:prstGeom>
              </p:spPr>
            </p:pic>
            <p:pic>
              <p:nvPicPr>
                <p:cNvPr id="37" name="Gráfico 36" descr="Engranajes">
                  <a:extLst>
                    <a:ext uri="{FF2B5EF4-FFF2-40B4-BE49-F238E27FC236}">
                      <a16:creationId xmlns:a16="http://schemas.microsoft.com/office/drawing/2014/main" xmlns="" id="{D244B633-35A2-4615-9E32-6981E96302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9"/>
                    </a:ext>
                  </a:extLst>
                </a:blip>
                <a:stretch>
                  <a:fillRect/>
                </a:stretch>
              </p:blipFill>
              <p:spPr>
                <a:xfrm rot="18759906">
                  <a:off x="1960270" y="337953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xmlns="" id="{BF734016-37F5-4A06-B2D2-62CC2535DF6B}"/>
                  </a:ext>
                </a:extLst>
              </p:cNvPr>
              <p:cNvGrpSpPr/>
              <p:nvPr/>
            </p:nvGrpSpPr>
            <p:grpSpPr>
              <a:xfrm>
                <a:off x="6871053" y="2856139"/>
                <a:ext cx="952353" cy="951672"/>
                <a:chOff x="4392711" y="3689207"/>
                <a:chExt cx="1076034" cy="1096392"/>
              </a:xfrm>
            </p:grpSpPr>
            <p:sp>
              <p:nvSpPr>
                <p:cNvPr id="40" name="Diagrama de flujo: conector 39">
                  <a:extLst>
                    <a:ext uri="{FF2B5EF4-FFF2-40B4-BE49-F238E27FC236}">
                      <a16:creationId xmlns:a16="http://schemas.microsoft.com/office/drawing/2014/main" xmlns="" id="{A4C185A7-EC1F-4836-86A9-DC2AF909984E}"/>
                    </a:ext>
                  </a:extLst>
                </p:cNvPr>
                <p:cNvSpPr/>
                <p:nvPr/>
              </p:nvSpPr>
              <p:spPr>
                <a:xfrm flipH="1">
                  <a:off x="4392711" y="3689207"/>
                  <a:ext cx="1076034" cy="1096392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grpSp>
              <p:nvGrpSpPr>
                <p:cNvPr id="41" name="Grupo 40">
                  <a:extLst>
                    <a:ext uri="{FF2B5EF4-FFF2-40B4-BE49-F238E27FC236}">
                      <a16:creationId xmlns:a16="http://schemas.microsoft.com/office/drawing/2014/main" xmlns="" id="{48CC29A7-403D-4188-A65F-530085CD01BB}"/>
                    </a:ext>
                  </a:extLst>
                </p:cNvPr>
                <p:cNvGrpSpPr/>
                <p:nvPr/>
              </p:nvGrpSpPr>
              <p:grpSpPr>
                <a:xfrm>
                  <a:off x="4445988" y="3824750"/>
                  <a:ext cx="968431" cy="813803"/>
                  <a:chOff x="1832398" y="4670268"/>
                  <a:chExt cx="648285" cy="591356"/>
                </a:xfrm>
              </p:grpSpPr>
              <p:sp>
                <p:nvSpPr>
                  <p:cNvPr id="46" name="Rectángulo 45">
                    <a:extLst>
                      <a:ext uri="{FF2B5EF4-FFF2-40B4-BE49-F238E27FC236}">
                        <a16:creationId xmlns:a16="http://schemas.microsoft.com/office/drawing/2014/main" xmlns="" id="{47DA0B0F-8D9B-45A5-B187-1CF8068972B3}"/>
                      </a:ext>
                    </a:extLst>
                  </p:cNvPr>
                  <p:cNvSpPr/>
                  <p:nvPr/>
                </p:nvSpPr>
                <p:spPr>
                  <a:xfrm>
                    <a:off x="1832398" y="5055498"/>
                    <a:ext cx="648285" cy="20612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1000" b="1" dirty="0"/>
                      <a:t>PM RPA</a:t>
                    </a:r>
                    <a:endParaRPr lang="es-MX" sz="1000" dirty="0"/>
                  </a:p>
                </p:txBody>
              </p:sp>
              <p:pic>
                <p:nvPicPr>
                  <p:cNvPr id="43" name="Gráfico 42" descr="Lista de comprobación RTL">
                    <a:extLst>
                      <a:ext uri="{FF2B5EF4-FFF2-40B4-BE49-F238E27FC236}">
                        <a16:creationId xmlns:a16="http://schemas.microsoft.com/office/drawing/2014/main" xmlns="" id="{FE826534-B89D-4AC6-B9DE-2C99B367AD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3370" y="4738347"/>
                    <a:ext cx="323825" cy="323825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áfico 43" descr="Colegiala">
                    <a:extLst>
                      <a:ext uri="{FF2B5EF4-FFF2-40B4-BE49-F238E27FC236}">
                        <a16:creationId xmlns:a16="http://schemas.microsoft.com/office/drawing/2014/main" xmlns="" id="{96EB49BA-E859-4A56-9680-2EA6482446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51861" y="4670268"/>
                    <a:ext cx="432271" cy="43227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xmlns="" id="{3BD5D743-78F9-437A-911D-DF98CF518B61}"/>
                  </a:ext>
                </a:extLst>
              </p:cNvPr>
              <p:cNvGrpSpPr/>
              <p:nvPr/>
            </p:nvGrpSpPr>
            <p:grpSpPr>
              <a:xfrm>
                <a:off x="3306408" y="1878704"/>
                <a:ext cx="1126644" cy="965119"/>
                <a:chOff x="5741149" y="1889424"/>
                <a:chExt cx="1402968" cy="1260000"/>
              </a:xfrm>
            </p:grpSpPr>
            <p:grpSp>
              <p:nvGrpSpPr>
                <p:cNvPr id="48" name="Grupo 47">
                  <a:extLst>
                    <a:ext uri="{FF2B5EF4-FFF2-40B4-BE49-F238E27FC236}">
                      <a16:creationId xmlns:a16="http://schemas.microsoft.com/office/drawing/2014/main" xmlns="" id="{B8172F74-CDD0-40E6-869C-1932166F2AFC}"/>
                    </a:ext>
                  </a:extLst>
                </p:cNvPr>
                <p:cNvGrpSpPr/>
                <p:nvPr/>
              </p:nvGrpSpPr>
              <p:grpSpPr>
                <a:xfrm>
                  <a:off x="5788413" y="1889424"/>
                  <a:ext cx="1260000" cy="1260000"/>
                  <a:chOff x="612305" y="3392059"/>
                  <a:chExt cx="900000" cy="900000"/>
                </a:xfrm>
              </p:grpSpPr>
              <p:sp>
                <p:nvSpPr>
                  <p:cNvPr id="51" name="Diagrama de flujo: conector 50">
                    <a:extLst>
                      <a:ext uri="{FF2B5EF4-FFF2-40B4-BE49-F238E27FC236}">
                        <a16:creationId xmlns:a16="http://schemas.microsoft.com/office/drawing/2014/main" xmlns="" id="{4DE2EDE0-027A-41E0-9981-C2AFC34B39D7}"/>
                      </a:ext>
                    </a:extLst>
                  </p:cNvPr>
                  <p:cNvSpPr/>
                  <p:nvPr/>
                </p:nvSpPr>
                <p:spPr>
                  <a:xfrm flipH="1">
                    <a:off x="612305" y="3392059"/>
                    <a:ext cx="900000" cy="90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0070C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sp>
                <p:nvSpPr>
                  <p:cNvPr id="52" name="Diagrama de flujo: conector 51">
                    <a:extLst>
                      <a:ext uri="{FF2B5EF4-FFF2-40B4-BE49-F238E27FC236}">
                        <a16:creationId xmlns:a16="http://schemas.microsoft.com/office/drawing/2014/main" xmlns="" id="{2E08FE61-FE64-4490-9E77-D627BB10209E}"/>
                      </a:ext>
                    </a:extLst>
                  </p:cNvPr>
                  <p:cNvSpPr/>
                  <p:nvPr/>
                </p:nvSpPr>
                <p:spPr>
                  <a:xfrm flipH="1">
                    <a:off x="702305" y="3482059"/>
                    <a:ext cx="720000" cy="72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 sz="2800" dirty="0">
                      <a:latin typeface="Arial Black" panose="020B0A04020102020204" pitchFamily="34" charset="0"/>
                    </a:endParaRPr>
                  </a:p>
                </p:txBody>
              </p:sp>
            </p:grpSp>
            <p:pic>
              <p:nvPicPr>
                <p:cNvPr id="49" name="Gráfico 48" descr="Perfil de hombre">
                  <a:extLst>
                    <a:ext uri="{FF2B5EF4-FFF2-40B4-BE49-F238E27FC236}">
                      <a16:creationId xmlns:a16="http://schemas.microsoft.com/office/drawing/2014/main" xmlns="" id="{04A2F18E-6584-46B8-BB98-FC1C256202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5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10997" y="1926868"/>
                  <a:ext cx="627329" cy="627327"/>
                </a:xfrm>
                <a:prstGeom prst="rect">
                  <a:avLst/>
                </a:prstGeom>
              </p:spPr>
            </p:pic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xmlns="" id="{3FE86BB3-21C9-4FD3-A341-621BC8B7AE1C}"/>
                    </a:ext>
                  </a:extLst>
                </p:cNvPr>
                <p:cNvSpPr/>
                <p:nvPr/>
              </p:nvSpPr>
              <p:spPr>
                <a:xfrm>
                  <a:off x="5741149" y="2433759"/>
                  <a:ext cx="1402968" cy="6027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800" b="1" dirty="0"/>
                    <a:t>DUEÑO DEL PROCESO ROBOTIZADO</a:t>
                  </a:r>
                </a:p>
              </p:txBody>
            </p:sp>
          </p:grpSp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xmlns="" id="{8383F48E-4789-4C3E-9A0F-94B44BF5AD99}"/>
                  </a:ext>
                </a:extLst>
              </p:cNvPr>
              <p:cNvGrpSpPr/>
              <p:nvPr/>
            </p:nvGrpSpPr>
            <p:grpSpPr>
              <a:xfrm>
                <a:off x="5495867" y="2588995"/>
                <a:ext cx="1279999" cy="965979"/>
                <a:chOff x="2137598" y="1873081"/>
                <a:chExt cx="1446230" cy="1112875"/>
              </a:xfrm>
            </p:grpSpPr>
            <p:sp>
              <p:nvSpPr>
                <p:cNvPr id="54" name="Diagrama de flujo: conector 53">
                  <a:extLst>
                    <a:ext uri="{FF2B5EF4-FFF2-40B4-BE49-F238E27FC236}">
                      <a16:creationId xmlns:a16="http://schemas.microsoft.com/office/drawing/2014/main" xmlns="" id="{CEC01A73-8E98-400C-B9DA-97375905F1B6}"/>
                    </a:ext>
                  </a:extLst>
                </p:cNvPr>
                <p:cNvSpPr/>
                <p:nvPr/>
              </p:nvSpPr>
              <p:spPr>
                <a:xfrm flipH="1">
                  <a:off x="2250929" y="1873081"/>
                  <a:ext cx="1246101" cy="1112875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grpSp>
              <p:nvGrpSpPr>
                <p:cNvPr id="56" name="Grupo 55">
                  <a:extLst>
                    <a:ext uri="{FF2B5EF4-FFF2-40B4-BE49-F238E27FC236}">
                      <a16:creationId xmlns:a16="http://schemas.microsoft.com/office/drawing/2014/main" xmlns="" id="{0D39D0E7-8B15-49F7-8392-1CA8B9015489}"/>
                    </a:ext>
                  </a:extLst>
                </p:cNvPr>
                <p:cNvGrpSpPr/>
                <p:nvPr/>
              </p:nvGrpSpPr>
              <p:grpSpPr>
                <a:xfrm>
                  <a:off x="2137598" y="1984371"/>
                  <a:ext cx="1446230" cy="890299"/>
                  <a:chOff x="271122" y="2886389"/>
                  <a:chExt cx="1063260" cy="696569"/>
                </a:xfrm>
              </p:grpSpPr>
              <p:sp>
                <p:nvSpPr>
                  <p:cNvPr id="59" name="Diagrama de flujo: conector 58">
                    <a:extLst>
                      <a:ext uri="{FF2B5EF4-FFF2-40B4-BE49-F238E27FC236}">
                        <a16:creationId xmlns:a16="http://schemas.microsoft.com/office/drawing/2014/main" xmlns="" id="{D757B60B-24BB-4C82-98FD-C71A3F66ADD6}"/>
                      </a:ext>
                    </a:extLst>
                  </p:cNvPr>
                  <p:cNvSpPr/>
                  <p:nvPr/>
                </p:nvSpPr>
                <p:spPr>
                  <a:xfrm flipH="1">
                    <a:off x="431560" y="2886389"/>
                    <a:ext cx="710492" cy="696569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sp>
                <p:nvSpPr>
                  <p:cNvPr id="60" name="Rectángulo 59">
                    <a:extLst>
                      <a:ext uri="{FF2B5EF4-FFF2-40B4-BE49-F238E27FC236}">
                        <a16:creationId xmlns:a16="http://schemas.microsoft.com/office/drawing/2014/main" xmlns="" id="{BD7BA190-A63F-4F07-8D5F-E3371DE7E96B}"/>
                      </a:ext>
                    </a:extLst>
                  </p:cNvPr>
                  <p:cNvSpPr/>
                  <p:nvPr/>
                </p:nvSpPr>
                <p:spPr>
                  <a:xfrm>
                    <a:off x="271122" y="3268506"/>
                    <a:ext cx="1063260" cy="3051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800" b="1" dirty="0"/>
                      <a:t>ANALISTA CIBERSEGURIDAD</a:t>
                    </a:r>
                    <a:endParaRPr lang="es-MX" sz="800" dirty="0"/>
                  </a:p>
                </p:txBody>
              </p:sp>
            </p:grpSp>
          </p:grpSp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xmlns="" id="{1E70910F-35C5-4E5E-9689-11A6607D3606}"/>
                  </a:ext>
                </a:extLst>
              </p:cNvPr>
              <p:cNvGrpSpPr/>
              <p:nvPr/>
            </p:nvGrpSpPr>
            <p:grpSpPr>
              <a:xfrm>
                <a:off x="3845021" y="3480337"/>
                <a:ext cx="1044332" cy="965979"/>
                <a:chOff x="2250931" y="1873081"/>
                <a:chExt cx="1179958" cy="1112875"/>
              </a:xfrm>
            </p:grpSpPr>
            <p:sp>
              <p:nvSpPr>
                <p:cNvPr id="63" name="Diagrama de flujo: conector 62">
                  <a:extLst>
                    <a:ext uri="{FF2B5EF4-FFF2-40B4-BE49-F238E27FC236}">
                      <a16:creationId xmlns:a16="http://schemas.microsoft.com/office/drawing/2014/main" xmlns="" id="{7CFB565B-D277-4774-B146-08E74F16D722}"/>
                    </a:ext>
                  </a:extLst>
                </p:cNvPr>
                <p:cNvSpPr/>
                <p:nvPr/>
              </p:nvSpPr>
              <p:spPr>
                <a:xfrm flipH="1">
                  <a:off x="2250931" y="1873081"/>
                  <a:ext cx="1179958" cy="1112875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grpSp>
              <p:nvGrpSpPr>
                <p:cNvPr id="65" name="Grupo 64">
                  <a:extLst>
                    <a:ext uri="{FF2B5EF4-FFF2-40B4-BE49-F238E27FC236}">
                      <a16:creationId xmlns:a16="http://schemas.microsoft.com/office/drawing/2014/main" xmlns="" id="{0093F223-B7F7-4E54-A9F5-B888A78371AA}"/>
                    </a:ext>
                  </a:extLst>
                </p:cNvPr>
                <p:cNvGrpSpPr/>
                <p:nvPr/>
              </p:nvGrpSpPr>
              <p:grpSpPr>
                <a:xfrm>
                  <a:off x="2316422" y="1984369"/>
                  <a:ext cx="1061962" cy="991705"/>
                  <a:chOff x="402593" y="2886389"/>
                  <a:chExt cx="780748" cy="775909"/>
                </a:xfrm>
              </p:grpSpPr>
              <p:sp>
                <p:nvSpPr>
                  <p:cNvPr id="68" name="Diagrama de flujo: conector 67">
                    <a:extLst>
                      <a:ext uri="{FF2B5EF4-FFF2-40B4-BE49-F238E27FC236}">
                        <a16:creationId xmlns:a16="http://schemas.microsoft.com/office/drawing/2014/main" xmlns="" id="{26FEA941-4910-4980-98BF-EDAA3F858217}"/>
                      </a:ext>
                    </a:extLst>
                  </p:cNvPr>
                  <p:cNvSpPr/>
                  <p:nvPr/>
                </p:nvSpPr>
                <p:spPr>
                  <a:xfrm flipH="1">
                    <a:off x="431560" y="2886389"/>
                    <a:ext cx="710492" cy="696569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sp>
                <p:nvSpPr>
                  <p:cNvPr id="69" name="Rectángulo 68">
                    <a:extLst>
                      <a:ext uri="{FF2B5EF4-FFF2-40B4-BE49-F238E27FC236}">
                        <a16:creationId xmlns:a16="http://schemas.microsoft.com/office/drawing/2014/main" xmlns="" id="{F910254B-E1F3-4387-8A28-1CC38F95F65A}"/>
                      </a:ext>
                    </a:extLst>
                  </p:cNvPr>
                  <p:cNvSpPr/>
                  <p:nvPr/>
                </p:nvSpPr>
                <p:spPr>
                  <a:xfrm>
                    <a:off x="402593" y="3246163"/>
                    <a:ext cx="780748" cy="41613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800" b="1" dirty="0"/>
                      <a:t>ANALISTA FUNCIONAL RPA</a:t>
                    </a:r>
                    <a:endParaRPr lang="es-MX" sz="800" dirty="0"/>
                  </a:p>
                </p:txBody>
              </p:sp>
            </p:grpSp>
          </p:grpSp>
          <p:pic>
            <p:nvPicPr>
              <p:cNvPr id="14339" name="Gráfico 14338" descr="Público de destino">
                <a:extLst>
                  <a:ext uri="{FF2B5EF4-FFF2-40B4-BE49-F238E27FC236}">
                    <a16:creationId xmlns:a16="http://schemas.microsoft.com/office/drawing/2014/main" xmlns="" id="{1FA7DE82-E058-4253-A1F6-2915BFBD2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7"/>
                  </a:ext>
                </a:extLst>
              </a:blip>
              <a:stretch>
                <a:fillRect/>
              </a:stretch>
            </p:blipFill>
            <p:spPr>
              <a:xfrm>
                <a:off x="4069480" y="3466227"/>
                <a:ext cx="643737" cy="643737"/>
              </a:xfrm>
              <a:prstGeom prst="rect">
                <a:avLst/>
              </a:prstGeom>
            </p:spPr>
          </p:pic>
          <p:pic>
            <p:nvPicPr>
              <p:cNvPr id="14343" name="Gráfico 14342" descr="Usuario">
                <a:extLst>
                  <a:ext uri="{FF2B5EF4-FFF2-40B4-BE49-F238E27FC236}">
                    <a16:creationId xmlns:a16="http://schemas.microsoft.com/office/drawing/2014/main" xmlns="" id="{0E6A94F8-EF98-4505-8B27-1EB29E513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9"/>
                  </a:ext>
                </a:extLst>
              </a:blip>
              <a:stretch>
                <a:fillRect/>
              </a:stretch>
            </p:blipFill>
            <p:spPr>
              <a:xfrm>
                <a:off x="5746984" y="2709762"/>
                <a:ext cx="423698" cy="423698"/>
              </a:xfrm>
              <a:prstGeom prst="rect">
                <a:avLst/>
              </a:prstGeom>
            </p:spPr>
          </p:pic>
          <p:sp>
            <p:nvSpPr>
              <p:cNvPr id="82" name="Diagrama de flujo: conector 81">
                <a:extLst>
                  <a:ext uri="{FF2B5EF4-FFF2-40B4-BE49-F238E27FC236}">
                    <a16:creationId xmlns:a16="http://schemas.microsoft.com/office/drawing/2014/main" xmlns="" id="{88612F6C-1470-4BEA-A8E8-635892917133}"/>
                  </a:ext>
                </a:extLst>
              </p:cNvPr>
              <p:cNvSpPr/>
              <p:nvPr/>
            </p:nvSpPr>
            <p:spPr>
              <a:xfrm flipH="1">
                <a:off x="2522820" y="2912453"/>
                <a:ext cx="1044332" cy="965979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4" name="Diagrama de flujo: conector 83">
                <a:extLst>
                  <a:ext uri="{FF2B5EF4-FFF2-40B4-BE49-F238E27FC236}">
                    <a16:creationId xmlns:a16="http://schemas.microsoft.com/office/drawing/2014/main" xmlns="" id="{4EF03F60-4C66-409F-9EB4-D40D04D6BAB9}"/>
                  </a:ext>
                </a:extLst>
              </p:cNvPr>
              <p:cNvSpPr/>
              <p:nvPr/>
            </p:nvSpPr>
            <p:spPr>
              <a:xfrm flipH="1">
                <a:off x="5048084" y="1381345"/>
                <a:ext cx="990319" cy="964695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14353" name="Gráfico 14352" descr="Gráfico de decisión">
                <a:extLst>
                  <a:ext uri="{FF2B5EF4-FFF2-40B4-BE49-F238E27FC236}">
                    <a16:creationId xmlns:a16="http://schemas.microsoft.com/office/drawing/2014/main" xmlns="" id="{E2D28691-BD78-4F3B-B8AB-91CE3100E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1"/>
                  </a:ext>
                </a:extLst>
              </a:blip>
              <a:stretch>
                <a:fillRect/>
              </a:stretch>
            </p:blipFill>
            <p:spPr>
              <a:xfrm>
                <a:off x="3936802" y="2027650"/>
                <a:ext cx="329045" cy="329045"/>
              </a:xfrm>
              <a:prstGeom prst="rect">
                <a:avLst/>
              </a:prstGeom>
            </p:spPr>
          </p:pic>
          <p:pic>
            <p:nvPicPr>
              <p:cNvPr id="14355" name="Gráfico 14354" descr="Internet">
                <a:extLst>
                  <a:ext uri="{FF2B5EF4-FFF2-40B4-BE49-F238E27FC236}">
                    <a16:creationId xmlns:a16="http://schemas.microsoft.com/office/drawing/2014/main" xmlns="" id="{FB3DF469-2EB3-488F-9189-39C8F07FB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3"/>
                  </a:ext>
                </a:extLst>
              </a:blip>
              <a:stretch>
                <a:fillRect/>
              </a:stretch>
            </p:blipFill>
            <p:spPr>
              <a:xfrm>
                <a:off x="6060377" y="2719622"/>
                <a:ext cx="454714" cy="454714"/>
              </a:xfrm>
              <a:prstGeom prst="rect">
                <a:avLst/>
              </a:prstGeom>
            </p:spPr>
          </p:pic>
          <p:pic>
            <p:nvPicPr>
              <p:cNvPr id="61" name="Gráfico 60" descr="Programador">
                <a:extLst>
                  <a:ext uri="{FF2B5EF4-FFF2-40B4-BE49-F238E27FC236}">
                    <a16:creationId xmlns:a16="http://schemas.microsoft.com/office/drawing/2014/main" xmlns="" id="{57AC4992-BEDE-49F8-AA2C-94F63E44E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5"/>
                  </a:ext>
                </a:extLst>
              </a:blip>
              <a:stretch>
                <a:fillRect/>
              </a:stretch>
            </p:blipFill>
            <p:spPr>
              <a:xfrm>
                <a:off x="2715375" y="2930017"/>
                <a:ext cx="650305" cy="623812"/>
              </a:xfrm>
              <a:prstGeom prst="rect">
                <a:avLst/>
              </a:prstGeom>
            </p:spPr>
          </p:pic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xmlns="" id="{406E9226-D02E-4C74-89CB-493C09CB8569}"/>
                  </a:ext>
                </a:extLst>
              </p:cNvPr>
              <p:cNvSpPr/>
              <p:nvPr/>
            </p:nvSpPr>
            <p:spPr>
              <a:xfrm>
                <a:off x="2425080" y="3494835"/>
                <a:ext cx="127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800" b="1" dirty="0"/>
                  <a:t>DESARROLLADOR RPA</a:t>
                </a:r>
                <a:endParaRPr lang="es-MX" sz="800" dirty="0"/>
              </a:p>
            </p:txBody>
          </p:sp>
          <p:grpSp>
            <p:nvGrpSpPr>
              <p:cNvPr id="99" name="Grupo 98">
                <a:extLst>
                  <a:ext uri="{FF2B5EF4-FFF2-40B4-BE49-F238E27FC236}">
                    <a16:creationId xmlns:a16="http://schemas.microsoft.com/office/drawing/2014/main" xmlns="" id="{B6FB3A26-293C-4C5C-8A02-5A3B90A64AE5}"/>
                  </a:ext>
                </a:extLst>
              </p:cNvPr>
              <p:cNvGrpSpPr/>
              <p:nvPr/>
            </p:nvGrpSpPr>
            <p:grpSpPr>
              <a:xfrm>
                <a:off x="6316600" y="1467224"/>
                <a:ext cx="1044332" cy="965979"/>
                <a:chOff x="2250931" y="1873081"/>
                <a:chExt cx="1179958" cy="1112875"/>
              </a:xfrm>
            </p:grpSpPr>
            <p:sp>
              <p:nvSpPr>
                <p:cNvPr id="100" name="Diagrama de flujo: conector 99">
                  <a:extLst>
                    <a:ext uri="{FF2B5EF4-FFF2-40B4-BE49-F238E27FC236}">
                      <a16:creationId xmlns:a16="http://schemas.microsoft.com/office/drawing/2014/main" xmlns="" id="{34F865FF-11B3-4E4A-8FDB-828A0EC5AF35}"/>
                    </a:ext>
                  </a:extLst>
                </p:cNvPr>
                <p:cNvSpPr/>
                <p:nvPr/>
              </p:nvSpPr>
              <p:spPr>
                <a:xfrm flipH="1">
                  <a:off x="2250931" y="1873081"/>
                  <a:ext cx="1179958" cy="1112875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grpSp>
              <p:nvGrpSpPr>
                <p:cNvPr id="102" name="Grupo 101">
                  <a:extLst>
                    <a:ext uri="{FF2B5EF4-FFF2-40B4-BE49-F238E27FC236}">
                      <a16:creationId xmlns:a16="http://schemas.microsoft.com/office/drawing/2014/main" xmlns="" id="{71C42D47-8F5B-4245-B19E-8C9456EA20F6}"/>
                    </a:ext>
                  </a:extLst>
                </p:cNvPr>
                <p:cNvGrpSpPr/>
                <p:nvPr/>
              </p:nvGrpSpPr>
              <p:grpSpPr>
                <a:xfrm>
                  <a:off x="2325511" y="1984369"/>
                  <a:ext cx="1061962" cy="988406"/>
                  <a:chOff x="409275" y="2886389"/>
                  <a:chExt cx="780748" cy="773328"/>
                </a:xfrm>
              </p:grpSpPr>
              <p:sp>
                <p:nvSpPr>
                  <p:cNvPr id="105" name="Diagrama de flujo: conector 104">
                    <a:extLst>
                      <a:ext uri="{FF2B5EF4-FFF2-40B4-BE49-F238E27FC236}">
                        <a16:creationId xmlns:a16="http://schemas.microsoft.com/office/drawing/2014/main" xmlns="" id="{EA33F074-7647-454A-85E1-C7057B88471A}"/>
                      </a:ext>
                    </a:extLst>
                  </p:cNvPr>
                  <p:cNvSpPr/>
                  <p:nvPr/>
                </p:nvSpPr>
                <p:spPr>
                  <a:xfrm flipH="1">
                    <a:off x="431560" y="2886389"/>
                    <a:ext cx="710492" cy="696569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sp>
                <p:nvSpPr>
                  <p:cNvPr id="106" name="Rectángulo 105">
                    <a:extLst>
                      <a:ext uri="{FF2B5EF4-FFF2-40B4-BE49-F238E27FC236}">
                        <a16:creationId xmlns:a16="http://schemas.microsoft.com/office/drawing/2014/main" xmlns="" id="{D00D1228-1219-4BB5-9501-852EF8F49090}"/>
                      </a:ext>
                    </a:extLst>
                  </p:cNvPr>
                  <p:cNvSpPr/>
                  <p:nvPr/>
                </p:nvSpPr>
                <p:spPr>
                  <a:xfrm>
                    <a:off x="409275" y="3299066"/>
                    <a:ext cx="780748" cy="36065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1000" b="1" dirty="0"/>
                      <a:t>LÍDER </a:t>
                    </a:r>
                  </a:p>
                  <a:p>
                    <a:pPr algn="ctr"/>
                    <a:r>
                      <a:rPr lang="es-MX" sz="1000" b="1" dirty="0"/>
                      <a:t>RPA</a:t>
                    </a:r>
                    <a:endParaRPr lang="es-MX" sz="1000" dirty="0"/>
                  </a:p>
                </p:txBody>
              </p:sp>
            </p:grpSp>
          </p:grpSp>
          <p:pic>
            <p:nvPicPr>
              <p:cNvPr id="14345" name="Gráfico 14344" descr="Perfil de mujer">
                <a:extLst>
                  <a:ext uri="{FF2B5EF4-FFF2-40B4-BE49-F238E27FC236}">
                    <a16:creationId xmlns:a16="http://schemas.microsoft.com/office/drawing/2014/main" xmlns="" id="{C3AA6672-1075-4252-A9C4-069EC0CDB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7"/>
                  </a:ext>
                </a:extLst>
              </a:blip>
              <a:stretch>
                <a:fillRect/>
              </a:stretch>
            </p:blipFill>
            <p:spPr>
              <a:xfrm>
                <a:off x="6566077" y="1558011"/>
                <a:ext cx="531809" cy="531809"/>
              </a:xfrm>
              <a:prstGeom prst="rect">
                <a:avLst/>
              </a:prstGeom>
            </p:spPr>
          </p:pic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xmlns="" id="{2BBCA03D-31A6-4C01-869B-521D7D988B8F}"/>
                  </a:ext>
                </a:extLst>
              </p:cNvPr>
              <p:cNvSpPr/>
              <p:nvPr/>
            </p:nvSpPr>
            <p:spPr>
              <a:xfrm>
                <a:off x="5155825" y="1968366"/>
                <a:ext cx="9398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800" b="1" dirty="0"/>
                  <a:t>OPERADOR RPA</a:t>
                </a:r>
                <a:endParaRPr lang="es-MX" sz="800" dirty="0"/>
              </a:p>
            </p:txBody>
          </p:sp>
          <p:pic>
            <p:nvPicPr>
              <p:cNvPr id="14358" name="Gráfico 14357" descr="Usuario">
                <a:extLst>
                  <a:ext uri="{FF2B5EF4-FFF2-40B4-BE49-F238E27FC236}">
                    <a16:creationId xmlns:a16="http://schemas.microsoft.com/office/drawing/2014/main" xmlns="" id="{CAEB453B-B164-4F5C-914D-DA4393DDB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9"/>
                  </a:ext>
                </a:extLst>
              </a:blip>
              <a:stretch>
                <a:fillRect/>
              </a:stretch>
            </p:blipFill>
            <p:spPr>
              <a:xfrm>
                <a:off x="5537348" y="1527100"/>
                <a:ext cx="523682" cy="523682"/>
              </a:xfrm>
              <a:prstGeom prst="rect">
                <a:avLst/>
              </a:prstGeom>
            </p:spPr>
          </p:pic>
          <p:pic>
            <p:nvPicPr>
              <p:cNvPr id="14360" name="Gráfico 14359" descr="Marca de verificación">
                <a:extLst>
                  <a:ext uri="{FF2B5EF4-FFF2-40B4-BE49-F238E27FC236}">
                    <a16:creationId xmlns:a16="http://schemas.microsoft.com/office/drawing/2014/main" xmlns="" id="{D28A9988-40A2-42C5-B25D-FA5B9C945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1"/>
                  </a:ext>
                </a:extLst>
              </a:blip>
              <a:stretch>
                <a:fillRect/>
              </a:stretch>
            </p:blipFill>
            <p:spPr>
              <a:xfrm>
                <a:off x="5489905" y="1659126"/>
                <a:ext cx="185147" cy="185147"/>
              </a:xfrm>
              <a:prstGeom prst="rect">
                <a:avLst/>
              </a:prstGeom>
            </p:spPr>
          </p:pic>
          <p:pic>
            <p:nvPicPr>
              <p:cNvPr id="14362" name="Gráfico 14361" descr="Advertencia">
                <a:extLst>
                  <a:ext uri="{FF2B5EF4-FFF2-40B4-BE49-F238E27FC236}">
                    <a16:creationId xmlns:a16="http://schemas.microsoft.com/office/drawing/2014/main" xmlns="" id="{22EFDB41-1310-447C-A16A-84DA295A4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3"/>
                  </a:ext>
                </a:extLst>
              </a:blip>
              <a:stretch>
                <a:fillRect/>
              </a:stretch>
            </p:blipFill>
            <p:spPr>
              <a:xfrm>
                <a:off x="5167779" y="1805835"/>
                <a:ext cx="213961" cy="213961"/>
              </a:xfrm>
              <a:prstGeom prst="rect">
                <a:avLst/>
              </a:prstGeom>
            </p:spPr>
          </p:pic>
          <p:pic>
            <p:nvPicPr>
              <p:cNvPr id="14364" name="Gráfico 14363" descr="Supervisar">
                <a:extLst>
                  <a:ext uri="{FF2B5EF4-FFF2-40B4-BE49-F238E27FC236}">
                    <a16:creationId xmlns:a16="http://schemas.microsoft.com/office/drawing/2014/main" xmlns="" id="{72CE1D11-0263-4CFC-AA1D-5540A0BF9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5"/>
                  </a:ext>
                </a:extLst>
              </a:blip>
              <a:stretch>
                <a:fillRect/>
              </a:stretch>
            </p:blipFill>
            <p:spPr>
              <a:xfrm>
                <a:off x="5209685" y="1580204"/>
                <a:ext cx="464569" cy="464569"/>
              </a:xfrm>
              <a:prstGeom prst="rect">
                <a:avLst/>
              </a:prstGeom>
            </p:spPr>
          </p:pic>
          <p:pic>
            <p:nvPicPr>
              <p:cNvPr id="14368" name="Gráfico 14367" descr="Investigar">
                <a:extLst>
                  <a:ext uri="{FF2B5EF4-FFF2-40B4-BE49-F238E27FC236}">
                    <a16:creationId xmlns:a16="http://schemas.microsoft.com/office/drawing/2014/main" xmlns="" id="{7AB5C397-2C51-462E-B0BE-6E4509606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7"/>
                  </a:ext>
                </a:extLst>
              </a:blip>
              <a:stretch>
                <a:fillRect/>
              </a:stretch>
            </p:blipFill>
            <p:spPr>
              <a:xfrm>
                <a:off x="6376657" y="1709469"/>
                <a:ext cx="406172" cy="406172"/>
              </a:xfrm>
              <a:prstGeom prst="rect">
                <a:avLst/>
              </a:prstGeom>
            </p:spPr>
          </p:pic>
          <p:pic>
            <p:nvPicPr>
              <p:cNvPr id="120" name="Gráfico 119" descr="Gráfico de decisión">
                <a:extLst>
                  <a:ext uri="{FF2B5EF4-FFF2-40B4-BE49-F238E27FC236}">
                    <a16:creationId xmlns:a16="http://schemas.microsoft.com/office/drawing/2014/main" xmlns="" id="{F2697D57-6C37-4976-BBEC-0675C978D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9"/>
                  </a:ext>
                </a:extLst>
              </a:blip>
              <a:stretch>
                <a:fillRect/>
              </a:stretch>
            </p:blipFill>
            <p:spPr>
              <a:xfrm>
                <a:off x="5310198" y="1659126"/>
                <a:ext cx="259810" cy="259810"/>
              </a:xfrm>
              <a:prstGeom prst="rect">
                <a:avLst/>
              </a:prstGeom>
            </p:spPr>
          </p:pic>
          <p:pic>
            <p:nvPicPr>
              <p:cNvPr id="14370" name="Gráfico 14369" descr="Lupa">
                <a:extLst>
                  <a:ext uri="{FF2B5EF4-FFF2-40B4-BE49-F238E27FC236}">
                    <a16:creationId xmlns:a16="http://schemas.microsoft.com/office/drawing/2014/main" xmlns="" id="{3E3CEAA0-A3A1-48C9-907E-4559D9E3E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1"/>
                  </a:ext>
                </a:extLst>
              </a:blip>
              <a:stretch>
                <a:fillRect/>
              </a:stretch>
            </p:blipFill>
            <p:spPr>
              <a:xfrm>
                <a:off x="5719447" y="1776602"/>
                <a:ext cx="216879" cy="216879"/>
              </a:xfrm>
              <a:prstGeom prst="rect">
                <a:avLst/>
              </a:prstGeom>
            </p:spPr>
          </p:pic>
        </p:grpSp>
        <p:pic>
          <p:nvPicPr>
            <p:cNvPr id="73" name="Gráfico 72" descr="Engranaje único">
              <a:extLst>
                <a:ext uri="{FF2B5EF4-FFF2-40B4-BE49-F238E27FC236}">
                  <a16:creationId xmlns:a16="http://schemas.microsoft.com/office/drawing/2014/main" xmlns="" id="{85A13B34-61E1-43F7-95B9-62B724E88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3"/>
                </a:ext>
              </a:extLst>
            </a:blip>
            <a:stretch>
              <a:fillRect/>
            </a:stretch>
          </p:blipFill>
          <p:spPr>
            <a:xfrm rot="20111758">
              <a:off x="1442354" y="1249039"/>
              <a:ext cx="1796219" cy="184558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539106BD-DE85-46C8-9BFB-0625B304B3FB}"/>
              </a:ext>
            </a:extLst>
          </p:cNvPr>
          <p:cNvGrpSpPr/>
          <p:nvPr/>
        </p:nvGrpSpPr>
        <p:grpSpPr>
          <a:xfrm>
            <a:off x="1854251" y="1711804"/>
            <a:ext cx="1003596" cy="896866"/>
            <a:chOff x="7381015" y="1867237"/>
            <a:chExt cx="1003596" cy="896866"/>
          </a:xfrm>
        </p:grpSpPr>
        <p:sp>
          <p:nvSpPr>
            <p:cNvPr id="74" name="Diagrama de flujo: conector 73">
              <a:extLst>
                <a:ext uri="{FF2B5EF4-FFF2-40B4-BE49-F238E27FC236}">
                  <a16:creationId xmlns:a16="http://schemas.microsoft.com/office/drawing/2014/main" xmlns="" id="{2301B34B-990E-43CB-913C-CFAF3B7C28F9}"/>
                </a:ext>
              </a:extLst>
            </p:cNvPr>
            <p:cNvSpPr/>
            <p:nvPr/>
          </p:nvSpPr>
          <p:spPr>
            <a:xfrm flipH="1">
              <a:off x="7381015" y="1867237"/>
              <a:ext cx="1003596" cy="896866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BAF1F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xmlns="" id="{04D910C8-DD42-4451-9D42-2B1A7FE7C4DA}"/>
                </a:ext>
              </a:extLst>
            </p:cNvPr>
            <p:cNvSpPr/>
            <p:nvPr/>
          </p:nvSpPr>
          <p:spPr>
            <a:xfrm>
              <a:off x="7408637" y="2378609"/>
              <a:ext cx="9398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" b="1" dirty="0"/>
                <a:t>ESPECIALISTA RPA</a:t>
              </a:r>
              <a:endParaRPr lang="es-MX" sz="800" dirty="0"/>
            </a:p>
          </p:txBody>
        </p:sp>
        <p:pic>
          <p:nvPicPr>
            <p:cNvPr id="3" name="Gráfico 2" descr="Robot">
              <a:extLst>
                <a:ext uri="{FF2B5EF4-FFF2-40B4-BE49-F238E27FC236}">
                  <a16:creationId xmlns:a16="http://schemas.microsoft.com/office/drawing/2014/main" xmlns="" id="{BC5675C6-D08D-446F-8A25-7F259755E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5"/>
                </a:ext>
              </a:extLst>
            </a:blip>
            <a:stretch>
              <a:fillRect/>
            </a:stretch>
          </p:blipFill>
          <p:spPr>
            <a:xfrm>
              <a:off x="7807718" y="1994293"/>
              <a:ext cx="493109" cy="493109"/>
            </a:xfrm>
            <a:prstGeom prst="rect">
              <a:avLst/>
            </a:prstGeom>
          </p:spPr>
        </p:pic>
        <p:pic>
          <p:nvPicPr>
            <p:cNvPr id="6" name="Gráfico 5" descr="Usuario">
              <a:extLst>
                <a:ext uri="{FF2B5EF4-FFF2-40B4-BE49-F238E27FC236}">
                  <a16:creationId xmlns:a16="http://schemas.microsoft.com/office/drawing/2014/main" xmlns="" id="{C3007D97-0ADB-4DF1-81B2-5ADDBE298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7"/>
                </a:ext>
              </a:extLst>
            </a:blip>
            <a:stretch>
              <a:fillRect/>
            </a:stretch>
          </p:blipFill>
          <p:spPr>
            <a:xfrm>
              <a:off x="7495081" y="2098962"/>
              <a:ext cx="367889" cy="367889"/>
            </a:xfrm>
            <a:prstGeom prst="rect">
              <a:avLst/>
            </a:prstGeom>
          </p:spPr>
        </p:pic>
        <p:pic>
          <p:nvPicPr>
            <p:cNvPr id="8" name="Gráfico 7" descr="Bombilla y equipo">
              <a:extLst>
                <a:ext uri="{FF2B5EF4-FFF2-40B4-BE49-F238E27FC236}">
                  <a16:creationId xmlns:a16="http://schemas.microsoft.com/office/drawing/2014/main" xmlns="" id="{F312BF58-9150-4CE3-9BF4-AF162E0D8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9"/>
                </a:ext>
              </a:extLst>
            </a:blip>
            <a:stretch>
              <a:fillRect/>
            </a:stretch>
          </p:blipFill>
          <p:spPr>
            <a:xfrm>
              <a:off x="7646788" y="1942789"/>
              <a:ext cx="274159" cy="274159"/>
            </a:xfrm>
            <a:prstGeom prst="rect">
              <a:avLst/>
            </a:prstGeom>
          </p:spPr>
        </p:pic>
      </p:grpSp>
      <p:pic>
        <p:nvPicPr>
          <p:cNvPr id="86" name="Gráfico 85" descr="Engranajes">
            <a:extLst>
              <a:ext uri="{FF2B5EF4-FFF2-40B4-BE49-F238E27FC236}">
                <a16:creationId xmlns:a16="http://schemas.microsoft.com/office/drawing/2014/main" xmlns="" id="{02A8D91A-EBF9-4658-8F5E-718D647A7ED5}"/>
              </a:ext>
            </a:extLst>
          </p:cNvPr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1"/>
              </a:ext>
            </a:extLst>
          </a:blip>
          <a:stretch>
            <a:fillRect/>
          </a:stretch>
        </p:blipFill>
        <p:spPr>
          <a:xfrm rot="2025596">
            <a:off x="7156003" y="946760"/>
            <a:ext cx="946542" cy="9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xmlns="" id="{BBED0E66-0C66-43FA-8EE0-F1414850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4455222" cy="360850"/>
          </a:xfrm>
        </p:spPr>
        <p:txBody>
          <a:bodyPr/>
          <a:lstStyle/>
          <a:p>
            <a:r>
              <a:rPr lang="es-ES" sz="1400" dirty="0"/>
              <a:t>ROLES Y RESPONSABILIDADES DEL PROCESO</a:t>
            </a:r>
            <a:endParaRPr lang="es-AR" sz="14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xmlns="" id="{CDE2CC20-ED5F-4D64-BE01-65F3672EADA3}"/>
              </a:ext>
            </a:extLst>
          </p:cNvPr>
          <p:cNvSpPr/>
          <p:nvPr/>
        </p:nvSpPr>
        <p:spPr>
          <a:xfrm>
            <a:off x="408770" y="1667188"/>
            <a:ext cx="2357503" cy="93963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DUEÑO DE PROCESOS ROBOTIZADOS</a:t>
            </a:r>
            <a:endParaRPr lang="es-AR" sz="1400" b="1" dirty="0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xmlns="" id="{C9FB99CC-21AF-4F5F-A72C-11FB5CAA793A}"/>
              </a:ext>
            </a:extLst>
          </p:cNvPr>
          <p:cNvSpPr/>
          <p:nvPr/>
        </p:nvSpPr>
        <p:spPr>
          <a:xfrm flipH="1">
            <a:off x="551124" y="1118749"/>
            <a:ext cx="674175" cy="646555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Gráfico 8" descr="Perfil de hombre">
            <a:extLst>
              <a:ext uri="{FF2B5EF4-FFF2-40B4-BE49-F238E27FC236}">
                <a16:creationId xmlns:a16="http://schemas.microsoft.com/office/drawing/2014/main" xmlns="" id="{133ACD3E-1D28-47B0-975D-3BB6C1F856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575902" y="1177675"/>
            <a:ext cx="503772" cy="480512"/>
          </a:xfrm>
          <a:prstGeom prst="rect">
            <a:avLst/>
          </a:prstGeom>
        </p:spPr>
      </p:pic>
      <p:pic>
        <p:nvPicPr>
          <p:cNvPr id="10" name="Gráfico 9" descr="Gráfico de decisión">
            <a:extLst>
              <a:ext uri="{FF2B5EF4-FFF2-40B4-BE49-F238E27FC236}">
                <a16:creationId xmlns:a16="http://schemas.microsoft.com/office/drawing/2014/main" xmlns="" id="{2DDD862C-53A2-431E-A558-963A7C8C69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9929" y="1256738"/>
            <a:ext cx="329045" cy="32904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62F03726-CE0B-4B97-AF34-8A85356D10AC}"/>
              </a:ext>
            </a:extLst>
          </p:cNvPr>
          <p:cNvSpPr/>
          <p:nvPr/>
        </p:nvSpPr>
        <p:spPr>
          <a:xfrm>
            <a:off x="181343" y="2839913"/>
            <a:ext cx="26416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Rol responsable de definir el proceso, detectar mejoras y/o anomalías en el proceso robotizado, dar soporte para la resolución de los mismos, realizar pruebas de usuario y aprobar conformidad del desarrollo o mantenimiento  y de los entregables de cada etapa del proyecto de robotización.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xmlns="" id="{0725EFAA-6FD6-4E38-8C93-9869CBE5C1DF}"/>
              </a:ext>
            </a:extLst>
          </p:cNvPr>
          <p:cNvSpPr/>
          <p:nvPr/>
        </p:nvSpPr>
        <p:spPr>
          <a:xfrm>
            <a:off x="3359267" y="1671829"/>
            <a:ext cx="2357503" cy="9396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/>
              <a:t>PM RP</a:t>
            </a:r>
            <a:r>
              <a:rPr lang="es-ES" b="1" dirty="0"/>
              <a:t>A</a:t>
            </a:r>
            <a:endParaRPr lang="es-AR" b="1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C5C5EB25-C0EA-4A69-807A-90164A9E8534}"/>
              </a:ext>
            </a:extLst>
          </p:cNvPr>
          <p:cNvGrpSpPr/>
          <p:nvPr/>
        </p:nvGrpSpPr>
        <p:grpSpPr>
          <a:xfrm>
            <a:off x="3480544" y="1120588"/>
            <a:ext cx="701807" cy="646555"/>
            <a:chOff x="400727" y="1131590"/>
            <a:chExt cx="1087135" cy="965979"/>
          </a:xfrm>
        </p:grpSpPr>
        <p:sp>
          <p:nvSpPr>
            <p:cNvPr id="14" name="Diagrama de flujo: conector 13">
              <a:extLst>
                <a:ext uri="{FF2B5EF4-FFF2-40B4-BE49-F238E27FC236}">
                  <a16:creationId xmlns:a16="http://schemas.microsoft.com/office/drawing/2014/main" xmlns="" id="{9163B4B4-E841-4BD0-BC6E-386CCF270CE6}"/>
                </a:ext>
              </a:extLst>
            </p:cNvPr>
            <p:cNvSpPr/>
            <p:nvPr/>
          </p:nvSpPr>
          <p:spPr>
            <a:xfrm flipH="1">
              <a:off x="443530" y="1131590"/>
              <a:ext cx="1044332" cy="965979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5" name="Gráfico 14" descr="Lista de comprobación RTL">
              <a:extLst>
                <a:ext uri="{FF2B5EF4-FFF2-40B4-BE49-F238E27FC236}">
                  <a16:creationId xmlns:a16="http://schemas.microsoft.com/office/drawing/2014/main" xmlns="" id="{B221C97A-15BB-47D0-96FC-8C7EA2BA9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70123" y="1352327"/>
              <a:ext cx="596721" cy="539124"/>
            </a:xfrm>
            <a:prstGeom prst="rect">
              <a:avLst/>
            </a:prstGeom>
          </p:spPr>
        </p:pic>
        <p:pic>
          <p:nvPicPr>
            <p:cNvPr id="16" name="Gráfico 15" descr="Colegiala">
              <a:extLst>
                <a:ext uri="{FF2B5EF4-FFF2-40B4-BE49-F238E27FC236}">
                  <a16:creationId xmlns:a16="http://schemas.microsoft.com/office/drawing/2014/main" xmlns="" id="{4364B67F-CA2C-4C58-BF50-005D052FE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00727" y="1291929"/>
              <a:ext cx="767106" cy="599522"/>
            </a:xfrm>
            <a:prstGeom prst="rect">
              <a:avLst/>
            </a:prstGeom>
          </p:spPr>
        </p:pic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A2B1C531-DE36-4E71-85EC-DB50CB904221}"/>
              </a:ext>
            </a:extLst>
          </p:cNvPr>
          <p:cNvSpPr/>
          <p:nvPr/>
        </p:nvSpPr>
        <p:spPr>
          <a:xfrm>
            <a:off x="3131840" y="2859782"/>
            <a:ext cx="26416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000" dirty="0">
                <a:solidFill>
                  <a:srgbClr val="000000"/>
                </a:solidFill>
                <a:latin typeface="Arial" panose="020B0604020202020204" pitchFamily="34" charset="0"/>
              </a:rPr>
              <a:t>Rol responsable de </a:t>
            </a:r>
            <a:r>
              <a:rPr lang="es-ES" sz="1000" dirty="0">
                <a:solidFill>
                  <a:srgbClr val="000000"/>
                </a:solidFill>
                <a:latin typeface="Arial" panose="020B0604020202020204" pitchFamily="34" charset="0"/>
              </a:rPr>
              <a:t>mantener comunicación permanente con el Dueño de Proceso y Líder RPA. Define y gestiona el cronograma de actividades para la robotización de uno o varios  proceso. Coordina las actividades que realiza el Analista Funcional y el Desarrollador</a:t>
            </a:r>
            <a:endParaRPr lang="es-A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92A1F239-11AD-45E2-99E6-ED970DE27BED}"/>
              </a:ext>
            </a:extLst>
          </p:cNvPr>
          <p:cNvSpPr/>
          <p:nvPr/>
        </p:nvSpPr>
        <p:spPr>
          <a:xfrm>
            <a:off x="6156176" y="2858038"/>
            <a:ext cx="27701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Rol responsable de conocer en detalle y entender los procesos propuesto para automatizar, relevar datos claves para el proceso, sus reglas de negocio, requerimientos específicos, problemas y oportunidades de mejora, y las metas y objetivos del negocio para el proceso en cuestión.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xmlns="" id="{051F35C0-AE74-4253-8AD8-EC52E95B5CF2}"/>
              </a:ext>
            </a:extLst>
          </p:cNvPr>
          <p:cNvSpPr/>
          <p:nvPr/>
        </p:nvSpPr>
        <p:spPr>
          <a:xfrm>
            <a:off x="6362504" y="1752037"/>
            <a:ext cx="2357503" cy="93963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ANALISTA FUNCIONAL RPA</a:t>
            </a:r>
            <a:endParaRPr lang="es-AR" sz="1400" b="1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xmlns="" id="{B4172E7C-F399-4337-8FCA-1E6F92E1B6C9}"/>
              </a:ext>
            </a:extLst>
          </p:cNvPr>
          <p:cNvSpPr/>
          <p:nvPr/>
        </p:nvSpPr>
        <p:spPr>
          <a:xfrm flipH="1">
            <a:off x="6504858" y="1203598"/>
            <a:ext cx="674175" cy="64655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1" name="Gráfico 20" descr="Público de destino">
            <a:extLst>
              <a:ext uri="{FF2B5EF4-FFF2-40B4-BE49-F238E27FC236}">
                <a16:creationId xmlns:a16="http://schemas.microsoft.com/office/drawing/2014/main" xmlns="" id="{3D6639CD-E1C2-4E28-9A6F-70BFF3CA9B1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520076" y="1210136"/>
            <a:ext cx="643737" cy="6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2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xmlns="" id="{2AA35E29-F545-4231-9511-D3D2515AAA62}"/>
              </a:ext>
            </a:extLst>
          </p:cNvPr>
          <p:cNvSpPr/>
          <p:nvPr/>
        </p:nvSpPr>
        <p:spPr>
          <a:xfrm>
            <a:off x="3150601" y="1758726"/>
            <a:ext cx="2357503" cy="93963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OPERADOR RPA</a:t>
            </a:r>
            <a:endParaRPr lang="es-AR" sz="1400" b="1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4455222" cy="360850"/>
          </a:xfrm>
        </p:spPr>
        <p:txBody>
          <a:bodyPr/>
          <a:lstStyle/>
          <a:p>
            <a:r>
              <a:rPr lang="es-ES" sz="1400" dirty="0"/>
              <a:t>ROLES Y RESPONSABILIDADES DEL PROCESO</a:t>
            </a:r>
            <a:endParaRPr lang="es-AR" sz="14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625681B3-7513-40D2-9517-3CE2AD68E0B7}"/>
              </a:ext>
            </a:extLst>
          </p:cNvPr>
          <p:cNvSpPr/>
          <p:nvPr/>
        </p:nvSpPr>
        <p:spPr>
          <a:xfrm>
            <a:off x="2944444" y="2914367"/>
            <a:ext cx="24782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Rol asignado al monitoreo de procesos robotizados. </a:t>
            </a:r>
          </a:p>
          <a:p>
            <a:pPr lvl="0" algn="ctr"/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Es responsable de monitorear el funcionamiento de los procesos robotizados, identificar incidentes y de gestionar la activación de contingencia en casos de errores.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319A7C50-71CA-4C16-B597-E90094505FED}"/>
              </a:ext>
            </a:extLst>
          </p:cNvPr>
          <p:cNvGrpSpPr/>
          <p:nvPr/>
        </p:nvGrpSpPr>
        <p:grpSpPr>
          <a:xfrm>
            <a:off x="3292955" y="1210287"/>
            <a:ext cx="748689" cy="646555"/>
            <a:chOff x="416613" y="1083680"/>
            <a:chExt cx="748689" cy="646555"/>
          </a:xfrm>
        </p:grpSpPr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xmlns="" id="{F614471B-D496-4294-BCBD-7C062BF358A6}"/>
                </a:ext>
              </a:extLst>
            </p:cNvPr>
            <p:cNvSpPr/>
            <p:nvPr/>
          </p:nvSpPr>
          <p:spPr>
            <a:xfrm flipH="1">
              <a:off x="416613" y="1083680"/>
              <a:ext cx="674175" cy="646555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8" name="Gráfico 17" descr="Usuario">
              <a:extLst>
                <a:ext uri="{FF2B5EF4-FFF2-40B4-BE49-F238E27FC236}">
                  <a16:creationId xmlns:a16="http://schemas.microsoft.com/office/drawing/2014/main" xmlns="" id="{87462C7D-47E9-4AC5-9311-22B6D63F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00732" y="1204228"/>
              <a:ext cx="464570" cy="464570"/>
            </a:xfrm>
            <a:prstGeom prst="rect">
              <a:avLst/>
            </a:prstGeom>
          </p:spPr>
        </p:pic>
        <p:pic>
          <p:nvPicPr>
            <p:cNvPr id="19" name="Gráfico 18" descr="Advertencia">
              <a:extLst>
                <a:ext uri="{FF2B5EF4-FFF2-40B4-BE49-F238E27FC236}">
                  <a16:creationId xmlns:a16="http://schemas.microsoft.com/office/drawing/2014/main" xmlns="" id="{EAAAA56A-F353-488C-9EA6-8D3584C26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68390" y="1492737"/>
              <a:ext cx="213961" cy="213961"/>
            </a:xfrm>
            <a:prstGeom prst="rect">
              <a:avLst/>
            </a:prstGeom>
          </p:spPr>
        </p:pic>
        <p:pic>
          <p:nvPicPr>
            <p:cNvPr id="21" name="Gráfico 20" descr="Gráfico de decisión">
              <a:extLst>
                <a:ext uri="{FF2B5EF4-FFF2-40B4-BE49-F238E27FC236}">
                  <a16:creationId xmlns:a16="http://schemas.microsoft.com/office/drawing/2014/main" xmlns="" id="{F3A1A0AD-A05F-4501-94E0-0CE3EBF5B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93890" y="1232203"/>
              <a:ext cx="259810" cy="259810"/>
            </a:xfrm>
            <a:prstGeom prst="rect">
              <a:avLst/>
            </a:prstGeom>
          </p:spPr>
        </p:pic>
        <p:pic>
          <p:nvPicPr>
            <p:cNvPr id="29" name="Gráfico 28" descr="Supervisar">
              <a:extLst>
                <a:ext uri="{FF2B5EF4-FFF2-40B4-BE49-F238E27FC236}">
                  <a16:creationId xmlns:a16="http://schemas.microsoft.com/office/drawing/2014/main" xmlns="" id="{FCB0CD21-5086-432D-9BB0-1472C5B00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16613" y="1160545"/>
              <a:ext cx="464569" cy="464569"/>
            </a:xfrm>
            <a:prstGeom prst="rect">
              <a:avLst/>
            </a:prstGeom>
          </p:spPr>
        </p:pic>
        <p:pic>
          <p:nvPicPr>
            <p:cNvPr id="3" name="Gráfico 2" descr="Lupa">
              <a:extLst>
                <a:ext uri="{FF2B5EF4-FFF2-40B4-BE49-F238E27FC236}">
                  <a16:creationId xmlns:a16="http://schemas.microsoft.com/office/drawing/2014/main" xmlns="" id="{29311C9E-ED02-4204-96EB-9974CF114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23691" y="1445659"/>
              <a:ext cx="175644" cy="175644"/>
            </a:xfrm>
            <a:prstGeom prst="rect">
              <a:avLst/>
            </a:prstGeom>
          </p:spPr>
        </p:pic>
        <p:pic>
          <p:nvPicPr>
            <p:cNvPr id="7" name="Gráfico 6" descr="Marca de verificación">
              <a:extLst>
                <a:ext uri="{FF2B5EF4-FFF2-40B4-BE49-F238E27FC236}">
                  <a16:creationId xmlns:a16="http://schemas.microsoft.com/office/drawing/2014/main" xmlns="" id="{865E4996-D37A-41AF-BDA8-4EDC65E91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680505" y="1198210"/>
              <a:ext cx="197390" cy="197390"/>
            </a:xfrm>
            <a:prstGeom prst="rect">
              <a:avLst/>
            </a:prstGeom>
          </p:spPr>
        </p:pic>
      </p:grp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xmlns="" id="{21F9B63A-65FB-486F-81D4-3ED5F035D4B4}"/>
              </a:ext>
            </a:extLst>
          </p:cNvPr>
          <p:cNvSpPr/>
          <p:nvPr/>
        </p:nvSpPr>
        <p:spPr>
          <a:xfrm>
            <a:off x="251520" y="1777951"/>
            <a:ext cx="2357503" cy="93963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DESARROLLADOR RPA</a:t>
            </a:r>
            <a:endParaRPr lang="es-AR" sz="1400" b="1" dirty="0"/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xmlns="" id="{3FE18D43-CD75-4C6F-AEFB-6BC1F218C2DC}"/>
              </a:ext>
            </a:extLst>
          </p:cNvPr>
          <p:cNvSpPr/>
          <p:nvPr/>
        </p:nvSpPr>
        <p:spPr>
          <a:xfrm flipH="1">
            <a:off x="393874" y="1229512"/>
            <a:ext cx="674175" cy="646555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4" name="Gráfico 33" descr="Programador">
            <a:extLst>
              <a:ext uri="{FF2B5EF4-FFF2-40B4-BE49-F238E27FC236}">
                <a16:creationId xmlns:a16="http://schemas.microsoft.com/office/drawing/2014/main" xmlns="" id="{BD13DEDC-92EA-4F20-A9AA-E63D8EB4B16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05808" y="1197756"/>
            <a:ext cx="650305" cy="623812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xmlns="" id="{19E5BA78-1CDE-4B00-962D-D4499559BF8A}"/>
              </a:ext>
            </a:extLst>
          </p:cNvPr>
          <p:cNvSpPr/>
          <p:nvPr/>
        </p:nvSpPr>
        <p:spPr>
          <a:xfrm>
            <a:off x="275861" y="2883952"/>
            <a:ext cx="23575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AR" sz="1000" dirty="0">
                <a:solidFill>
                  <a:srgbClr val="000000"/>
                </a:solidFill>
                <a:latin typeface="Arial" panose="020B0604020202020204" pitchFamily="34" charset="0"/>
              </a:rPr>
              <a:t>Rol responsable de realizar el desarrollo y los mantenimientos correctivos y evolutivos de los procesos robotizados . 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xmlns="" id="{00458CF6-E7FB-419D-B082-CAFFE4F840EC}"/>
              </a:ext>
            </a:extLst>
          </p:cNvPr>
          <p:cNvSpPr/>
          <p:nvPr/>
        </p:nvSpPr>
        <p:spPr>
          <a:xfrm>
            <a:off x="6158824" y="1773419"/>
            <a:ext cx="2357503" cy="939631"/>
          </a:xfrm>
          <a:prstGeom prst="roundRect">
            <a:avLst/>
          </a:prstGeom>
          <a:solidFill>
            <a:srgbClr val="BAF1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ESPECIALISTA RPA</a:t>
            </a:r>
            <a:endParaRPr lang="es-AR" sz="1400" b="1" dirty="0"/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xmlns="" id="{02CCA5E5-67DA-4533-B40C-822BA5F16D29}"/>
              </a:ext>
            </a:extLst>
          </p:cNvPr>
          <p:cNvSpPr/>
          <p:nvPr/>
        </p:nvSpPr>
        <p:spPr>
          <a:xfrm flipH="1">
            <a:off x="6301178" y="1224980"/>
            <a:ext cx="674175" cy="646555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BAF1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8" name="Gráfico 37" descr="Robot">
            <a:extLst>
              <a:ext uri="{FF2B5EF4-FFF2-40B4-BE49-F238E27FC236}">
                <a16:creationId xmlns:a16="http://schemas.microsoft.com/office/drawing/2014/main" xmlns="" id="{E4D6F96E-B166-4860-AF7E-3394431F3DD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534609" y="1283672"/>
            <a:ext cx="493109" cy="493109"/>
          </a:xfrm>
          <a:prstGeom prst="rect">
            <a:avLst/>
          </a:prstGeom>
        </p:spPr>
      </p:pic>
      <p:pic>
        <p:nvPicPr>
          <p:cNvPr id="39" name="Gráfico 38" descr="Usuario">
            <a:extLst>
              <a:ext uri="{FF2B5EF4-FFF2-40B4-BE49-F238E27FC236}">
                <a16:creationId xmlns:a16="http://schemas.microsoft.com/office/drawing/2014/main" xmlns="" id="{535C1006-1A44-4744-9FC6-30E42BEAB61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354608" y="1427586"/>
            <a:ext cx="367889" cy="367889"/>
          </a:xfrm>
          <a:prstGeom prst="rect">
            <a:avLst/>
          </a:prstGeom>
        </p:spPr>
      </p:pic>
      <p:pic>
        <p:nvPicPr>
          <p:cNvPr id="40" name="Gráfico 39" descr="Bombilla y equipo">
            <a:extLst>
              <a:ext uri="{FF2B5EF4-FFF2-40B4-BE49-F238E27FC236}">
                <a16:creationId xmlns:a16="http://schemas.microsoft.com/office/drawing/2014/main" xmlns="" id="{1CDFAE0E-5900-48A6-B707-A942B4E72B8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437687" y="1214446"/>
            <a:ext cx="274159" cy="274159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xmlns="" id="{04AEB0B9-98E8-43C2-ADE3-1427F952D8F1}"/>
              </a:ext>
            </a:extLst>
          </p:cNvPr>
          <p:cNvSpPr/>
          <p:nvPr/>
        </p:nvSpPr>
        <p:spPr>
          <a:xfrm>
            <a:off x="5998694" y="2924239"/>
            <a:ext cx="26777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Rol con amplios conocimientos en la robotización de procesos y en la herramienta </a:t>
            </a:r>
            <a:r>
              <a:rPr lang="es-AR" sz="1000" dirty="0" err="1">
                <a:latin typeface="Arial" panose="020B0604020202020204" pitchFamily="34" charset="0"/>
                <a:ea typeface="Calibri" panose="020F0502020204030204" pitchFamily="34" charset="0"/>
              </a:rPr>
              <a:t>BluePrism</a:t>
            </a:r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. Es el rol responsable de definir soluciones técnicas en la robotización de un proceso y en la arquitectura RPA.</a:t>
            </a:r>
          </a:p>
        </p:txBody>
      </p:sp>
    </p:spTree>
    <p:extLst>
      <p:ext uri="{BB962C8B-B14F-4D97-AF65-F5344CB8AC3E}">
        <p14:creationId xmlns:p14="http://schemas.microsoft.com/office/powerpoint/2010/main" val="377404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xmlns="" id="{3F8FFB23-D50A-439D-85A8-FAD7454E4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200"/>
            <a:ext cx="9144000" cy="456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387386"/>
            <a:ext cx="2397158" cy="391628"/>
          </a:xfrm>
        </p:spPr>
        <p:txBody>
          <a:bodyPr/>
          <a:lstStyle/>
          <a:p>
            <a:r>
              <a:rPr lang="es-ES" sz="1600" dirty="0"/>
              <a:t>MUCHAS GRACIAS!!!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603742145"/>
      </p:ext>
    </p:extLst>
  </p:cSld>
  <p:clrMapOvr>
    <a:masterClrMapping/>
  </p:clrMapOvr>
</p:sld>
</file>

<file path=ppt/theme/theme1.xml><?xml version="1.0" encoding="utf-8"?>
<a:theme xmlns:a="http://schemas.openxmlformats.org/drawingml/2006/main" name="Patrón gener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atrón general">
  <a:themeElements>
    <a:clrScheme name="YPF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00B050"/>
      </a:accent3>
      <a:accent4>
        <a:srgbClr val="BFBFBF"/>
      </a:accent4>
      <a:accent5>
        <a:srgbClr val="7F7F7F"/>
      </a:accent5>
      <a:accent6>
        <a:srgbClr val="FFC000"/>
      </a:accent6>
      <a:hlink>
        <a:srgbClr val="0000FF"/>
      </a:hlink>
      <a:folHlink>
        <a:srgbClr val="A5A5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90F7B3FC3350F41AF38B587DA7C3877" ma:contentTypeVersion="9" ma:contentTypeDescription="Crear nuevo documento." ma:contentTypeScope="" ma:versionID="c7fddfeeea240657318c8c2756cdfd48">
  <xsd:schema xmlns:xsd="http://www.w3.org/2001/XMLSchema" xmlns:xs="http://www.w3.org/2001/XMLSchema" xmlns:p="http://schemas.microsoft.com/office/2006/metadata/properties" xmlns:ns2="24bc74d3-d89c-4c12-bc59-20fe76bc45ec" targetNamespace="http://schemas.microsoft.com/office/2006/metadata/properties" ma:root="true" ma:fieldsID="36c6f42e611c6463d81a03f1a11059de" ns2:_="">
    <xsd:import namespace="24bc74d3-d89c-4c12-bc59-20fe76bc4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bc74d3-d89c-4c12-bc59-20fe76bc45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Tipo de contenido"/>
        <xsd:element ref="dc:title" minOccurs="0" maxOccurs="1" ma:index="3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568A3-1D30-43D7-A215-14E34CCAA7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bc74d3-d89c-4c12-bc59-20fe76bc4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BBB5FD-B571-48DC-988A-E8625AF5C989}">
  <ds:schemaRefs>
    <ds:schemaRef ds:uri="24bc74d3-d89c-4c12-bc59-20fe76bc45ec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5E71346-7B36-4490-8E7B-EC219D639A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38631</TotalTime>
  <Words>958</Words>
  <Application>Microsoft Office PowerPoint</Application>
  <PresentationFormat>Presentación en pantalla (16:9)</PresentationFormat>
  <Paragraphs>104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9</vt:i4>
      </vt:variant>
    </vt:vector>
  </HeadingPairs>
  <TitlesOfParts>
    <vt:vector size="21" baseType="lpstr">
      <vt:lpstr>ＭＳ Ｐゴシック</vt:lpstr>
      <vt:lpstr>Arial</vt:lpstr>
      <vt:lpstr>Arial Black</vt:lpstr>
      <vt:lpstr>Calibri</vt:lpstr>
      <vt:lpstr>Lucida Grande</vt:lpstr>
      <vt:lpstr>Quattrocento Sans</vt:lpstr>
      <vt:lpstr>Times New Roman</vt:lpstr>
      <vt:lpstr>Wingdings</vt:lpstr>
      <vt:lpstr>Patrón general</vt:lpstr>
      <vt:lpstr>2_Tema de Office</vt:lpstr>
      <vt:lpstr>Custom Design</vt:lpstr>
      <vt:lpstr>1_Patrón general</vt:lpstr>
      <vt:lpstr>IMPLEMENTAR Y ESTABILIZAR PROCESOS ROBOTIZADOS</vt:lpstr>
      <vt:lpstr>NIVEL 4:  IMPLEMENTAR Y ESTABILIZAR PROCESOS ROBOTIZADOS</vt:lpstr>
      <vt:lpstr>CONSIDERACIONES PRINCIPALES DEL PROCESO</vt:lpstr>
      <vt:lpstr>ACTIVIDADES PRINCIPALES</vt:lpstr>
      <vt:lpstr>Presentación de PowerPoint</vt:lpstr>
      <vt:lpstr>¿CUÁLES ROLES INTERVIENEN EN EL  PROCESO?</vt:lpstr>
      <vt:lpstr>ROLES Y RESPONSABILIDADES DEL PROCESO</vt:lpstr>
      <vt:lpstr>ROLES Y RESPONSABILIDADES DEL PROCESO</vt:lpstr>
      <vt:lpstr>MUCHAS GRACIAS!!!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</dc:creator>
  <cp:lastModifiedBy>Rodrigo Gabriel Novas</cp:lastModifiedBy>
  <cp:revision>3168</cp:revision>
  <dcterms:created xsi:type="dcterms:W3CDTF">2016-04-25T13:24:35Z</dcterms:created>
  <dcterms:modified xsi:type="dcterms:W3CDTF">2020-04-29T21:17:17Z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0x010100E90F7B3FC3350F41AF38B587DA7C3877</vt:lpwstr>
  </property>
</Properties>
</file>