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723" r:id="rId5"/>
    <p:sldMasterId id="2147483662" r:id="rId6"/>
    <p:sldMasterId id="2147483752" r:id="rId7"/>
  </p:sldMasterIdLst>
  <p:notesMasterIdLst>
    <p:notesMasterId r:id="rId19"/>
  </p:notesMasterIdLst>
  <p:handoutMasterIdLst>
    <p:handoutMasterId r:id="rId20"/>
  </p:handoutMasterIdLst>
  <p:sldIdLst>
    <p:sldId id="1872" r:id="rId8"/>
    <p:sldId id="1798" r:id="rId9"/>
    <p:sldId id="1873" r:id="rId10"/>
    <p:sldId id="1875" r:id="rId11"/>
    <p:sldId id="1876" r:id="rId12"/>
    <p:sldId id="1878" r:id="rId13"/>
    <p:sldId id="1870" r:id="rId14"/>
    <p:sldId id="1806" r:id="rId15"/>
    <p:sldId id="1869" r:id="rId16"/>
    <p:sldId id="1816" r:id="rId17"/>
    <p:sldId id="1810" r:id="rId18"/>
  </p:sldIdLst>
  <p:sldSz cx="9144000" cy="5143500" type="screen16x9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6624014-39DE-4913-9641-0F71E3E30A1E}">
          <p14:sldIdLst>
            <p14:sldId id="1872"/>
            <p14:sldId id="1798"/>
            <p14:sldId id="1873"/>
            <p14:sldId id="1875"/>
            <p14:sldId id="1876"/>
            <p14:sldId id="1878"/>
            <p14:sldId id="1870"/>
          </p14:sldIdLst>
        </p14:section>
        <p14:section name="Roles y Responsabilidades" id="{FF1FDC77-20B0-4FFA-8504-4A0F5776D149}">
          <p14:sldIdLst>
            <p14:sldId id="1806"/>
            <p14:sldId id="1869"/>
            <p14:sldId id="1816"/>
            <p14:sldId id="18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ola Andrea Castillo Ramirez" initials="PACR" lastIdx="1" clrIdx="0">
    <p:extLst>
      <p:ext uri="{19B8F6BF-5375-455C-9EA6-DF929625EA0E}">
        <p15:presenceInfo xmlns:p15="http://schemas.microsoft.com/office/powerpoint/2012/main" userId="S-1-5-21-3027045408-4100968087-2987763519-200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AFC"/>
    <a:srgbClr val="09FF6D"/>
    <a:srgbClr val="FFFFFF"/>
    <a:srgbClr val="1D2F39"/>
    <a:srgbClr val="21374F"/>
    <a:srgbClr val="BED4D1"/>
    <a:srgbClr val="C2D8D2"/>
    <a:srgbClr val="F3F9F7"/>
    <a:srgbClr val="1F313B"/>
    <a:srgbClr val="274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92022" autoAdjust="0"/>
  </p:normalViewPr>
  <p:slideViewPr>
    <p:cSldViewPr>
      <p:cViewPr varScale="1">
        <p:scale>
          <a:sx n="90" d="100"/>
          <a:sy n="90" d="100"/>
        </p:scale>
        <p:origin x="954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656" y="-11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5A3D86-175C-4942-A38A-181AA5F9FAC9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D3661DD-FB53-470D-8320-33CDFDB51CF7}">
      <dgm:prSet phldrT="[Texto]" custT="1"/>
      <dgm:spPr/>
      <dgm:t>
        <a:bodyPr/>
        <a:lstStyle/>
        <a:p>
          <a:r>
            <a:rPr lang="es-MX" sz="1300" dirty="0"/>
            <a:t>El mantenimiento a procesos robotizados permite gestionar y dar respuesta a las mejoras o problemas detectados por un dueño del proceso robotizado y/o por el Operador RPA durante el monitoreo de los mismos</a:t>
          </a:r>
          <a:r>
            <a:rPr lang="es-MX" sz="13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.</a:t>
          </a:r>
          <a:endParaRPr lang="es-AR" sz="1300" dirty="0"/>
        </a:p>
      </dgm:t>
    </dgm:pt>
    <dgm:pt modelId="{1D879F8E-306C-4A76-8384-7F1379129497}" type="parTrans" cxnId="{6A8B9B20-C1F5-4C49-958F-189E80831B67}">
      <dgm:prSet/>
      <dgm:spPr/>
      <dgm:t>
        <a:bodyPr/>
        <a:lstStyle/>
        <a:p>
          <a:endParaRPr lang="es-AR"/>
        </a:p>
      </dgm:t>
    </dgm:pt>
    <dgm:pt modelId="{83A29CD9-31BB-4E33-81D4-E6D6E26B7598}" type="sibTrans" cxnId="{6A8B9B20-C1F5-4C49-958F-189E80831B67}">
      <dgm:prSet/>
      <dgm:spPr/>
      <dgm:t>
        <a:bodyPr/>
        <a:lstStyle/>
        <a:p>
          <a:endParaRPr lang="es-AR"/>
        </a:p>
      </dgm:t>
    </dgm:pt>
    <dgm:pt modelId="{8F32F7FF-C5ED-450F-BAB8-E7BD9FBD1FE9}">
      <dgm:prSet phldrT="[Texto]" custT="1"/>
      <dgm:spPr/>
      <dgm:t>
        <a:bodyPr/>
        <a:lstStyle/>
        <a:p>
          <a:r>
            <a:rPr lang="es-AR" sz="1300" dirty="0"/>
            <a:t>En este proceso se registra el tratamiento dado a cada una de las peticiones de mantenimiento recibidas, con el fin de llevar el control de las mismas y de proporcionar, si fuera necesario, la trazabilidad en la gestión realizada por cada petición.</a:t>
          </a:r>
        </a:p>
      </dgm:t>
    </dgm:pt>
    <dgm:pt modelId="{7C4E78AF-DE8B-463A-BA58-7D1B879B4D61}" type="parTrans" cxnId="{4C88EF4C-168B-4154-A9D2-D862ABEBF0D1}">
      <dgm:prSet/>
      <dgm:spPr/>
      <dgm:t>
        <a:bodyPr/>
        <a:lstStyle/>
        <a:p>
          <a:endParaRPr lang="es-AR"/>
        </a:p>
      </dgm:t>
    </dgm:pt>
    <dgm:pt modelId="{26E7F7BB-3105-4784-AA44-AAF3D41E7BE2}" type="sibTrans" cxnId="{4C88EF4C-168B-4154-A9D2-D862ABEBF0D1}">
      <dgm:prSet/>
      <dgm:spPr/>
      <dgm:t>
        <a:bodyPr/>
        <a:lstStyle/>
        <a:p>
          <a:endParaRPr lang="es-AR"/>
        </a:p>
      </dgm:t>
    </dgm:pt>
    <dgm:pt modelId="{4DAC8255-CBB3-4A40-8D4A-35A41ACAFC7B}">
      <dgm:prSet phldrT="[Texto]" custT="1"/>
      <dgm:spPr/>
      <dgm:t>
        <a:bodyPr/>
        <a:lstStyle/>
        <a:p>
          <a:r>
            <a:rPr lang="es-AR" sz="1300" dirty="0"/>
            <a:t>En el momento en el que se analiza el caso, se procede a diagnosticar de qué tipo de mantenimiento se trata, puede ser un mantenimiento correctivo o evolutivo.</a:t>
          </a:r>
        </a:p>
      </dgm:t>
    </dgm:pt>
    <dgm:pt modelId="{478DCB51-07F3-4575-AA6F-4E769B2FFA84}" type="parTrans" cxnId="{DFE685E9-ED02-43B4-BF72-160BB42FF324}">
      <dgm:prSet/>
      <dgm:spPr/>
      <dgm:t>
        <a:bodyPr/>
        <a:lstStyle/>
        <a:p>
          <a:endParaRPr lang="es-AR"/>
        </a:p>
      </dgm:t>
    </dgm:pt>
    <dgm:pt modelId="{6E1735BC-79EC-4AA4-80CE-5215AB818A81}" type="sibTrans" cxnId="{DFE685E9-ED02-43B4-BF72-160BB42FF324}">
      <dgm:prSet/>
      <dgm:spPr/>
      <dgm:t>
        <a:bodyPr/>
        <a:lstStyle/>
        <a:p>
          <a:endParaRPr lang="es-AR"/>
        </a:p>
      </dgm:t>
    </dgm:pt>
    <dgm:pt modelId="{68486423-7188-435E-89FB-ECFC3CF4EF6D}" type="pres">
      <dgm:prSet presAssocID="{765A3D86-175C-4942-A38A-181AA5F9FAC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AR"/>
        </a:p>
      </dgm:t>
    </dgm:pt>
    <dgm:pt modelId="{F4C17E12-66CC-4902-BE80-B39BBAE0BFC2}" type="pres">
      <dgm:prSet presAssocID="{765A3D86-175C-4942-A38A-181AA5F9FAC9}" presName="Name1" presStyleCnt="0"/>
      <dgm:spPr/>
    </dgm:pt>
    <dgm:pt modelId="{C0DA0247-4B75-4FAC-820D-6825D7D5CD2A}" type="pres">
      <dgm:prSet presAssocID="{765A3D86-175C-4942-A38A-181AA5F9FAC9}" presName="cycle" presStyleCnt="0"/>
      <dgm:spPr/>
    </dgm:pt>
    <dgm:pt modelId="{412D4318-692A-4A57-901C-45FE3B21CA28}" type="pres">
      <dgm:prSet presAssocID="{765A3D86-175C-4942-A38A-181AA5F9FAC9}" presName="srcNode" presStyleLbl="node1" presStyleIdx="0" presStyleCnt="3"/>
      <dgm:spPr/>
    </dgm:pt>
    <dgm:pt modelId="{889B61CD-BCE1-486B-837C-EEED098DA173}" type="pres">
      <dgm:prSet presAssocID="{765A3D86-175C-4942-A38A-181AA5F9FAC9}" presName="conn" presStyleLbl="parChTrans1D2" presStyleIdx="0" presStyleCnt="1"/>
      <dgm:spPr/>
      <dgm:t>
        <a:bodyPr/>
        <a:lstStyle/>
        <a:p>
          <a:endParaRPr lang="es-AR"/>
        </a:p>
      </dgm:t>
    </dgm:pt>
    <dgm:pt modelId="{9A43F473-EE76-4DAC-BA21-936BFDEE5483}" type="pres">
      <dgm:prSet presAssocID="{765A3D86-175C-4942-A38A-181AA5F9FAC9}" presName="extraNode" presStyleLbl="node1" presStyleIdx="0" presStyleCnt="3"/>
      <dgm:spPr/>
    </dgm:pt>
    <dgm:pt modelId="{7024CA78-6D49-465C-AC1B-BD2CE354F128}" type="pres">
      <dgm:prSet presAssocID="{765A3D86-175C-4942-A38A-181AA5F9FAC9}" presName="dstNode" presStyleLbl="node1" presStyleIdx="0" presStyleCnt="3"/>
      <dgm:spPr/>
    </dgm:pt>
    <dgm:pt modelId="{1260AE4D-F54D-4F42-B59B-97506B434A07}" type="pres">
      <dgm:prSet presAssocID="{0D3661DD-FB53-470D-8320-33CDFDB51CF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5B18656-FD9D-4EAE-876C-CB7A956403D1}" type="pres">
      <dgm:prSet presAssocID="{0D3661DD-FB53-470D-8320-33CDFDB51CF7}" presName="accent_1" presStyleCnt="0"/>
      <dgm:spPr/>
    </dgm:pt>
    <dgm:pt modelId="{C91D6A6F-BB76-4718-9F0A-173846CF4FAD}" type="pres">
      <dgm:prSet presAssocID="{0D3661DD-FB53-470D-8320-33CDFDB51CF7}" presName="accentRepeatNode" presStyleLbl="solidFgAcc1" presStyleIdx="0" presStyleCnt="3"/>
      <dgm:spPr/>
    </dgm:pt>
    <dgm:pt modelId="{FBCBEA0D-FF0B-4CE5-B8D2-4E6C1D9FC408}" type="pres">
      <dgm:prSet presAssocID="{8F32F7FF-C5ED-450F-BAB8-E7BD9FBD1FE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B38BBD-B739-4F74-8638-463FEE891DE6}" type="pres">
      <dgm:prSet presAssocID="{8F32F7FF-C5ED-450F-BAB8-E7BD9FBD1FE9}" presName="accent_2" presStyleCnt="0"/>
      <dgm:spPr/>
    </dgm:pt>
    <dgm:pt modelId="{232D659F-1C3F-4EF5-97FB-F6D5C78126A4}" type="pres">
      <dgm:prSet presAssocID="{8F32F7FF-C5ED-450F-BAB8-E7BD9FBD1FE9}" presName="accentRepeatNode" presStyleLbl="solidFgAcc1" presStyleIdx="1" presStyleCnt="3"/>
      <dgm:spPr/>
    </dgm:pt>
    <dgm:pt modelId="{0344905D-2A6C-4E0F-9224-9A174365115B}" type="pres">
      <dgm:prSet presAssocID="{4DAC8255-CBB3-4A40-8D4A-35A41ACAFC7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F2B8D96-F1E5-4680-9DDC-30B29B61C397}" type="pres">
      <dgm:prSet presAssocID="{4DAC8255-CBB3-4A40-8D4A-35A41ACAFC7B}" presName="accent_3" presStyleCnt="0"/>
      <dgm:spPr/>
    </dgm:pt>
    <dgm:pt modelId="{658E22E9-6074-4FF4-ADC1-D522A49B0D60}" type="pres">
      <dgm:prSet presAssocID="{4DAC8255-CBB3-4A40-8D4A-35A41ACAFC7B}" presName="accentRepeatNode" presStyleLbl="solidFgAcc1" presStyleIdx="2" presStyleCnt="3"/>
      <dgm:spPr/>
    </dgm:pt>
  </dgm:ptLst>
  <dgm:cxnLst>
    <dgm:cxn modelId="{DFE685E9-ED02-43B4-BF72-160BB42FF324}" srcId="{765A3D86-175C-4942-A38A-181AA5F9FAC9}" destId="{4DAC8255-CBB3-4A40-8D4A-35A41ACAFC7B}" srcOrd="2" destOrd="0" parTransId="{478DCB51-07F3-4575-AA6F-4E769B2FFA84}" sibTransId="{6E1735BC-79EC-4AA4-80CE-5215AB818A81}"/>
    <dgm:cxn modelId="{4C88EF4C-168B-4154-A9D2-D862ABEBF0D1}" srcId="{765A3D86-175C-4942-A38A-181AA5F9FAC9}" destId="{8F32F7FF-C5ED-450F-BAB8-E7BD9FBD1FE9}" srcOrd="1" destOrd="0" parTransId="{7C4E78AF-DE8B-463A-BA58-7D1B879B4D61}" sibTransId="{26E7F7BB-3105-4784-AA44-AAF3D41E7BE2}"/>
    <dgm:cxn modelId="{D3CD7A87-46AD-4F85-8C27-645B8A0442C6}" type="presOf" srcId="{0D3661DD-FB53-470D-8320-33CDFDB51CF7}" destId="{1260AE4D-F54D-4F42-B59B-97506B434A07}" srcOrd="0" destOrd="0" presId="urn:microsoft.com/office/officeart/2008/layout/VerticalCurvedList"/>
    <dgm:cxn modelId="{F680336D-9E1A-4D0B-AB6A-F70CC4DAD56B}" type="presOf" srcId="{8F32F7FF-C5ED-450F-BAB8-E7BD9FBD1FE9}" destId="{FBCBEA0D-FF0B-4CE5-B8D2-4E6C1D9FC408}" srcOrd="0" destOrd="0" presId="urn:microsoft.com/office/officeart/2008/layout/VerticalCurvedList"/>
    <dgm:cxn modelId="{016BEEA4-5967-481C-B4AB-319161550E6A}" type="presOf" srcId="{765A3D86-175C-4942-A38A-181AA5F9FAC9}" destId="{68486423-7188-435E-89FB-ECFC3CF4EF6D}" srcOrd="0" destOrd="0" presId="urn:microsoft.com/office/officeart/2008/layout/VerticalCurvedList"/>
    <dgm:cxn modelId="{733FBBCD-BD9D-4A93-B15A-8335D23A6C9D}" type="presOf" srcId="{83A29CD9-31BB-4E33-81D4-E6D6E26B7598}" destId="{889B61CD-BCE1-486B-837C-EEED098DA173}" srcOrd="0" destOrd="0" presId="urn:microsoft.com/office/officeart/2008/layout/VerticalCurvedList"/>
    <dgm:cxn modelId="{C9B3BEE1-1A6A-452D-A643-54E53DAAE094}" type="presOf" srcId="{4DAC8255-CBB3-4A40-8D4A-35A41ACAFC7B}" destId="{0344905D-2A6C-4E0F-9224-9A174365115B}" srcOrd="0" destOrd="0" presId="urn:microsoft.com/office/officeart/2008/layout/VerticalCurvedList"/>
    <dgm:cxn modelId="{6A8B9B20-C1F5-4C49-958F-189E80831B67}" srcId="{765A3D86-175C-4942-A38A-181AA5F9FAC9}" destId="{0D3661DD-FB53-470D-8320-33CDFDB51CF7}" srcOrd="0" destOrd="0" parTransId="{1D879F8E-306C-4A76-8384-7F1379129497}" sibTransId="{83A29CD9-31BB-4E33-81D4-E6D6E26B7598}"/>
    <dgm:cxn modelId="{DF94C5D8-8CE3-4BF4-A7E7-9F5B2040E7BC}" type="presParOf" srcId="{68486423-7188-435E-89FB-ECFC3CF4EF6D}" destId="{F4C17E12-66CC-4902-BE80-B39BBAE0BFC2}" srcOrd="0" destOrd="0" presId="urn:microsoft.com/office/officeart/2008/layout/VerticalCurvedList"/>
    <dgm:cxn modelId="{788A1E16-EC1F-4B30-86A1-2C9403DB0143}" type="presParOf" srcId="{F4C17E12-66CC-4902-BE80-B39BBAE0BFC2}" destId="{C0DA0247-4B75-4FAC-820D-6825D7D5CD2A}" srcOrd="0" destOrd="0" presId="urn:microsoft.com/office/officeart/2008/layout/VerticalCurvedList"/>
    <dgm:cxn modelId="{9F4DEE34-D998-4A5B-B107-9FCFDA7070E8}" type="presParOf" srcId="{C0DA0247-4B75-4FAC-820D-6825D7D5CD2A}" destId="{412D4318-692A-4A57-901C-45FE3B21CA28}" srcOrd="0" destOrd="0" presId="urn:microsoft.com/office/officeart/2008/layout/VerticalCurvedList"/>
    <dgm:cxn modelId="{CF2D36DE-B323-4D5B-AFAB-A5AF77FDBDB3}" type="presParOf" srcId="{C0DA0247-4B75-4FAC-820D-6825D7D5CD2A}" destId="{889B61CD-BCE1-486B-837C-EEED098DA173}" srcOrd="1" destOrd="0" presId="urn:microsoft.com/office/officeart/2008/layout/VerticalCurvedList"/>
    <dgm:cxn modelId="{0C35552E-A324-4057-BDF3-AA63EBDB6350}" type="presParOf" srcId="{C0DA0247-4B75-4FAC-820D-6825D7D5CD2A}" destId="{9A43F473-EE76-4DAC-BA21-936BFDEE5483}" srcOrd="2" destOrd="0" presId="urn:microsoft.com/office/officeart/2008/layout/VerticalCurvedList"/>
    <dgm:cxn modelId="{553127DD-C99F-4AAF-8041-846D95947510}" type="presParOf" srcId="{C0DA0247-4B75-4FAC-820D-6825D7D5CD2A}" destId="{7024CA78-6D49-465C-AC1B-BD2CE354F128}" srcOrd="3" destOrd="0" presId="urn:microsoft.com/office/officeart/2008/layout/VerticalCurvedList"/>
    <dgm:cxn modelId="{A1ECB9B8-A130-4631-A371-28DB009AB8ED}" type="presParOf" srcId="{F4C17E12-66CC-4902-BE80-B39BBAE0BFC2}" destId="{1260AE4D-F54D-4F42-B59B-97506B434A07}" srcOrd="1" destOrd="0" presId="urn:microsoft.com/office/officeart/2008/layout/VerticalCurvedList"/>
    <dgm:cxn modelId="{A9FE29DA-FFCF-40F8-AF7D-59B6D5763F42}" type="presParOf" srcId="{F4C17E12-66CC-4902-BE80-B39BBAE0BFC2}" destId="{F5B18656-FD9D-4EAE-876C-CB7A956403D1}" srcOrd="2" destOrd="0" presId="urn:microsoft.com/office/officeart/2008/layout/VerticalCurvedList"/>
    <dgm:cxn modelId="{7783CFB6-C22D-4AF8-969D-29FD922BBCA5}" type="presParOf" srcId="{F5B18656-FD9D-4EAE-876C-CB7A956403D1}" destId="{C91D6A6F-BB76-4718-9F0A-173846CF4FAD}" srcOrd="0" destOrd="0" presId="urn:microsoft.com/office/officeart/2008/layout/VerticalCurvedList"/>
    <dgm:cxn modelId="{BCAE3F3C-2681-4B57-B6BC-5AA2B9B0B5BC}" type="presParOf" srcId="{F4C17E12-66CC-4902-BE80-B39BBAE0BFC2}" destId="{FBCBEA0D-FF0B-4CE5-B8D2-4E6C1D9FC408}" srcOrd="3" destOrd="0" presId="urn:microsoft.com/office/officeart/2008/layout/VerticalCurvedList"/>
    <dgm:cxn modelId="{96F7D1A6-81C2-4A2B-AE36-1290925E8FE2}" type="presParOf" srcId="{F4C17E12-66CC-4902-BE80-B39BBAE0BFC2}" destId="{84B38BBD-B739-4F74-8638-463FEE891DE6}" srcOrd="4" destOrd="0" presId="urn:microsoft.com/office/officeart/2008/layout/VerticalCurvedList"/>
    <dgm:cxn modelId="{A69D68C6-FC9C-49B5-B6A4-420105B69343}" type="presParOf" srcId="{84B38BBD-B739-4F74-8638-463FEE891DE6}" destId="{232D659F-1C3F-4EF5-97FB-F6D5C78126A4}" srcOrd="0" destOrd="0" presId="urn:microsoft.com/office/officeart/2008/layout/VerticalCurvedList"/>
    <dgm:cxn modelId="{87DEAA7D-EC2E-47C1-8BC9-8719E47223BE}" type="presParOf" srcId="{F4C17E12-66CC-4902-BE80-B39BBAE0BFC2}" destId="{0344905D-2A6C-4E0F-9224-9A174365115B}" srcOrd="5" destOrd="0" presId="urn:microsoft.com/office/officeart/2008/layout/VerticalCurvedList"/>
    <dgm:cxn modelId="{36B45C42-C169-44CC-8F16-4F567E73A04B}" type="presParOf" srcId="{F4C17E12-66CC-4902-BE80-B39BBAE0BFC2}" destId="{DF2B8D96-F1E5-4680-9DDC-30B29B61C397}" srcOrd="6" destOrd="0" presId="urn:microsoft.com/office/officeart/2008/layout/VerticalCurvedList"/>
    <dgm:cxn modelId="{9305527A-3DC1-44DE-BEDC-10B1C57A4E53}" type="presParOf" srcId="{DF2B8D96-F1E5-4680-9DDC-30B29B61C397}" destId="{658E22E9-6074-4FF4-ADC1-D522A49B0D6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68D20A-5F49-4B60-826D-64E4F07BB8D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45CB076-E61B-4E5E-94BF-F4D85E5A87CC}">
      <dgm:prSet phldrT="[Texto]" custT="1"/>
      <dgm:spPr>
        <a:solidFill>
          <a:prstClr val="white">
            <a:lumMod val="75000"/>
          </a:prst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Definir y registrar plan de acción y tiempo de resolución</a:t>
          </a:r>
          <a:endParaRPr lang="es-AR" sz="1000" b="0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F593A411-EBC6-400B-BD44-9FC581911C72}" type="parTrans" cxnId="{9A596558-0BCF-4B4F-8070-424B33BDD849}">
      <dgm:prSet/>
      <dgm:spPr/>
      <dgm:t>
        <a:bodyPr/>
        <a:lstStyle/>
        <a:p>
          <a:endParaRPr lang="es-AR" sz="1600" b="1"/>
        </a:p>
      </dgm:t>
    </dgm:pt>
    <dgm:pt modelId="{E4F4FDC1-378E-47A9-A620-D7F4BB9AE626}" type="sibTrans" cxnId="{9A596558-0BCF-4B4F-8070-424B33BDD849}">
      <dgm:prSet custT="1"/>
      <dgm:spPr/>
      <dgm:t>
        <a:bodyPr/>
        <a:lstStyle/>
        <a:p>
          <a:endParaRPr lang="es-AR" sz="1200" b="1"/>
        </a:p>
      </dgm:t>
    </dgm:pt>
    <dgm:pt modelId="{E156C896-9E72-4302-B3CA-F837CF54C72E}">
      <dgm:prSet phldrT="[Texto]" custT="1"/>
      <dgm:spPr>
        <a:solidFill>
          <a:prstClr val="white">
            <a:lumMod val="75000"/>
          </a:prst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r>
            <a:rPr lang="es-ES" sz="1000" b="0" kern="1200" dirty="0"/>
            <a:t>Realizar correcciones de procesos robotizados</a:t>
          </a:r>
          <a:endParaRPr lang="es-AR" sz="1000" b="0" kern="1200" dirty="0"/>
        </a:p>
      </dgm:t>
    </dgm:pt>
    <dgm:pt modelId="{080F89F9-E04B-442D-8EE1-F9DA37401D6C}" type="parTrans" cxnId="{D45D0552-CF55-4445-BCE5-E8752470D1FA}">
      <dgm:prSet/>
      <dgm:spPr/>
      <dgm:t>
        <a:bodyPr/>
        <a:lstStyle/>
        <a:p>
          <a:endParaRPr lang="es-AR" sz="1600" b="1"/>
        </a:p>
      </dgm:t>
    </dgm:pt>
    <dgm:pt modelId="{C87D6746-67F6-4A25-8454-62272817AC05}" type="sibTrans" cxnId="{D45D0552-CF55-4445-BCE5-E8752470D1FA}">
      <dgm:prSet custT="1"/>
      <dgm:spPr/>
      <dgm:t>
        <a:bodyPr/>
        <a:lstStyle/>
        <a:p>
          <a:endParaRPr lang="es-AR" sz="1200" b="1"/>
        </a:p>
      </dgm:t>
    </dgm:pt>
    <dgm:pt modelId="{1DC94580-77AE-454F-8305-D9E1AC453F22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MX" sz="1000" b="0" dirty="0">
              <a:solidFill>
                <a:schemeClr val="bg1"/>
              </a:solidFill>
            </a:rPr>
            <a:t>Realizar pruebas unitarias</a:t>
          </a:r>
          <a:endParaRPr lang="es-AR" sz="1000" b="0" dirty="0"/>
        </a:p>
      </dgm:t>
    </dgm:pt>
    <dgm:pt modelId="{106C277D-5A09-4FFF-BEA9-7223625A174A}" type="parTrans" cxnId="{5B72DA9C-CCCC-4D41-B5FE-F4605200EF7B}">
      <dgm:prSet/>
      <dgm:spPr/>
      <dgm:t>
        <a:bodyPr/>
        <a:lstStyle/>
        <a:p>
          <a:endParaRPr lang="es-AR" sz="1600" b="1"/>
        </a:p>
      </dgm:t>
    </dgm:pt>
    <dgm:pt modelId="{485A6EFA-B3C4-421F-B699-7FE04CE04FA0}" type="sibTrans" cxnId="{5B72DA9C-CCCC-4D41-B5FE-F4605200EF7B}">
      <dgm:prSet custT="1"/>
      <dgm:spPr/>
      <dgm:t>
        <a:bodyPr/>
        <a:lstStyle/>
        <a:p>
          <a:endParaRPr lang="es-AR" sz="1200" b="1"/>
        </a:p>
      </dgm:t>
    </dgm:pt>
    <dgm:pt modelId="{E580EFF3-02E4-4438-84FE-9ECAE2AB4B2A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MX" sz="1000" b="0" dirty="0"/>
            <a:t>Realizar pruebas UAT</a:t>
          </a:r>
          <a:endParaRPr lang="es-AR" sz="1000" b="0" dirty="0"/>
        </a:p>
      </dgm:t>
    </dgm:pt>
    <dgm:pt modelId="{4450622B-8348-41ED-A3A8-FA924DCBDAA7}" type="parTrans" cxnId="{DE376B53-CA0C-4471-A09C-FFB97A9C55DD}">
      <dgm:prSet/>
      <dgm:spPr/>
      <dgm:t>
        <a:bodyPr/>
        <a:lstStyle/>
        <a:p>
          <a:endParaRPr lang="es-AR"/>
        </a:p>
      </dgm:t>
    </dgm:pt>
    <dgm:pt modelId="{37AC314B-3960-4E75-B72F-A7F585044583}" type="sibTrans" cxnId="{DE376B53-CA0C-4471-A09C-FFB97A9C55DD}">
      <dgm:prSet/>
      <dgm:spPr/>
      <dgm:t>
        <a:bodyPr/>
        <a:lstStyle/>
        <a:p>
          <a:endParaRPr lang="es-AR"/>
        </a:p>
      </dgm:t>
    </dgm:pt>
    <dgm:pt modelId="{CA0E64D0-928D-48B6-8ACC-D433E6496D27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MX" sz="1000" b="0" dirty="0"/>
            <a:t>Gestionar Implementación de  nuevo </a:t>
          </a:r>
          <a:r>
            <a:rPr lang="es-MX" sz="1000" b="0" dirty="0" err="1"/>
            <a:t>release</a:t>
          </a:r>
          <a:endParaRPr lang="es-AR" sz="1000" b="0" dirty="0"/>
        </a:p>
      </dgm:t>
    </dgm:pt>
    <dgm:pt modelId="{5C10FE91-45D0-4488-A856-8007547C17D9}" type="parTrans" cxnId="{FC2F2B3F-E41F-46F3-869F-076721967DC1}">
      <dgm:prSet/>
      <dgm:spPr/>
      <dgm:t>
        <a:bodyPr/>
        <a:lstStyle/>
        <a:p>
          <a:endParaRPr lang="es-AR"/>
        </a:p>
      </dgm:t>
    </dgm:pt>
    <dgm:pt modelId="{85512885-556F-4DC2-A42B-B3F9DA974DB6}" type="sibTrans" cxnId="{FC2F2B3F-E41F-46F3-869F-076721967DC1}">
      <dgm:prSet/>
      <dgm:spPr/>
      <dgm:t>
        <a:bodyPr/>
        <a:lstStyle/>
        <a:p>
          <a:endParaRPr lang="es-AR"/>
        </a:p>
      </dgm:t>
    </dgm:pt>
    <dgm:pt modelId="{FE7FBEBA-53A2-4D35-BB6E-62C374FE5C3B}" type="pres">
      <dgm:prSet presAssocID="{2368D20A-5F49-4B60-826D-64E4F07BB8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2AF413B-10DA-43CF-8AF9-23627052DA58}" type="pres">
      <dgm:prSet presAssocID="{F45CB076-E61B-4E5E-94BF-F4D85E5A87CC}" presName="node" presStyleLbl="node1" presStyleIdx="0" presStyleCnt="5" custScaleY="72014">
        <dgm:presLayoutVars>
          <dgm:bulletEnabled val="1"/>
        </dgm:presLayoutVars>
      </dgm:prSet>
      <dgm:spPr>
        <a:xfrm>
          <a:off x="6645" y="1263085"/>
          <a:ext cx="1986197" cy="858204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s-AR"/>
        </a:p>
      </dgm:t>
    </dgm:pt>
    <dgm:pt modelId="{4E48088A-705C-46EE-A815-D0CABFB388E0}" type="pres">
      <dgm:prSet presAssocID="{E4F4FDC1-378E-47A9-A620-D7F4BB9AE626}" presName="sibTrans" presStyleLbl="sibTrans2D1" presStyleIdx="0" presStyleCnt="4"/>
      <dgm:spPr/>
      <dgm:t>
        <a:bodyPr/>
        <a:lstStyle/>
        <a:p>
          <a:endParaRPr lang="es-AR"/>
        </a:p>
      </dgm:t>
    </dgm:pt>
    <dgm:pt modelId="{E05983BF-C65C-4C02-A665-4DF3F4CC7757}" type="pres">
      <dgm:prSet presAssocID="{E4F4FDC1-378E-47A9-A620-D7F4BB9AE626}" presName="connectorText" presStyleLbl="sibTrans2D1" presStyleIdx="0" presStyleCnt="4"/>
      <dgm:spPr/>
      <dgm:t>
        <a:bodyPr/>
        <a:lstStyle/>
        <a:p>
          <a:endParaRPr lang="es-AR"/>
        </a:p>
      </dgm:t>
    </dgm:pt>
    <dgm:pt modelId="{1665F6E6-4E40-40A4-A03D-EAD9F96190AB}" type="pres">
      <dgm:prSet presAssocID="{E156C896-9E72-4302-B3CA-F837CF54C72E}" presName="node" presStyleLbl="node1" presStyleIdx="1" presStyleCnt="5" custScaleY="72014">
        <dgm:presLayoutVars>
          <dgm:bulletEnabled val="1"/>
        </dgm:presLayoutVars>
      </dgm:prSet>
      <dgm:spPr>
        <a:xfrm>
          <a:off x="2787321" y="1242971"/>
          <a:ext cx="1986197" cy="898432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s-AR"/>
        </a:p>
      </dgm:t>
    </dgm:pt>
    <dgm:pt modelId="{BCFA4A7E-2213-49F5-B70E-DC711D573F54}" type="pres">
      <dgm:prSet presAssocID="{C87D6746-67F6-4A25-8454-62272817AC05}" presName="sibTrans" presStyleLbl="sibTrans2D1" presStyleIdx="1" presStyleCnt="4"/>
      <dgm:spPr/>
      <dgm:t>
        <a:bodyPr/>
        <a:lstStyle/>
        <a:p>
          <a:endParaRPr lang="es-AR"/>
        </a:p>
      </dgm:t>
    </dgm:pt>
    <dgm:pt modelId="{91829DA8-C2DD-4CA3-8A71-9586CFC02BF1}" type="pres">
      <dgm:prSet presAssocID="{C87D6746-67F6-4A25-8454-62272817AC05}" presName="connectorText" presStyleLbl="sibTrans2D1" presStyleIdx="1" presStyleCnt="4"/>
      <dgm:spPr/>
      <dgm:t>
        <a:bodyPr/>
        <a:lstStyle/>
        <a:p>
          <a:endParaRPr lang="es-AR"/>
        </a:p>
      </dgm:t>
    </dgm:pt>
    <dgm:pt modelId="{F5B77DE7-5556-47DF-9494-EDBDCC518D84}" type="pres">
      <dgm:prSet presAssocID="{1DC94580-77AE-454F-8305-D9E1AC453F22}" presName="node" presStyleLbl="node1" presStyleIdx="2" presStyleCnt="5" custScaleY="7201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65B7ACB-38E0-49CD-A1F0-29C473F10D92}" type="pres">
      <dgm:prSet presAssocID="{485A6EFA-B3C4-421F-B699-7FE04CE04FA0}" presName="sibTrans" presStyleLbl="sibTrans2D1" presStyleIdx="2" presStyleCnt="4"/>
      <dgm:spPr/>
      <dgm:t>
        <a:bodyPr/>
        <a:lstStyle/>
        <a:p>
          <a:endParaRPr lang="es-AR"/>
        </a:p>
      </dgm:t>
    </dgm:pt>
    <dgm:pt modelId="{0728A1EB-68CF-4C22-BF54-B3EDA04834F1}" type="pres">
      <dgm:prSet presAssocID="{485A6EFA-B3C4-421F-B699-7FE04CE04FA0}" presName="connectorText" presStyleLbl="sibTrans2D1" presStyleIdx="2" presStyleCnt="4"/>
      <dgm:spPr/>
      <dgm:t>
        <a:bodyPr/>
        <a:lstStyle/>
        <a:p>
          <a:endParaRPr lang="es-AR"/>
        </a:p>
      </dgm:t>
    </dgm:pt>
    <dgm:pt modelId="{ED5C493F-AE81-41FD-AC1F-E9191587D6DF}" type="pres">
      <dgm:prSet presAssocID="{E580EFF3-02E4-4438-84FE-9ECAE2AB4B2A}" presName="node" presStyleLbl="node1" presStyleIdx="3" presStyleCnt="5" custScaleY="6652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8E8259C-AA1E-49AC-B588-3D923B7834A4}" type="pres">
      <dgm:prSet presAssocID="{37AC314B-3960-4E75-B72F-A7F585044583}" presName="sibTrans" presStyleLbl="sibTrans2D1" presStyleIdx="3" presStyleCnt="4"/>
      <dgm:spPr/>
      <dgm:t>
        <a:bodyPr/>
        <a:lstStyle/>
        <a:p>
          <a:endParaRPr lang="es-AR"/>
        </a:p>
      </dgm:t>
    </dgm:pt>
    <dgm:pt modelId="{BF2817E5-5C36-4D55-BAA7-F4ACE8F6E5AE}" type="pres">
      <dgm:prSet presAssocID="{37AC314B-3960-4E75-B72F-A7F585044583}" presName="connectorText" presStyleLbl="sibTrans2D1" presStyleIdx="3" presStyleCnt="4"/>
      <dgm:spPr/>
      <dgm:t>
        <a:bodyPr/>
        <a:lstStyle/>
        <a:p>
          <a:endParaRPr lang="es-AR"/>
        </a:p>
      </dgm:t>
    </dgm:pt>
    <dgm:pt modelId="{A44FD8EB-5123-4CF5-84D0-7FE568C8F41B}" type="pres">
      <dgm:prSet presAssocID="{CA0E64D0-928D-48B6-8ACC-D433E6496D27}" presName="node" presStyleLbl="node1" presStyleIdx="4" presStyleCnt="5" custScaleY="6538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A017F45-56B8-4A34-A71E-CFE8B82AD637}" type="presOf" srcId="{CA0E64D0-928D-48B6-8ACC-D433E6496D27}" destId="{A44FD8EB-5123-4CF5-84D0-7FE568C8F41B}" srcOrd="0" destOrd="0" presId="urn:microsoft.com/office/officeart/2005/8/layout/process1"/>
    <dgm:cxn modelId="{77D29F2D-2186-4990-8C4A-6A085B7ABFB6}" type="presOf" srcId="{F45CB076-E61B-4E5E-94BF-F4D85E5A87CC}" destId="{92AF413B-10DA-43CF-8AF9-23627052DA58}" srcOrd="0" destOrd="0" presId="urn:microsoft.com/office/officeart/2005/8/layout/process1"/>
    <dgm:cxn modelId="{5B72DA9C-CCCC-4D41-B5FE-F4605200EF7B}" srcId="{2368D20A-5F49-4B60-826D-64E4F07BB8D5}" destId="{1DC94580-77AE-454F-8305-D9E1AC453F22}" srcOrd="2" destOrd="0" parTransId="{106C277D-5A09-4FFF-BEA9-7223625A174A}" sibTransId="{485A6EFA-B3C4-421F-B699-7FE04CE04FA0}"/>
    <dgm:cxn modelId="{86F55308-E3F1-4BD1-ADCF-30E8B355C906}" type="presOf" srcId="{C87D6746-67F6-4A25-8454-62272817AC05}" destId="{91829DA8-C2DD-4CA3-8A71-9586CFC02BF1}" srcOrd="1" destOrd="0" presId="urn:microsoft.com/office/officeart/2005/8/layout/process1"/>
    <dgm:cxn modelId="{F6CAA4A6-6A23-4A1E-86DB-EAED6C3D088C}" type="presOf" srcId="{E580EFF3-02E4-4438-84FE-9ECAE2AB4B2A}" destId="{ED5C493F-AE81-41FD-AC1F-E9191587D6DF}" srcOrd="0" destOrd="0" presId="urn:microsoft.com/office/officeart/2005/8/layout/process1"/>
    <dgm:cxn modelId="{2BC53569-1107-47B8-A042-43FFADE83DDF}" type="presOf" srcId="{E4F4FDC1-378E-47A9-A620-D7F4BB9AE626}" destId="{E05983BF-C65C-4C02-A665-4DF3F4CC7757}" srcOrd="1" destOrd="0" presId="urn:microsoft.com/office/officeart/2005/8/layout/process1"/>
    <dgm:cxn modelId="{0B44C78F-4A66-418C-B57B-F7BCC52EB8AD}" type="presOf" srcId="{E156C896-9E72-4302-B3CA-F837CF54C72E}" destId="{1665F6E6-4E40-40A4-A03D-EAD9F96190AB}" srcOrd="0" destOrd="0" presId="urn:microsoft.com/office/officeart/2005/8/layout/process1"/>
    <dgm:cxn modelId="{D5D8045A-4622-40B5-8D1E-23FCB4C96F9E}" type="presOf" srcId="{2368D20A-5F49-4B60-826D-64E4F07BB8D5}" destId="{FE7FBEBA-53A2-4D35-BB6E-62C374FE5C3B}" srcOrd="0" destOrd="0" presId="urn:microsoft.com/office/officeart/2005/8/layout/process1"/>
    <dgm:cxn modelId="{673453EF-7FB6-4E72-BA12-2D6E8B3F5FFC}" type="presOf" srcId="{37AC314B-3960-4E75-B72F-A7F585044583}" destId="{BF2817E5-5C36-4D55-BAA7-F4ACE8F6E5AE}" srcOrd="1" destOrd="0" presId="urn:microsoft.com/office/officeart/2005/8/layout/process1"/>
    <dgm:cxn modelId="{FCB387E3-7C7F-4485-87A5-765745656BC9}" type="presOf" srcId="{37AC314B-3960-4E75-B72F-A7F585044583}" destId="{08E8259C-AA1E-49AC-B588-3D923B7834A4}" srcOrd="0" destOrd="0" presId="urn:microsoft.com/office/officeart/2005/8/layout/process1"/>
    <dgm:cxn modelId="{DE376B53-CA0C-4471-A09C-FFB97A9C55DD}" srcId="{2368D20A-5F49-4B60-826D-64E4F07BB8D5}" destId="{E580EFF3-02E4-4438-84FE-9ECAE2AB4B2A}" srcOrd="3" destOrd="0" parTransId="{4450622B-8348-41ED-A3A8-FA924DCBDAA7}" sibTransId="{37AC314B-3960-4E75-B72F-A7F585044583}"/>
    <dgm:cxn modelId="{AA4985FC-3712-4118-8820-D197F428898E}" type="presOf" srcId="{485A6EFA-B3C4-421F-B699-7FE04CE04FA0}" destId="{265B7ACB-38E0-49CD-A1F0-29C473F10D92}" srcOrd="0" destOrd="0" presId="urn:microsoft.com/office/officeart/2005/8/layout/process1"/>
    <dgm:cxn modelId="{D45D0552-CF55-4445-BCE5-E8752470D1FA}" srcId="{2368D20A-5F49-4B60-826D-64E4F07BB8D5}" destId="{E156C896-9E72-4302-B3CA-F837CF54C72E}" srcOrd="1" destOrd="0" parTransId="{080F89F9-E04B-442D-8EE1-F9DA37401D6C}" sibTransId="{C87D6746-67F6-4A25-8454-62272817AC05}"/>
    <dgm:cxn modelId="{C364AEAC-14E9-47D5-97DD-4C32725E37B9}" type="presOf" srcId="{485A6EFA-B3C4-421F-B699-7FE04CE04FA0}" destId="{0728A1EB-68CF-4C22-BF54-B3EDA04834F1}" srcOrd="1" destOrd="0" presId="urn:microsoft.com/office/officeart/2005/8/layout/process1"/>
    <dgm:cxn modelId="{FC2F2B3F-E41F-46F3-869F-076721967DC1}" srcId="{2368D20A-5F49-4B60-826D-64E4F07BB8D5}" destId="{CA0E64D0-928D-48B6-8ACC-D433E6496D27}" srcOrd="4" destOrd="0" parTransId="{5C10FE91-45D0-4488-A856-8007547C17D9}" sibTransId="{85512885-556F-4DC2-A42B-B3F9DA974DB6}"/>
    <dgm:cxn modelId="{95B465F2-303C-427A-ABD4-0F9D0B3057CC}" type="presOf" srcId="{E4F4FDC1-378E-47A9-A620-D7F4BB9AE626}" destId="{4E48088A-705C-46EE-A815-D0CABFB388E0}" srcOrd="0" destOrd="0" presId="urn:microsoft.com/office/officeart/2005/8/layout/process1"/>
    <dgm:cxn modelId="{B5AED5BB-1218-4E60-A6CB-6CAB866C3A54}" type="presOf" srcId="{1DC94580-77AE-454F-8305-D9E1AC453F22}" destId="{F5B77DE7-5556-47DF-9494-EDBDCC518D84}" srcOrd="0" destOrd="0" presId="urn:microsoft.com/office/officeart/2005/8/layout/process1"/>
    <dgm:cxn modelId="{9A596558-0BCF-4B4F-8070-424B33BDD849}" srcId="{2368D20A-5F49-4B60-826D-64E4F07BB8D5}" destId="{F45CB076-E61B-4E5E-94BF-F4D85E5A87CC}" srcOrd="0" destOrd="0" parTransId="{F593A411-EBC6-400B-BD44-9FC581911C72}" sibTransId="{E4F4FDC1-378E-47A9-A620-D7F4BB9AE626}"/>
    <dgm:cxn modelId="{FEA6E6EC-6600-4DAB-8431-09E79D4013B3}" type="presOf" srcId="{C87D6746-67F6-4A25-8454-62272817AC05}" destId="{BCFA4A7E-2213-49F5-B70E-DC711D573F54}" srcOrd="0" destOrd="0" presId="urn:microsoft.com/office/officeart/2005/8/layout/process1"/>
    <dgm:cxn modelId="{F3271391-9340-40DC-96E9-7F552443F4AA}" type="presParOf" srcId="{FE7FBEBA-53A2-4D35-BB6E-62C374FE5C3B}" destId="{92AF413B-10DA-43CF-8AF9-23627052DA58}" srcOrd="0" destOrd="0" presId="urn:microsoft.com/office/officeart/2005/8/layout/process1"/>
    <dgm:cxn modelId="{FB2A1E5F-ACF9-476A-BACE-EBD8493D5D72}" type="presParOf" srcId="{FE7FBEBA-53A2-4D35-BB6E-62C374FE5C3B}" destId="{4E48088A-705C-46EE-A815-D0CABFB388E0}" srcOrd="1" destOrd="0" presId="urn:microsoft.com/office/officeart/2005/8/layout/process1"/>
    <dgm:cxn modelId="{2DD5F034-A825-48EC-B588-9B65C3C55120}" type="presParOf" srcId="{4E48088A-705C-46EE-A815-D0CABFB388E0}" destId="{E05983BF-C65C-4C02-A665-4DF3F4CC7757}" srcOrd="0" destOrd="0" presId="urn:microsoft.com/office/officeart/2005/8/layout/process1"/>
    <dgm:cxn modelId="{0D7F6D8E-BF76-4D30-A418-7D3FBDD5C315}" type="presParOf" srcId="{FE7FBEBA-53A2-4D35-BB6E-62C374FE5C3B}" destId="{1665F6E6-4E40-40A4-A03D-EAD9F96190AB}" srcOrd="2" destOrd="0" presId="urn:microsoft.com/office/officeart/2005/8/layout/process1"/>
    <dgm:cxn modelId="{DCD3CFAD-6FE0-4ED1-AC2D-3FFE7798D6CA}" type="presParOf" srcId="{FE7FBEBA-53A2-4D35-BB6E-62C374FE5C3B}" destId="{BCFA4A7E-2213-49F5-B70E-DC711D573F54}" srcOrd="3" destOrd="0" presId="urn:microsoft.com/office/officeart/2005/8/layout/process1"/>
    <dgm:cxn modelId="{525F420C-5493-4DEC-9948-E524E62F3C92}" type="presParOf" srcId="{BCFA4A7E-2213-49F5-B70E-DC711D573F54}" destId="{91829DA8-C2DD-4CA3-8A71-9586CFC02BF1}" srcOrd="0" destOrd="0" presId="urn:microsoft.com/office/officeart/2005/8/layout/process1"/>
    <dgm:cxn modelId="{29868567-26A4-48CD-8B0F-3206341726A7}" type="presParOf" srcId="{FE7FBEBA-53A2-4D35-BB6E-62C374FE5C3B}" destId="{F5B77DE7-5556-47DF-9494-EDBDCC518D84}" srcOrd="4" destOrd="0" presId="urn:microsoft.com/office/officeart/2005/8/layout/process1"/>
    <dgm:cxn modelId="{64E834D0-8B7E-424A-902A-5417A8504628}" type="presParOf" srcId="{FE7FBEBA-53A2-4D35-BB6E-62C374FE5C3B}" destId="{265B7ACB-38E0-49CD-A1F0-29C473F10D92}" srcOrd="5" destOrd="0" presId="urn:microsoft.com/office/officeart/2005/8/layout/process1"/>
    <dgm:cxn modelId="{7AA05129-703A-4FA2-93C7-0A874C843B70}" type="presParOf" srcId="{265B7ACB-38E0-49CD-A1F0-29C473F10D92}" destId="{0728A1EB-68CF-4C22-BF54-B3EDA04834F1}" srcOrd="0" destOrd="0" presId="urn:microsoft.com/office/officeart/2005/8/layout/process1"/>
    <dgm:cxn modelId="{F3FE35AA-DC05-48CC-ACE3-0B8AB7CC56F6}" type="presParOf" srcId="{FE7FBEBA-53A2-4D35-BB6E-62C374FE5C3B}" destId="{ED5C493F-AE81-41FD-AC1F-E9191587D6DF}" srcOrd="6" destOrd="0" presId="urn:microsoft.com/office/officeart/2005/8/layout/process1"/>
    <dgm:cxn modelId="{ECD177F6-C89F-45DA-93D5-527FFC28A129}" type="presParOf" srcId="{FE7FBEBA-53A2-4D35-BB6E-62C374FE5C3B}" destId="{08E8259C-AA1E-49AC-B588-3D923B7834A4}" srcOrd="7" destOrd="0" presId="urn:microsoft.com/office/officeart/2005/8/layout/process1"/>
    <dgm:cxn modelId="{85FA1CFD-AB95-4904-9A02-E49F36AF8184}" type="presParOf" srcId="{08E8259C-AA1E-49AC-B588-3D923B7834A4}" destId="{BF2817E5-5C36-4D55-BAA7-F4ACE8F6E5AE}" srcOrd="0" destOrd="0" presId="urn:microsoft.com/office/officeart/2005/8/layout/process1"/>
    <dgm:cxn modelId="{F90E6900-4DFF-4EDD-9B29-B148DE567C8F}" type="presParOf" srcId="{FE7FBEBA-53A2-4D35-BB6E-62C374FE5C3B}" destId="{A44FD8EB-5123-4CF5-84D0-7FE568C8F41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68D20A-5F49-4B60-826D-64E4F07BB8D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45CB076-E61B-4E5E-94BF-F4D85E5A87CC}">
      <dgm:prSet phldrT="[Texto]" custT="1"/>
      <dgm:spPr>
        <a:solidFill>
          <a:prstClr val="white">
            <a:lumMod val="75000"/>
          </a:prst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Analizar detalle de solicitud y definir solución</a:t>
          </a:r>
          <a:endParaRPr lang="es-AR" sz="1000" b="0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F593A411-EBC6-400B-BD44-9FC581911C72}" type="parTrans" cxnId="{9A596558-0BCF-4B4F-8070-424B33BDD849}">
      <dgm:prSet/>
      <dgm:spPr/>
      <dgm:t>
        <a:bodyPr/>
        <a:lstStyle/>
        <a:p>
          <a:endParaRPr lang="es-AR" sz="1600" b="1"/>
        </a:p>
      </dgm:t>
    </dgm:pt>
    <dgm:pt modelId="{E4F4FDC1-378E-47A9-A620-D7F4BB9AE626}" type="sibTrans" cxnId="{9A596558-0BCF-4B4F-8070-424B33BDD849}">
      <dgm:prSet custT="1"/>
      <dgm:spPr/>
      <dgm:t>
        <a:bodyPr/>
        <a:lstStyle/>
        <a:p>
          <a:endParaRPr lang="es-AR" sz="1200" b="1"/>
        </a:p>
      </dgm:t>
    </dgm:pt>
    <dgm:pt modelId="{E156C896-9E72-4302-B3CA-F837CF54C72E}">
      <dgm:prSet phldrT="[Texto]" custT="1"/>
      <dgm:spPr>
        <a:solidFill>
          <a:prstClr val="white">
            <a:lumMod val="75000"/>
          </a:prst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80" b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Priorizar mantenimientos evolutivos</a:t>
          </a:r>
          <a:endParaRPr lang="es-AR" sz="980" b="0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080F89F9-E04B-442D-8EE1-F9DA37401D6C}" type="parTrans" cxnId="{D45D0552-CF55-4445-BCE5-E8752470D1FA}">
      <dgm:prSet/>
      <dgm:spPr/>
      <dgm:t>
        <a:bodyPr/>
        <a:lstStyle/>
        <a:p>
          <a:endParaRPr lang="es-AR" sz="1600" b="1"/>
        </a:p>
      </dgm:t>
    </dgm:pt>
    <dgm:pt modelId="{C87D6746-67F6-4A25-8454-62272817AC05}" type="sibTrans" cxnId="{D45D0552-CF55-4445-BCE5-E8752470D1FA}">
      <dgm:prSet custT="1"/>
      <dgm:spPr/>
      <dgm:t>
        <a:bodyPr/>
        <a:lstStyle/>
        <a:p>
          <a:endParaRPr lang="es-AR" sz="1200" b="1"/>
        </a:p>
      </dgm:t>
    </dgm:pt>
    <dgm:pt modelId="{1DC94580-77AE-454F-8305-D9E1AC453F22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MX" sz="1000" dirty="0">
              <a:solidFill>
                <a:schemeClr val="bg1"/>
              </a:solidFill>
            </a:rPr>
            <a:t>Realizar pruebas unitarias</a:t>
          </a:r>
          <a:endParaRPr lang="es-AR" sz="1000" b="1" dirty="0"/>
        </a:p>
      </dgm:t>
    </dgm:pt>
    <dgm:pt modelId="{106C277D-5A09-4FFF-BEA9-7223625A174A}" type="parTrans" cxnId="{5B72DA9C-CCCC-4D41-B5FE-F4605200EF7B}">
      <dgm:prSet/>
      <dgm:spPr/>
      <dgm:t>
        <a:bodyPr/>
        <a:lstStyle/>
        <a:p>
          <a:endParaRPr lang="es-AR" sz="1600" b="1"/>
        </a:p>
      </dgm:t>
    </dgm:pt>
    <dgm:pt modelId="{485A6EFA-B3C4-421F-B699-7FE04CE04FA0}" type="sibTrans" cxnId="{5B72DA9C-CCCC-4D41-B5FE-F4605200EF7B}">
      <dgm:prSet custT="1"/>
      <dgm:spPr/>
      <dgm:t>
        <a:bodyPr/>
        <a:lstStyle/>
        <a:p>
          <a:endParaRPr lang="es-AR" sz="1200" b="1"/>
        </a:p>
      </dgm:t>
    </dgm:pt>
    <dgm:pt modelId="{B96E90CC-15BA-41DE-880E-63735705B1C6}">
      <dgm:prSet phldrT="[Texto]" custT="1"/>
      <dgm:spPr>
        <a:solidFill>
          <a:prstClr val="white">
            <a:lumMod val="75000"/>
          </a:prst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r>
            <a:rPr lang="es-ES" sz="1000" b="0" kern="1200" dirty="0"/>
            <a:t>Desarrollar solución</a:t>
          </a:r>
          <a:endParaRPr lang="es-AR" sz="1000" b="0" kern="1200" dirty="0"/>
        </a:p>
      </dgm:t>
    </dgm:pt>
    <dgm:pt modelId="{735A9B53-8551-41EA-AFC4-6A9BDF97D05B}" type="parTrans" cxnId="{51937260-BD54-4B88-9603-0D10059FFCD6}">
      <dgm:prSet/>
      <dgm:spPr/>
      <dgm:t>
        <a:bodyPr/>
        <a:lstStyle/>
        <a:p>
          <a:endParaRPr lang="es-AR"/>
        </a:p>
      </dgm:t>
    </dgm:pt>
    <dgm:pt modelId="{CE1420AF-F403-41BD-B21B-9675CEEFB931}" type="sibTrans" cxnId="{51937260-BD54-4B88-9603-0D10059FFCD6}">
      <dgm:prSet/>
      <dgm:spPr/>
      <dgm:t>
        <a:bodyPr/>
        <a:lstStyle/>
        <a:p>
          <a:endParaRPr lang="es-AR"/>
        </a:p>
      </dgm:t>
    </dgm:pt>
    <dgm:pt modelId="{C5C21708-B291-46D7-B21F-5A620EBD0DA6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ES" sz="1000" b="0" dirty="0"/>
            <a:t>Gestionar implementación de nuevo </a:t>
          </a:r>
          <a:r>
            <a:rPr lang="es-ES" sz="1000" b="0" dirty="0" err="1"/>
            <a:t>release</a:t>
          </a:r>
          <a:endParaRPr lang="es-AR" sz="1000" b="0" dirty="0"/>
        </a:p>
      </dgm:t>
    </dgm:pt>
    <dgm:pt modelId="{0063A631-73A4-4D03-8B6E-D3E47D06EDE5}" type="parTrans" cxnId="{80D3C20B-BF73-4EDD-BEFE-51057877DAB2}">
      <dgm:prSet/>
      <dgm:spPr/>
      <dgm:t>
        <a:bodyPr/>
        <a:lstStyle/>
        <a:p>
          <a:endParaRPr lang="es-AR"/>
        </a:p>
      </dgm:t>
    </dgm:pt>
    <dgm:pt modelId="{B14F5F6E-8081-46EB-96B6-056B23A5BFD1}" type="sibTrans" cxnId="{80D3C20B-BF73-4EDD-BEFE-51057877DAB2}">
      <dgm:prSet/>
      <dgm:spPr/>
      <dgm:t>
        <a:bodyPr/>
        <a:lstStyle/>
        <a:p>
          <a:endParaRPr lang="es-AR"/>
        </a:p>
      </dgm:t>
    </dgm:pt>
    <dgm:pt modelId="{F1366E8E-2B2F-499C-9002-2D80B6729D74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MX" sz="1000" b="1" dirty="0"/>
            <a:t>Realizar pruebas UAT</a:t>
          </a:r>
          <a:endParaRPr lang="es-AR" sz="1000" b="1" dirty="0"/>
        </a:p>
      </dgm:t>
    </dgm:pt>
    <dgm:pt modelId="{305D9448-F6B3-4E36-A869-FCC4DE467850}" type="parTrans" cxnId="{92DD76F5-2D60-4867-974D-F21EEF872B4C}">
      <dgm:prSet/>
      <dgm:spPr/>
      <dgm:t>
        <a:bodyPr/>
        <a:lstStyle/>
        <a:p>
          <a:endParaRPr lang="es-AR"/>
        </a:p>
      </dgm:t>
    </dgm:pt>
    <dgm:pt modelId="{5E3C71BE-6BED-4EDC-AB42-D98CBFA6DA33}" type="sibTrans" cxnId="{92DD76F5-2D60-4867-974D-F21EEF872B4C}">
      <dgm:prSet/>
      <dgm:spPr/>
      <dgm:t>
        <a:bodyPr/>
        <a:lstStyle/>
        <a:p>
          <a:endParaRPr lang="es-AR"/>
        </a:p>
      </dgm:t>
    </dgm:pt>
    <dgm:pt modelId="{FE7FBEBA-53A2-4D35-BB6E-62C374FE5C3B}" type="pres">
      <dgm:prSet presAssocID="{2368D20A-5F49-4B60-826D-64E4F07BB8D5}" presName="Name0" presStyleCnt="0">
        <dgm:presLayoutVars>
          <dgm:dir/>
          <dgm:resizeHandles val="exact"/>
        </dgm:presLayoutVars>
      </dgm:prSet>
      <dgm:spPr/>
    </dgm:pt>
    <dgm:pt modelId="{92AF413B-10DA-43CF-8AF9-23627052DA58}" type="pres">
      <dgm:prSet presAssocID="{F45CB076-E61B-4E5E-94BF-F4D85E5A87CC}" presName="node" presStyleLbl="node1" presStyleIdx="0" presStyleCnt="6" custScaleX="113203" custScaleY="116186">
        <dgm:presLayoutVars>
          <dgm:bulletEnabled val="1"/>
        </dgm:presLayoutVars>
      </dgm:prSet>
      <dgm:spPr>
        <a:xfrm>
          <a:off x="7161" y="1140368"/>
          <a:ext cx="1422578" cy="1018829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s-AR"/>
        </a:p>
      </dgm:t>
    </dgm:pt>
    <dgm:pt modelId="{4E48088A-705C-46EE-A815-D0CABFB388E0}" type="pres">
      <dgm:prSet presAssocID="{E4F4FDC1-378E-47A9-A620-D7F4BB9AE626}" presName="sibTrans" presStyleLbl="sibTrans2D1" presStyleIdx="0" presStyleCnt="5"/>
      <dgm:spPr/>
      <dgm:t>
        <a:bodyPr/>
        <a:lstStyle/>
        <a:p>
          <a:endParaRPr lang="es-AR"/>
        </a:p>
      </dgm:t>
    </dgm:pt>
    <dgm:pt modelId="{E05983BF-C65C-4C02-A665-4DF3F4CC7757}" type="pres">
      <dgm:prSet presAssocID="{E4F4FDC1-378E-47A9-A620-D7F4BB9AE626}" presName="connectorText" presStyleLbl="sibTrans2D1" presStyleIdx="0" presStyleCnt="5"/>
      <dgm:spPr/>
      <dgm:t>
        <a:bodyPr/>
        <a:lstStyle/>
        <a:p>
          <a:endParaRPr lang="es-AR"/>
        </a:p>
      </dgm:t>
    </dgm:pt>
    <dgm:pt modelId="{1665F6E6-4E40-40A4-A03D-EAD9F96190AB}" type="pres">
      <dgm:prSet presAssocID="{E156C896-9E72-4302-B3CA-F837CF54C72E}" presName="node" presStyleLbl="node1" presStyleIdx="1" presStyleCnt="6" custScaleY="113504">
        <dgm:presLayoutVars>
          <dgm:bulletEnabled val="1"/>
        </dgm:presLayoutVars>
      </dgm:prSet>
      <dgm:spPr>
        <a:xfrm>
          <a:off x="1932404" y="1152127"/>
          <a:ext cx="1256661" cy="995310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s-AR"/>
        </a:p>
      </dgm:t>
    </dgm:pt>
    <dgm:pt modelId="{BCFA4A7E-2213-49F5-B70E-DC711D573F54}" type="pres">
      <dgm:prSet presAssocID="{C87D6746-67F6-4A25-8454-62272817AC05}" presName="sibTrans" presStyleLbl="sibTrans2D1" presStyleIdx="1" presStyleCnt="5"/>
      <dgm:spPr/>
      <dgm:t>
        <a:bodyPr/>
        <a:lstStyle/>
        <a:p>
          <a:endParaRPr lang="es-AR"/>
        </a:p>
      </dgm:t>
    </dgm:pt>
    <dgm:pt modelId="{91829DA8-C2DD-4CA3-8A71-9586CFC02BF1}" type="pres">
      <dgm:prSet presAssocID="{C87D6746-67F6-4A25-8454-62272817AC05}" presName="connectorText" presStyleLbl="sibTrans2D1" presStyleIdx="1" presStyleCnt="5"/>
      <dgm:spPr/>
      <dgm:t>
        <a:bodyPr/>
        <a:lstStyle/>
        <a:p>
          <a:endParaRPr lang="es-AR"/>
        </a:p>
      </dgm:t>
    </dgm:pt>
    <dgm:pt modelId="{6B3FD4F4-9DD6-40B4-A91D-B6BD45389F7E}" type="pres">
      <dgm:prSet presAssocID="{B96E90CC-15BA-41DE-880E-63735705B1C6}" presName="node" presStyleLbl="node1" presStyleIdx="2" presStyleCnt="6" custScaleY="115156" custLinFactNeighborX="1441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AD3D08E-C3E4-4CCA-9C26-AEF8960C23D5}" type="pres">
      <dgm:prSet presAssocID="{CE1420AF-F403-41BD-B21B-9675CEEFB931}" presName="sibTrans" presStyleLbl="sibTrans2D1" presStyleIdx="2" presStyleCnt="5"/>
      <dgm:spPr/>
      <dgm:t>
        <a:bodyPr/>
        <a:lstStyle/>
        <a:p>
          <a:endParaRPr lang="es-AR"/>
        </a:p>
      </dgm:t>
    </dgm:pt>
    <dgm:pt modelId="{9719C5EE-874E-41C8-9C8E-650FCD4B6552}" type="pres">
      <dgm:prSet presAssocID="{CE1420AF-F403-41BD-B21B-9675CEEFB931}" presName="connectorText" presStyleLbl="sibTrans2D1" presStyleIdx="2" presStyleCnt="5"/>
      <dgm:spPr/>
      <dgm:t>
        <a:bodyPr/>
        <a:lstStyle/>
        <a:p>
          <a:endParaRPr lang="es-AR"/>
        </a:p>
      </dgm:t>
    </dgm:pt>
    <dgm:pt modelId="{F5B77DE7-5556-47DF-9494-EDBDCC518D84}" type="pres">
      <dgm:prSet presAssocID="{1DC94580-77AE-454F-8305-D9E1AC453F22}" presName="node" presStyleLbl="node1" presStyleIdx="3" presStyleCnt="6" custScaleY="10745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9161076-F03C-48FE-87C4-7D8ACDB5AAC7}" type="pres">
      <dgm:prSet presAssocID="{485A6EFA-B3C4-421F-B699-7FE04CE04FA0}" presName="sibTrans" presStyleLbl="sibTrans2D1" presStyleIdx="3" presStyleCnt="5"/>
      <dgm:spPr/>
      <dgm:t>
        <a:bodyPr/>
        <a:lstStyle/>
        <a:p>
          <a:endParaRPr lang="es-AR"/>
        </a:p>
      </dgm:t>
    </dgm:pt>
    <dgm:pt modelId="{BFC69E0B-91EE-4BAE-8B64-7C85C7F8EDC7}" type="pres">
      <dgm:prSet presAssocID="{485A6EFA-B3C4-421F-B699-7FE04CE04FA0}" presName="connectorText" presStyleLbl="sibTrans2D1" presStyleIdx="3" presStyleCnt="5"/>
      <dgm:spPr/>
      <dgm:t>
        <a:bodyPr/>
        <a:lstStyle/>
        <a:p>
          <a:endParaRPr lang="es-AR"/>
        </a:p>
      </dgm:t>
    </dgm:pt>
    <dgm:pt modelId="{4C32A206-D19A-4BB3-804F-6BFCCB52FB56}" type="pres">
      <dgm:prSet presAssocID="{F1366E8E-2B2F-499C-9002-2D80B6729D7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448B33C-3923-48C4-9594-C7AB24378630}" type="pres">
      <dgm:prSet presAssocID="{5E3C71BE-6BED-4EDC-AB42-D98CBFA6DA33}" presName="sibTrans" presStyleLbl="sibTrans2D1" presStyleIdx="4" presStyleCnt="5"/>
      <dgm:spPr/>
      <dgm:t>
        <a:bodyPr/>
        <a:lstStyle/>
        <a:p>
          <a:endParaRPr lang="es-AR"/>
        </a:p>
      </dgm:t>
    </dgm:pt>
    <dgm:pt modelId="{7D7722C8-CE95-4860-B4D0-02621BA2B012}" type="pres">
      <dgm:prSet presAssocID="{5E3C71BE-6BED-4EDC-AB42-D98CBFA6DA33}" presName="connectorText" presStyleLbl="sibTrans2D1" presStyleIdx="4" presStyleCnt="5"/>
      <dgm:spPr/>
      <dgm:t>
        <a:bodyPr/>
        <a:lstStyle/>
        <a:p>
          <a:endParaRPr lang="es-AR"/>
        </a:p>
      </dgm:t>
    </dgm:pt>
    <dgm:pt modelId="{7D16CD03-2891-444B-B1B9-780C5CEC2F40}" type="pres">
      <dgm:prSet presAssocID="{C5C21708-B291-46D7-B21F-5A620EBD0DA6}" presName="node" presStyleLbl="node1" presStyleIdx="5" presStyleCnt="6" custScaleY="10061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5B465F2-303C-427A-ABD4-0F9D0B3057CC}" type="presOf" srcId="{E4F4FDC1-378E-47A9-A620-D7F4BB9AE626}" destId="{4E48088A-705C-46EE-A815-D0CABFB388E0}" srcOrd="0" destOrd="0" presId="urn:microsoft.com/office/officeart/2005/8/layout/process1"/>
    <dgm:cxn modelId="{99D599D5-7641-4808-AAE3-419B688696DA}" type="presOf" srcId="{B96E90CC-15BA-41DE-880E-63735705B1C6}" destId="{6B3FD4F4-9DD6-40B4-A91D-B6BD45389F7E}" srcOrd="0" destOrd="0" presId="urn:microsoft.com/office/officeart/2005/8/layout/process1"/>
    <dgm:cxn modelId="{AD293D49-9EC6-496E-B0CA-6D69BFCB9AEE}" type="presOf" srcId="{CE1420AF-F403-41BD-B21B-9675CEEFB931}" destId="{9719C5EE-874E-41C8-9C8E-650FCD4B6552}" srcOrd="1" destOrd="0" presId="urn:microsoft.com/office/officeart/2005/8/layout/process1"/>
    <dgm:cxn modelId="{15C19895-179E-4A1B-97E1-771DEA3C703C}" type="presOf" srcId="{C5C21708-B291-46D7-B21F-5A620EBD0DA6}" destId="{7D16CD03-2891-444B-B1B9-780C5CEC2F40}" srcOrd="0" destOrd="0" presId="urn:microsoft.com/office/officeart/2005/8/layout/process1"/>
    <dgm:cxn modelId="{80D3C20B-BF73-4EDD-BEFE-51057877DAB2}" srcId="{2368D20A-5F49-4B60-826D-64E4F07BB8D5}" destId="{C5C21708-B291-46D7-B21F-5A620EBD0DA6}" srcOrd="5" destOrd="0" parTransId="{0063A631-73A4-4D03-8B6E-D3E47D06EDE5}" sibTransId="{B14F5F6E-8081-46EB-96B6-056B23A5BFD1}"/>
    <dgm:cxn modelId="{92DD76F5-2D60-4867-974D-F21EEF872B4C}" srcId="{2368D20A-5F49-4B60-826D-64E4F07BB8D5}" destId="{F1366E8E-2B2F-499C-9002-2D80B6729D74}" srcOrd="4" destOrd="0" parTransId="{305D9448-F6B3-4E36-A869-FCC4DE467850}" sibTransId="{5E3C71BE-6BED-4EDC-AB42-D98CBFA6DA33}"/>
    <dgm:cxn modelId="{EEBBC834-B9FE-405F-AC9A-66E4F36C34FA}" type="presOf" srcId="{F1366E8E-2B2F-499C-9002-2D80B6729D74}" destId="{4C32A206-D19A-4BB3-804F-6BFCCB52FB56}" srcOrd="0" destOrd="0" presId="urn:microsoft.com/office/officeart/2005/8/layout/process1"/>
    <dgm:cxn modelId="{C69B235E-76DA-46A1-9578-F9A4753AA827}" type="presOf" srcId="{CE1420AF-F403-41BD-B21B-9675CEEFB931}" destId="{8AD3D08E-C3E4-4CCA-9C26-AEF8960C23D5}" srcOrd="0" destOrd="0" presId="urn:microsoft.com/office/officeart/2005/8/layout/process1"/>
    <dgm:cxn modelId="{9A596558-0BCF-4B4F-8070-424B33BDD849}" srcId="{2368D20A-5F49-4B60-826D-64E4F07BB8D5}" destId="{F45CB076-E61B-4E5E-94BF-F4D85E5A87CC}" srcOrd="0" destOrd="0" parTransId="{F593A411-EBC6-400B-BD44-9FC581911C72}" sibTransId="{E4F4FDC1-378E-47A9-A620-D7F4BB9AE626}"/>
    <dgm:cxn modelId="{86F55308-E3F1-4BD1-ADCF-30E8B355C906}" type="presOf" srcId="{C87D6746-67F6-4A25-8454-62272817AC05}" destId="{91829DA8-C2DD-4CA3-8A71-9586CFC02BF1}" srcOrd="1" destOrd="0" presId="urn:microsoft.com/office/officeart/2005/8/layout/process1"/>
    <dgm:cxn modelId="{D5D8045A-4622-40B5-8D1E-23FCB4C96F9E}" type="presOf" srcId="{2368D20A-5F49-4B60-826D-64E4F07BB8D5}" destId="{FE7FBEBA-53A2-4D35-BB6E-62C374FE5C3B}" srcOrd="0" destOrd="0" presId="urn:microsoft.com/office/officeart/2005/8/layout/process1"/>
    <dgm:cxn modelId="{FEA6E6EC-6600-4DAB-8431-09E79D4013B3}" type="presOf" srcId="{C87D6746-67F6-4A25-8454-62272817AC05}" destId="{BCFA4A7E-2213-49F5-B70E-DC711D573F54}" srcOrd="0" destOrd="0" presId="urn:microsoft.com/office/officeart/2005/8/layout/process1"/>
    <dgm:cxn modelId="{5B72DA9C-CCCC-4D41-B5FE-F4605200EF7B}" srcId="{2368D20A-5F49-4B60-826D-64E4F07BB8D5}" destId="{1DC94580-77AE-454F-8305-D9E1AC453F22}" srcOrd="3" destOrd="0" parTransId="{106C277D-5A09-4FFF-BEA9-7223625A174A}" sibTransId="{485A6EFA-B3C4-421F-B699-7FE04CE04FA0}"/>
    <dgm:cxn modelId="{0B44C78F-4A66-418C-B57B-F7BCC52EB8AD}" type="presOf" srcId="{E156C896-9E72-4302-B3CA-F837CF54C72E}" destId="{1665F6E6-4E40-40A4-A03D-EAD9F96190AB}" srcOrd="0" destOrd="0" presId="urn:microsoft.com/office/officeart/2005/8/layout/process1"/>
    <dgm:cxn modelId="{2FCB1904-9669-43F9-A6FF-AA0E59F70805}" type="presOf" srcId="{5E3C71BE-6BED-4EDC-AB42-D98CBFA6DA33}" destId="{E448B33C-3923-48C4-9594-C7AB24378630}" srcOrd="0" destOrd="0" presId="urn:microsoft.com/office/officeart/2005/8/layout/process1"/>
    <dgm:cxn modelId="{2BC53569-1107-47B8-A042-43FFADE83DDF}" type="presOf" srcId="{E4F4FDC1-378E-47A9-A620-D7F4BB9AE626}" destId="{E05983BF-C65C-4C02-A665-4DF3F4CC7757}" srcOrd="1" destOrd="0" presId="urn:microsoft.com/office/officeart/2005/8/layout/process1"/>
    <dgm:cxn modelId="{B5AED5BB-1218-4E60-A6CB-6CAB866C3A54}" type="presOf" srcId="{1DC94580-77AE-454F-8305-D9E1AC453F22}" destId="{F5B77DE7-5556-47DF-9494-EDBDCC518D84}" srcOrd="0" destOrd="0" presId="urn:microsoft.com/office/officeart/2005/8/layout/process1"/>
    <dgm:cxn modelId="{D45D0552-CF55-4445-BCE5-E8752470D1FA}" srcId="{2368D20A-5F49-4B60-826D-64E4F07BB8D5}" destId="{E156C896-9E72-4302-B3CA-F837CF54C72E}" srcOrd="1" destOrd="0" parTransId="{080F89F9-E04B-442D-8EE1-F9DA37401D6C}" sibTransId="{C87D6746-67F6-4A25-8454-62272817AC05}"/>
    <dgm:cxn modelId="{5B8BB669-E10A-4A1D-AE1A-6E1A91ED4C62}" type="presOf" srcId="{485A6EFA-B3C4-421F-B699-7FE04CE04FA0}" destId="{BFC69E0B-91EE-4BAE-8B64-7C85C7F8EDC7}" srcOrd="1" destOrd="0" presId="urn:microsoft.com/office/officeart/2005/8/layout/process1"/>
    <dgm:cxn modelId="{C51CAC32-C581-4745-97DF-E7D165243DAB}" type="presOf" srcId="{5E3C71BE-6BED-4EDC-AB42-D98CBFA6DA33}" destId="{7D7722C8-CE95-4860-B4D0-02621BA2B012}" srcOrd="1" destOrd="0" presId="urn:microsoft.com/office/officeart/2005/8/layout/process1"/>
    <dgm:cxn modelId="{B9107564-852C-4F58-9AF5-E2B7ED8CA941}" type="presOf" srcId="{485A6EFA-B3C4-421F-B699-7FE04CE04FA0}" destId="{99161076-F03C-48FE-87C4-7D8ACDB5AAC7}" srcOrd="0" destOrd="0" presId="urn:microsoft.com/office/officeart/2005/8/layout/process1"/>
    <dgm:cxn modelId="{77D29F2D-2186-4990-8C4A-6A085B7ABFB6}" type="presOf" srcId="{F45CB076-E61B-4E5E-94BF-F4D85E5A87CC}" destId="{92AF413B-10DA-43CF-8AF9-23627052DA58}" srcOrd="0" destOrd="0" presId="urn:microsoft.com/office/officeart/2005/8/layout/process1"/>
    <dgm:cxn modelId="{51937260-BD54-4B88-9603-0D10059FFCD6}" srcId="{2368D20A-5F49-4B60-826D-64E4F07BB8D5}" destId="{B96E90CC-15BA-41DE-880E-63735705B1C6}" srcOrd="2" destOrd="0" parTransId="{735A9B53-8551-41EA-AFC4-6A9BDF97D05B}" sibTransId="{CE1420AF-F403-41BD-B21B-9675CEEFB931}"/>
    <dgm:cxn modelId="{F3271391-9340-40DC-96E9-7F552443F4AA}" type="presParOf" srcId="{FE7FBEBA-53A2-4D35-BB6E-62C374FE5C3B}" destId="{92AF413B-10DA-43CF-8AF9-23627052DA58}" srcOrd="0" destOrd="0" presId="urn:microsoft.com/office/officeart/2005/8/layout/process1"/>
    <dgm:cxn modelId="{FB2A1E5F-ACF9-476A-BACE-EBD8493D5D72}" type="presParOf" srcId="{FE7FBEBA-53A2-4D35-BB6E-62C374FE5C3B}" destId="{4E48088A-705C-46EE-A815-D0CABFB388E0}" srcOrd="1" destOrd="0" presId="urn:microsoft.com/office/officeart/2005/8/layout/process1"/>
    <dgm:cxn modelId="{2DD5F034-A825-48EC-B588-9B65C3C55120}" type="presParOf" srcId="{4E48088A-705C-46EE-A815-D0CABFB388E0}" destId="{E05983BF-C65C-4C02-A665-4DF3F4CC7757}" srcOrd="0" destOrd="0" presId="urn:microsoft.com/office/officeart/2005/8/layout/process1"/>
    <dgm:cxn modelId="{0D7F6D8E-BF76-4D30-A418-7D3FBDD5C315}" type="presParOf" srcId="{FE7FBEBA-53A2-4D35-BB6E-62C374FE5C3B}" destId="{1665F6E6-4E40-40A4-A03D-EAD9F96190AB}" srcOrd="2" destOrd="0" presId="urn:microsoft.com/office/officeart/2005/8/layout/process1"/>
    <dgm:cxn modelId="{DCD3CFAD-6FE0-4ED1-AC2D-3FFE7798D6CA}" type="presParOf" srcId="{FE7FBEBA-53A2-4D35-BB6E-62C374FE5C3B}" destId="{BCFA4A7E-2213-49F5-B70E-DC711D573F54}" srcOrd="3" destOrd="0" presId="urn:microsoft.com/office/officeart/2005/8/layout/process1"/>
    <dgm:cxn modelId="{525F420C-5493-4DEC-9948-E524E62F3C92}" type="presParOf" srcId="{BCFA4A7E-2213-49F5-B70E-DC711D573F54}" destId="{91829DA8-C2DD-4CA3-8A71-9586CFC02BF1}" srcOrd="0" destOrd="0" presId="urn:microsoft.com/office/officeart/2005/8/layout/process1"/>
    <dgm:cxn modelId="{71690907-2AE7-44F9-A143-D5BD985B7E9A}" type="presParOf" srcId="{FE7FBEBA-53A2-4D35-BB6E-62C374FE5C3B}" destId="{6B3FD4F4-9DD6-40B4-A91D-B6BD45389F7E}" srcOrd="4" destOrd="0" presId="urn:microsoft.com/office/officeart/2005/8/layout/process1"/>
    <dgm:cxn modelId="{6F99BE70-3250-4AE1-9756-D6731FD93405}" type="presParOf" srcId="{FE7FBEBA-53A2-4D35-BB6E-62C374FE5C3B}" destId="{8AD3D08E-C3E4-4CCA-9C26-AEF8960C23D5}" srcOrd="5" destOrd="0" presId="urn:microsoft.com/office/officeart/2005/8/layout/process1"/>
    <dgm:cxn modelId="{E73476D9-13DC-470A-B6C4-E2FD3BCD5293}" type="presParOf" srcId="{8AD3D08E-C3E4-4CCA-9C26-AEF8960C23D5}" destId="{9719C5EE-874E-41C8-9C8E-650FCD4B6552}" srcOrd="0" destOrd="0" presId="urn:microsoft.com/office/officeart/2005/8/layout/process1"/>
    <dgm:cxn modelId="{29868567-26A4-48CD-8B0F-3206341726A7}" type="presParOf" srcId="{FE7FBEBA-53A2-4D35-BB6E-62C374FE5C3B}" destId="{F5B77DE7-5556-47DF-9494-EDBDCC518D84}" srcOrd="6" destOrd="0" presId="urn:microsoft.com/office/officeart/2005/8/layout/process1"/>
    <dgm:cxn modelId="{8B045EB3-3288-403C-8E46-069D1F9BF61A}" type="presParOf" srcId="{FE7FBEBA-53A2-4D35-BB6E-62C374FE5C3B}" destId="{99161076-F03C-48FE-87C4-7D8ACDB5AAC7}" srcOrd="7" destOrd="0" presId="urn:microsoft.com/office/officeart/2005/8/layout/process1"/>
    <dgm:cxn modelId="{4A302814-CBEC-485B-BB82-A0B5DB6036E5}" type="presParOf" srcId="{99161076-F03C-48FE-87C4-7D8ACDB5AAC7}" destId="{BFC69E0B-91EE-4BAE-8B64-7C85C7F8EDC7}" srcOrd="0" destOrd="0" presId="urn:microsoft.com/office/officeart/2005/8/layout/process1"/>
    <dgm:cxn modelId="{48579781-2289-41F2-B95C-25D44C7CCB1A}" type="presParOf" srcId="{FE7FBEBA-53A2-4D35-BB6E-62C374FE5C3B}" destId="{4C32A206-D19A-4BB3-804F-6BFCCB52FB56}" srcOrd="8" destOrd="0" presId="urn:microsoft.com/office/officeart/2005/8/layout/process1"/>
    <dgm:cxn modelId="{4886EA0E-DB67-42DD-87D3-0386DF4B0B95}" type="presParOf" srcId="{FE7FBEBA-53A2-4D35-BB6E-62C374FE5C3B}" destId="{E448B33C-3923-48C4-9594-C7AB24378630}" srcOrd="9" destOrd="0" presId="urn:microsoft.com/office/officeart/2005/8/layout/process1"/>
    <dgm:cxn modelId="{A0E60216-5EC1-49B1-91AF-21D705D096AB}" type="presParOf" srcId="{E448B33C-3923-48C4-9594-C7AB24378630}" destId="{7D7722C8-CE95-4860-B4D0-02621BA2B012}" srcOrd="0" destOrd="0" presId="urn:microsoft.com/office/officeart/2005/8/layout/process1"/>
    <dgm:cxn modelId="{B00CC5FA-80D1-43F9-B116-03F950448D94}" type="presParOf" srcId="{FE7FBEBA-53A2-4D35-BB6E-62C374FE5C3B}" destId="{7D16CD03-2891-444B-B1B9-780C5CEC2F4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21A7C-414E-654B-AD99-6C9E7A1F9954}" type="datetime1">
              <a:rPr lang="es-AR" smtClean="0"/>
              <a:pPr/>
              <a:t>29/4/2020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07F3D-FC6B-A149-AC61-EDB1DDD1E1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809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196B3-BE22-DA46-A461-B1EFBC506113}" type="datetime1">
              <a:rPr lang="es-AR" smtClean="0"/>
              <a:pPr/>
              <a:t>29/4/2020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9B691-F3B1-4546-BD99-9E8FF2701CC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197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9B691-F3B1-4546-BD99-9E8FF2701CC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27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9B691-F3B1-4546-BD99-9E8FF2701CC4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92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9B691-F3B1-4546-BD99-9E8FF2701CC4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489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átula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8059254" y="0"/>
            <a:ext cx="1084746" cy="4835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467544" y="4155926"/>
            <a:ext cx="831703" cy="215444"/>
          </a:xfrm>
        </p:spPr>
        <p:txBody>
          <a:bodyPr wrap="none">
            <a:spAutoFit/>
          </a:bodyPr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MES AÑO</a:t>
            </a:r>
          </a:p>
        </p:txBody>
      </p:sp>
      <p:sp>
        <p:nvSpPr>
          <p:cNvPr id="8" name="7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3978000"/>
          </a:xfrm>
        </p:spPr>
        <p:txBody>
          <a:bodyPr>
            <a:noAutofit/>
          </a:bodyPr>
          <a:lstStyle>
            <a:lvl1pPr marL="0" indent="0">
              <a:buNone/>
              <a:defRPr sz="9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 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73600" y="3585600"/>
            <a:ext cx="3993493" cy="545516"/>
          </a:xfrm>
          <a:solidFill>
            <a:schemeClr val="bg1"/>
          </a:solidFill>
        </p:spPr>
        <p:txBody>
          <a:bodyPr wrap="none"/>
          <a:lstStyle>
            <a:lvl1pPr>
              <a:defRPr sz="2600" baseline="0">
                <a:solidFill>
                  <a:srgbClr val="0070C0"/>
                </a:solidFill>
              </a:defRPr>
            </a:lvl1pPr>
          </a:lstStyle>
          <a:p>
            <a:r>
              <a:rPr lang="es-ES" dirty="0"/>
              <a:t>CARÁTULA PRINCIPAL</a:t>
            </a:r>
          </a:p>
        </p:txBody>
      </p:sp>
      <p:grpSp>
        <p:nvGrpSpPr>
          <p:cNvPr id="9" name="11 Grupo"/>
          <p:cNvGrpSpPr/>
          <p:nvPr userDrawn="1"/>
        </p:nvGrpSpPr>
        <p:grpSpPr>
          <a:xfrm>
            <a:off x="7668883" y="4411663"/>
            <a:ext cx="1090807" cy="269914"/>
            <a:chOff x="574675" y="207963"/>
            <a:chExt cx="776288" cy="192087"/>
          </a:xfrm>
          <a:solidFill>
            <a:srgbClr val="000000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gráficos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hart Placeholder 18"/>
          <p:cNvSpPr>
            <a:spLocks noGrp="1"/>
          </p:cNvSpPr>
          <p:nvPr>
            <p:ph type="chart" sz="quarter" idx="28" hasCustomPrompt="1"/>
          </p:nvPr>
        </p:nvSpPr>
        <p:spPr>
          <a:xfrm>
            <a:off x="4666983" y="1419622"/>
            <a:ext cx="3926987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048"/>
            <a:ext cx="1677411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 dirty="0"/>
              <a:t>DOS GRÁFICOS</a:t>
            </a:r>
            <a:endParaRPr lang="en-US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66698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3926987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0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466698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60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Gráfic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048"/>
            <a:ext cx="1746339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 dirty="0"/>
              <a:t>ÚNICO GRÁFICO</a:t>
            </a:r>
            <a:endParaRPr lang="en-US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6591283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3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031386" y="3452609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7020272" y="3291830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7031386" y="4290417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7020272" y="4129638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7655644" y="4535016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7655644" y="3694956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9570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o y frase destacada + texto +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 userDrawn="1"/>
        </p:nvSpPr>
        <p:spPr>
          <a:xfrm>
            <a:off x="0" y="536400"/>
            <a:ext cx="3033058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3003798"/>
            <a:ext cx="2448520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.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033057" y="536484"/>
            <a:ext cx="6110944" cy="460701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1117962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GRÁFICO</a:t>
            </a:r>
            <a:endParaRPr lang="en-US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365573" y="921128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9" name="Chart Placeholder 18"/>
          <p:cNvSpPr>
            <a:spLocks noGrp="1"/>
          </p:cNvSpPr>
          <p:nvPr>
            <p:ph type="chart" sz="quarter" idx="15" hasCustomPrompt="1"/>
          </p:nvPr>
        </p:nvSpPr>
        <p:spPr>
          <a:xfrm>
            <a:off x="3365573" y="1419623"/>
            <a:ext cx="5545311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415925" y="1398996"/>
            <a:ext cx="2360613" cy="861774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182562" indent="0">
              <a:buNone/>
              <a:defRPr>
                <a:solidFill>
                  <a:schemeClr val="tx1"/>
                </a:solidFill>
              </a:defRPr>
            </a:lvl2pPr>
            <a:lvl3pPr marL="381000" indent="0">
              <a:buNone/>
              <a:defRPr>
                <a:solidFill>
                  <a:schemeClr val="tx1"/>
                </a:solidFill>
              </a:defRPr>
            </a:lvl3pPr>
            <a:lvl4pPr marL="541338" indent="0">
              <a:buNone/>
              <a:defRPr>
                <a:solidFill>
                  <a:schemeClr val="tx1"/>
                </a:solidFill>
              </a:defRPr>
            </a:lvl4pPr>
            <a:lvl5pPr marL="715962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409120" y="85730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26"/>
          <p:cNvCxnSpPr/>
          <p:nvPr userDrawn="1"/>
        </p:nvCxnSpPr>
        <p:spPr>
          <a:xfrm>
            <a:off x="3365573" y="833119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1074300" y="115699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504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áficos + 2 gráficos con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57442" y="2849584"/>
            <a:ext cx="4586558" cy="2293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9715" y="536400"/>
            <a:ext cx="4567159" cy="4607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" y="2849584"/>
            <a:ext cx="4557442" cy="229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7442" y="536400"/>
            <a:ext cx="4586557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hart Placeholder 27"/>
          <p:cNvSpPr>
            <a:spLocks noGrp="1"/>
          </p:cNvSpPr>
          <p:nvPr>
            <p:ph type="chart" sz="quarter" idx="13" hasCustomPrompt="1"/>
          </p:nvPr>
        </p:nvSpPr>
        <p:spPr>
          <a:xfrm>
            <a:off x="356184" y="1204466"/>
            <a:ext cx="3999792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5" name="Chart Placeholder 27"/>
          <p:cNvSpPr>
            <a:spLocks noGrp="1"/>
          </p:cNvSpPr>
          <p:nvPr>
            <p:ph type="chart" sz="quarter" idx="14" hasCustomPrompt="1"/>
          </p:nvPr>
        </p:nvSpPr>
        <p:spPr>
          <a:xfrm>
            <a:off x="4746950" y="1203598"/>
            <a:ext cx="4145530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hart Placeholder 27"/>
          <p:cNvSpPr>
            <a:spLocks noGrp="1"/>
          </p:cNvSpPr>
          <p:nvPr>
            <p:ph type="chart" sz="quarter" idx="15" hasCustomPrompt="1"/>
          </p:nvPr>
        </p:nvSpPr>
        <p:spPr>
          <a:xfrm>
            <a:off x="356185" y="3364706"/>
            <a:ext cx="2631640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7" name="Chart Placeholder 27"/>
          <p:cNvSpPr>
            <a:spLocks noGrp="1"/>
          </p:cNvSpPr>
          <p:nvPr>
            <p:ph type="chart" sz="quarter" idx="16" hasCustomPrompt="1"/>
          </p:nvPr>
        </p:nvSpPr>
        <p:spPr>
          <a:xfrm>
            <a:off x="4746951" y="3363838"/>
            <a:ext cx="2777377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49098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CUATRO GRÁFICOS + DESTACADOS</a:t>
            </a:r>
            <a:endParaRPr lang="en-US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46950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6184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6950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415956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34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3261564" y="3363838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5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3261564" y="3200150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46" name="8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3261564" y="4302852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7" name="3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3261564" y="4139164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48" name="8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7802440" y="3363838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9" name="3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7802440" y="3200150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50" name="8 Marcador de texto"/>
          <p:cNvSpPr>
            <a:spLocks noGrp="1"/>
          </p:cNvSpPr>
          <p:nvPr>
            <p:ph type="body" sz="quarter" idx="33" hasCustomPrompt="1"/>
          </p:nvPr>
        </p:nvSpPr>
        <p:spPr>
          <a:xfrm>
            <a:off x="7802440" y="4302852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51" name="3 Marcador de texto"/>
          <p:cNvSpPr>
            <a:spLocks noGrp="1"/>
          </p:cNvSpPr>
          <p:nvPr>
            <p:ph type="body" sz="quarter" idx="34" hasCustomPrompt="1"/>
          </p:nvPr>
        </p:nvSpPr>
        <p:spPr>
          <a:xfrm>
            <a:off x="7802440" y="4139164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3805947" y="3620677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35" hasCustomPrompt="1"/>
          </p:nvPr>
        </p:nvSpPr>
        <p:spPr>
          <a:xfrm>
            <a:off x="3805947" y="4575274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9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8383656" y="3620677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31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8383656" y="4575274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cxnSp>
        <p:nvCxnSpPr>
          <p:cNvPr id="32" name="Straight Connector 9"/>
          <p:cNvCxnSpPr/>
          <p:nvPr userDrawn="1"/>
        </p:nvCxnSpPr>
        <p:spPr>
          <a:xfrm>
            <a:off x="356184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/>
          <p:nvPr userDrawn="1"/>
        </p:nvCxnSpPr>
        <p:spPr>
          <a:xfrm>
            <a:off x="4746950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1"/>
          <p:cNvCxnSpPr/>
          <p:nvPr userDrawn="1"/>
        </p:nvCxnSpPr>
        <p:spPr>
          <a:xfrm>
            <a:off x="415956" y="300589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2"/>
          <p:cNvCxnSpPr/>
          <p:nvPr userDrawn="1"/>
        </p:nvCxnSpPr>
        <p:spPr>
          <a:xfrm>
            <a:off x="4746950" y="300406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01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gráficos + 2 gráficos con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57442" y="2849584"/>
            <a:ext cx="4586558" cy="2293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9715" y="536400"/>
            <a:ext cx="4567159" cy="4607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" y="2849584"/>
            <a:ext cx="4557442" cy="229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7442" y="536400"/>
            <a:ext cx="4586557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hart Placeholder 27"/>
          <p:cNvSpPr>
            <a:spLocks noGrp="1"/>
          </p:cNvSpPr>
          <p:nvPr>
            <p:ph type="chart" sz="quarter" idx="13" hasCustomPrompt="1"/>
          </p:nvPr>
        </p:nvSpPr>
        <p:spPr>
          <a:xfrm>
            <a:off x="356184" y="1204466"/>
            <a:ext cx="3999792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5" name="Chart Placeholder 27"/>
          <p:cNvSpPr>
            <a:spLocks noGrp="1"/>
          </p:cNvSpPr>
          <p:nvPr>
            <p:ph type="chart" sz="quarter" idx="14" hasCustomPrompt="1"/>
          </p:nvPr>
        </p:nvSpPr>
        <p:spPr>
          <a:xfrm>
            <a:off x="4746950" y="1203598"/>
            <a:ext cx="4145530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hart Placeholder 27"/>
          <p:cNvSpPr>
            <a:spLocks noGrp="1"/>
          </p:cNvSpPr>
          <p:nvPr>
            <p:ph type="chart" sz="quarter" idx="15" hasCustomPrompt="1"/>
          </p:nvPr>
        </p:nvSpPr>
        <p:spPr>
          <a:xfrm>
            <a:off x="356184" y="3364706"/>
            <a:ext cx="3999791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7" name="Chart Placeholder 27"/>
          <p:cNvSpPr>
            <a:spLocks noGrp="1"/>
          </p:cNvSpPr>
          <p:nvPr>
            <p:ph type="chart" sz="quarter" idx="16" hasCustomPrompt="1"/>
          </p:nvPr>
        </p:nvSpPr>
        <p:spPr>
          <a:xfrm>
            <a:off x="4746951" y="3363838"/>
            <a:ext cx="4145529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042382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CUATRO GRÁFICOS</a:t>
            </a:r>
            <a:endParaRPr lang="en-US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46950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6184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6950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415956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2" name="Straight Connector 9"/>
          <p:cNvCxnSpPr/>
          <p:nvPr userDrawn="1"/>
        </p:nvCxnSpPr>
        <p:spPr>
          <a:xfrm>
            <a:off x="356184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/>
          <p:nvPr userDrawn="1"/>
        </p:nvCxnSpPr>
        <p:spPr>
          <a:xfrm>
            <a:off x="4746950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1"/>
          <p:cNvCxnSpPr/>
          <p:nvPr userDrawn="1"/>
        </p:nvCxnSpPr>
        <p:spPr>
          <a:xfrm>
            <a:off x="415956" y="300589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2"/>
          <p:cNvCxnSpPr/>
          <p:nvPr userDrawn="1"/>
        </p:nvCxnSpPr>
        <p:spPr>
          <a:xfrm>
            <a:off x="4746950" y="300406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43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3758753"/>
            <a:ext cx="8424000" cy="646331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1676576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TABLA + TEXTO</a:t>
            </a:r>
            <a:endParaRPr lang="en-US" dirty="0"/>
          </a:p>
        </p:txBody>
      </p:sp>
      <p:sp>
        <p:nvSpPr>
          <p:cNvPr id="7" name="6 Marcador de tabla"/>
          <p:cNvSpPr>
            <a:spLocks noGrp="1"/>
          </p:cNvSpPr>
          <p:nvPr>
            <p:ph type="tbl" sz="quarter" idx="15" hasCustomPrompt="1"/>
          </p:nvPr>
        </p:nvSpPr>
        <p:spPr>
          <a:xfrm>
            <a:off x="415924" y="1059582"/>
            <a:ext cx="8404547" cy="2520280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una tabla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28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928038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TABLA </a:t>
            </a:r>
            <a:endParaRPr lang="en-US" dirty="0"/>
          </a:p>
        </p:txBody>
      </p:sp>
      <p:sp>
        <p:nvSpPr>
          <p:cNvPr id="7" name="6 Marcador de tabla"/>
          <p:cNvSpPr>
            <a:spLocks noGrp="1"/>
          </p:cNvSpPr>
          <p:nvPr>
            <p:ph type="tbl" sz="quarter" idx="15" hasCustomPrompt="1"/>
          </p:nvPr>
        </p:nvSpPr>
        <p:spPr>
          <a:xfrm>
            <a:off x="415924" y="1059582"/>
            <a:ext cx="8404547" cy="3600400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una tabla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46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3" hasCustomPrompt="1"/>
          </p:nvPr>
        </p:nvSpPr>
        <p:spPr>
          <a:xfrm>
            <a:off x="415923" y="1390779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1859896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LÍNEA DE TIEMPO</a:t>
            </a:r>
            <a:endParaRPr lang="en-US" dirty="0"/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 hasCustomPrompt="1"/>
          </p:nvPr>
        </p:nvSpPr>
        <p:spPr>
          <a:xfrm>
            <a:off x="2023924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41" name="Picture Placeholder 38"/>
          <p:cNvSpPr>
            <a:spLocks noGrp="1"/>
          </p:cNvSpPr>
          <p:nvPr>
            <p:ph type="pic" sz="quarter" idx="15" hasCustomPrompt="1"/>
          </p:nvPr>
        </p:nvSpPr>
        <p:spPr>
          <a:xfrm>
            <a:off x="3631312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42" name="Picture Placeholder 38"/>
          <p:cNvSpPr>
            <a:spLocks noGrp="1"/>
          </p:cNvSpPr>
          <p:nvPr>
            <p:ph type="pic" sz="quarter" idx="16" hasCustomPrompt="1"/>
          </p:nvPr>
        </p:nvSpPr>
        <p:spPr>
          <a:xfrm>
            <a:off x="5238088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43" name="Picture Placeholder 38"/>
          <p:cNvSpPr>
            <a:spLocks noGrp="1"/>
          </p:cNvSpPr>
          <p:nvPr>
            <p:ph type="pic" sz="quarter" idx="17" hasCustomPrompt="1"/>
          </p:nvPr>
        </p:nvSpPr>
        <p:spPr>
          <a:xfrm>
            <a:off x="6846088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6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15924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2023312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3630700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2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238088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3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6845476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23" name="16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402173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4" name="16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2031095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5" name="16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3635896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6" name="16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5264818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7" name="16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6862506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29" name="Straight Connector 11"/>
          <p:cNvCxnSpPr/>
          <p:nvPr userDrawn="1"/>
        </p:nvCxnSpPr>
        <p:spPr>
          <a:xfrm>
            <a:off x="-9715" y="2402111"/>
            <a:ext cx="8854135" cy="0"/>
          </a:xfrm>
          <a:prstGeom prst="line">
            <a:avLst/>
          </a:prstGeom>
          <a:ln>
            <a:solidFill>
              <a:srgbClr val="0067A8"/>
            </a:solidFill>
            <a:prstDash val="sysDot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415924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2025432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3643516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5235312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6845776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024882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5580112" y="536400"/>
            <a:ext cx="3563887" cy="4607099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5882912" y="1120559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5882912" y="91877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5882912" y="1715274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5882912" y="2463410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5882912" y="22616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5882912" y="3058125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6" name="9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5882912" y="3621112"/>
            <a:ext cx="3187204" cy="1231106"/>
          </a:xfrm>
        </p:spPr>
        <p:txBody>
          <a:bodyPr wrap="square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62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-30066" y="536400"/>
            <a:ext cx="2801866" cy="460709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267744" y="924684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5988"/>
            <a:ext cx="8425184" cy="646331"/>
          </a:xfr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1" y="401898"/>
            <a:ext cx="1968388" cy="360850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 dirty="0"/>
              <a:t>DIAPOSITIVA BASE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96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 userDrawn="1"/>
        </p:nvSpPr>
        <p:spPr>
          <a:xfrm>
            <a:off x="5580112" y="536401"/>
            <a:ext cx="3563887" cy="167530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59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4566912" y="536400"/>
            <a:ext cx="4577087" cy="4607099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855750" y="1120559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4855750" y="91877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4855750" y="1715274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855750" y="2463410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855750" y="22616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4855750" y="3058125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6" name="9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4855750" y="3621112"/>
            <a:ext cx="4089688" cy="923330"/>
          </a:xfrm>
        </p:spPr>
        <p:txBody>
          <a:bodyPr wrap="square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95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ía de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04740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s-ES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20" hasCustomPrompt="1"/>
          </p:nvPr>
        </p:nvSpPr>
        <p:spPr>
          <a:xfrm>
            <a:off x="304740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5" name="Picture Placeholder 11"/>
          <p:cNvSpPr>
            <a:spLocks noGrp="1"/>
          </p:cNvSpPr>
          <p:nvPr>
            <p:ph type="pic" sz="quarter" idx="21" hasCustomPrompt="1"/>
          </p:nvPr>
        </p:nvSpPr>
        <p:spPr>
          <a:xfrm>
            <a:off x="609480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816376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GALERÍA VARIAS IMÁGENES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609480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s-E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96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536400"/>
            <a:ext cx="9144000" cy="46071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084654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IMAGEN PANTALLA COMPLETA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5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850261" cy="360850"/>
          </a:xfrm>
        </p:spPr>
        <p:txBody>
          <a:bodyPr wrap="none"/>
          <a:lstStyle/>
          <a:p>
            <a:r>
              <a:rPr lang="es-ES_tradnl" dirty="0"/>
              <a:t>VIDEO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 hasCustomPrompt="1"/>
          </p:nvPr>
        </p:nvSpPr>
        <p:spPr>
          <a:xfrm>
            <a:off x="275095" y="987425"/>
            <a:ext cx="8569325" cy="38163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video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50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/>
          <p:nvPr userDrawn="1"/>
        </p:nvSpPr>
        <p:spPr>
          <a:xfrm>
            <a:off x="3055005" y="536400"/>
            <a:ext cx="3033059" cy="229715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5"/>
          <p:cNvSpPr/>
          <p:nvPr userDrawn="1"/>
        </p:nvSpPr>
        <p:spPr>
          <a:xfrm>
            <a:off x="0" y="536400"/>
            <a:ext cx="305547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37174"/>
            <a:ext cx="9144000" cy="230632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una imagen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087600" y="536400"/>
            <a:ext cx="3056400" cy="2296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3199"/>
            <a:ext cx="2477501" cy="36000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DOS DATOS DESTACADOS</a:t>
            </a:r>
            <a:endParaRPr lang="en-US" dirty="0"/>
          </a:p>
        </p:txBody>
      </p:sp>
      <p:sp>
        <p:nvSpPr>
          <p:cNvPr id="1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1268986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357389" y="1268986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3357389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3357389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41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0" y="1059582"/>
            <a:ext cx="305547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7"/>
          <p:cNvSpPr/>
          <p:nvPr userDrawn="1"/>
        </p:nvSpPr>
        <p:spPr>
          <a:xfrm>
            <a:off x="3055005" y="1059582"/>
            <a:ext cx="3033059" cy="229715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1"/>
          <p:cNvSpPr/>
          <p:nvPr userDrawn="1"/>
        </p:nvSpPr>
        <p:spPr>
          <a:xfrm>
            <a:off x="6084168" y="1059582"/>
            <a:ext cx="3059832" cy="22971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9592"/>
            <a:ext cx="2548931" cy="345461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TRES DATOS DESTACADOS</a:t>
            </a:r>
            <a:endParaRPr lang="en-US" dirty="0"/>
          </a:p>
        </p:txBody>
      </p:sp>
      <p:sp>
        <p:nvSpPr>
          <p:cNvPr id="15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1794715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6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54660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7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2408413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357389" y="1794715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3357389" y="154660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3357389" y="2408413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1" name="8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353150" y="1794715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6353150" y="154660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3" name="3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6353150" y="2408413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50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0" y="536400"/>
            <a:ext cx="305547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7"/>
          <p:cNvSpPr/>
          <p:nvPr userDrawn="1"/>
        </p:nvSpPr>
        <p:spPr>
          <a:xfrm>
            <a:off x="3055005" y="536400"/>
            <a:ext cx="3033059" cy="229715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1"/>
          <p:cNvSpPr/>
          <p:nvPr userDrawn="1"/>
        </p:nvSpPr>
        <p:spPr>
          <a:xfrm>
            <a:off x="6084168" y="536400"/>
            <a:ext cx="3059832" cy="2297157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001491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CUATRO DATOS DESTACADOS</a:t>
            </a:r>
            <a:endParaRPr lang="en-U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3148013"/>
            <a:ext cx="8424000" cy="92333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 ACCUMSAN, ORCI IN IACULIS GRAVIDA, PURUS MASSA </a:t>
            </a:r>
          </a:p>
        </p:txBody>
      </p:sp>
      <p:sp>
        <p:nvSpPr>
          <p:cNvPr id="15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6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7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357389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3357389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3357389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1" name="8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353150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6353150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3" name="3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6353150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083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o como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47466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" dirty="0"/>
              <a:t>IMAGEN ENCUADRADA</a:t>
            </a:r>
          </a:p>
        </p:txBody>
      </p:sp>
      <p:sp>
        <p:nvSpPr>
          <p:cNvPr id="9" name="8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275094" y="987425"/>
            <a:ext cx="8568000" cy="38163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 u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5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2652345"/>
            <a:ext cx="8424000" cy="646331"/>
          </a:xfrm>
        </p:spPr>
        <p:txBody>
          <a:bodyPr numCol="1" spcCol="360000">
            <a:spAutoFit/>
          </a:bodyPr>
          <a:lstStyle>
            <a:lvl1pPr marL="182563" marR="0" indent="-1825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0" y="403199"/>
            <a:ext cx="2682686" cy="360000"/>
          </a:xfrm>
          <a:solidFill>
            <a:schemeClr val="tx1"/>
          </a:solidFill>
        </p:spPr>
        <p:txBody>
          <a:bodyPr wrap="none" lIns="144000" tIns="72000" rIns="144000" bIns="72000" anchor="ctr" anchorCtr="0">
            <a:spAutoFit/>
          </a:bodyPr>
          <a:lstStyle>
            <a:lvl1pPr algn="l">
              <a:defRPr sz="1300" b="1"/>
            </a:lvl1pPr>
          </a:lstStyle>
          <a:p>
            <a:r>
              <a:rPr lang="es-ES_tradnl" dirty="0"/>
              <a:t>IMAGEN + TEXTO PUNTEADO</a:t>
            </a:r>
            <a:endParaRPr lang="en-US" dirty="0"/>
          </a:p>
        </p:txBody>
      </p:sp>
      <p:grpSp>
        <p:nvGrpSpPr>
          <p:cNvPr id="18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185929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SUBTITULO SIMULADO</a:t>
            </a:r>
            <a:endParaRPr lang="es-AR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2" name="Straight Connector 12"/>
          <p:cNvCxnSpPr/>
          <p:nvPr userDrawn="1"/>
        </p:nvCxnSpPr>
        <p:spPr>
          <a:xfrm>
            <a:off x="415924" y="2425734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9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n párrafo (2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8424000" cy="1508105"/>
          </a:xfrm>
        </p:spPr>
        <p:txBody>
          <a:bodyPr numCol="2" spcCol="360000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1" y="401898"/>
            <a:ext cx="3597743" cy="360850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 dirty="0"/>
              <a:t>TEXTO EN PÁRRAFOS (2 COLUMNAS)</a:t>
            </a:r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51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Párraf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1"/>
          <p:cNvSpPr/>
          <p:nvPr userDrawn="1"/>
        </p:nvSpPr>
        <p:spPr>
          <a:xfrm>
            <a:off x="7139743" y="3733658"/>
            <a:ext cx="1704677" cy="947687"/>
          </a:xfrm>
          <a:prstGeom prst="rect">
            <a:avLst/>
          </a:prstGeom>
          <a:solidFill>
            <a:srgbClr val="7BC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1"/>
          <p:cNvSpPr/>
          <p:nvPr userDrawn="1"/>
        </p:nvSpPr>
        <p:spPr>
          <a:xfrm>
            <a:off x="7139743" y="2641714"/>
            <a:ext cx="1704677" cy="947687"/>
          </a:xfrm>
          <a:prstGeom prst="rect">
            <a:avLst/>
          </a:prstGeom>
          <a:solidFill>
            <a:srgbClr val="C9C9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3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2636139"/>
            <a:ext cx="6552976" cy="861774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3199"/>
            <a:ext cx="3044708" cy="360000"/>
          </a:xfrm>
          <a:solidFill>
            <a:schemeClr val="tx1"/>
          </a:solidFill>
        </p:spPr>
        <p:txBody>
          <a:bodyPr wrap="square" lIns="144000" tIns="72000" rIns="144000" bIns="72000" anchor="ctr" anchorCtr="0">
            <a:spAutoFit/>
          </a:bodyPr>
          <a:lstStyle>
            <a:lvl1pPr algn="l">
              <a:defRPr sz="1300" b="1" cap="none" baseline="0"/>
            </a:lvl1pPr>
          </a:lstStyle>
          <a:p>
            <a:r>
              <a:rPr lang="es-ES_tradnl" dirty="0"/>
              <a:t>IMAGEN + TEXTO EN PÁRRAFO</a:t>
            </a:r>
            <a:endParaRPr lang="en-US" dirty="0"/>
          </a:p>
        </p:txBody>
      </p:sp>
      <p:grpSp>
        <p:nvGrpSpPr>
          <p:cNvPr id="15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1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185929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SUBTITULO SIMULADO</a:t>
            </a:r>
            <a:endParaRPr lang="es-AR" dirty="0"/>
          </a:p>
        </p:txBody>
      </p:sp>
      <p:sp>
        <p:nvSpPr>
          <p:cNvPr id="14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55346" y="2999057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278777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55346" y="4074874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386359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29" name="Straight Connector 12"/>
          <p:cNvCxnSpPr/>
          <p:nvPr userDrawn="1"/>
        </p:nvCxnSpPr>
        <p:spPr>
          <a:xfrm>
            <a:off x="415924" y="2425734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7838607" y="324611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30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838607" y="43262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05423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árrafo + dos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3174103"/>
            <a:ext cx="8424000" cy="1508105"/>
          </a:xfrm>
        </p:spPr>
        <p:txBody>
          <a:bodyPr numCol="2" spcCol="360000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4550631" cy="2232124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550631" y="536400"/>
            <a:ext cx="4593369" cy="2232124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0"/>
            <a:ext cx="2447941" cy="360850"/>
          </a:xfrm>
          <a:solidFill>
            <a:schemeClr val="tx1"/>
          </a:solidFill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IMÁGENES + PARRAFOS</a:t>
            </a:r>
            <a:endParaRPr lang="en-US" dirty="0"/>
          </a:p>
        </p:txBody>
      </p:sp>
      <p:sp>
        <p:nvSpPr>
          <p:cNvPr id="16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253752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SUBTITULO SIMULADO</a:t>
            </a:r>
            <a:endParaRPr lang="es-AR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16"/>
          <p:cNvCxnSpPr/>
          <p:nvPr userDrawn="1"/>
        </p:nvCxnSpPr>
        <p:spPr>
          <a:xfrm>
            <a:off x="415924" y="307580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17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46071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48064"/>
            <a:ext cx="2674478" cy="525886"/>
          </a:xfrm>
        </p:spPr>
        <p:txBody>
          <a:bodyPr wrap="none" tIns="108000" bIns="108000">
            <a:spAutoFit/>
          </a:bodyPr>
          <a:lstStyle>
            <a:lvl1pPr>
              <a:defRPr sz="2000" baseline="0"/>
            </a:lvl1pPr>
          </a:lstStyle>
          <a:p>
            <a:r>
              <a:rPr lang="es-ES_tradnl" dirty="0"/>
              <a:t>MUCHAS 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66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10 Marcador de posición de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2550"/>
            <a:ext cx="9144000" cy="579163"/>
          </a:xfrm>
          <a:prstGeom prst="rect">
            <a:avLst/>
          </a:prstGeom>
        </p:spPr>
      </p:pic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7" y="1816486"/>
            <a:ext cx="698749" cy="619689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0067A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662597"/>
            <a:ext cx="843180" cy="150041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4" indent="0">
              <a:buNone/>
              <a:defRPr/>
            </a:lvl2pPr>
            <a:lvl3pPr marL="380879" indent="0">
              <a:buNone/>
              <a:defRPr/>
            </a:lvl3pPr>
            <a:lvl4pPr marL="541166" indent="0">
              <a:buNone/>
              <a:defRPr/>
            </a:lvl4pPr>
            <a:lvl5pPr marL="715735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1509795"/>
            <a:ext cx="6408960" cy="861774"/>
          </a:xfrm>
        </p:spPr>
        <p:txBody>
          <a:bodyPr numCol="1" spcCol="335992">
            <a:spAutoFit/>
          </a:bodyPr>
          <a:lstStyle>
            <a:lvl1pPr marL="182506" marR="0" indent="-182506" algn="l" defTabSz="45705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9" y="208205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1" y="437051"/>
            <a:ext cx="3168844" cy="345461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PUNTEADO + DESTACADOS</a:t>
            </a:r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7" y="2892303"/>
            <a:ext cx="698749" cy="619689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738414"/>
            <a:ext cx="843180" cy="150041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4" indent="0">
              <a:buNone/>
              <a:defRPr/>
            </a:lvl2pPr>
            <a:lvl3pPr marL="380879" indent="0">
              <a:buNone/>
              <a:defRPr/>
            </a:lvl3pPr>
            <a:lvl4pPr marL="541166" indent="0">
              <a:buNone/>
              <a:defRPr/>
            </a:lvl4pPr>
            <a:lvl5pPr marL="715735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200"/>
            <a:ext cx="3922052" cy="807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2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9706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10 Marcador de posición de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2549"/>
            <a:ext cx="9144000" cy="579163"/>
          </a:xfrm>
          <a:prstGeom prst="rect">
            <a:avLst/>
          </a:prstGeom>
        </p:spPr>
      </p:pic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6" y="1816485"/>
            <a:ext cx="682879" cy="615553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0067A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66259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9" indent="0">
              <a:buNone/>
              <a:defRPr/>
            </a:lvl2pPr>
            <a:lvl3pPr marL="380889" indent="0">
              <a:buNone/>
              <a:defRPr/>
            </a:lvl3pPr>
            <a:lvl4pPr marL="541180" indent="0">
              <a:buNone/>
              <a:defRPr/>
            </a:lvl4pPr>
            <a:lvl5pPr marL="715753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1509795"/>
            <a:ext cx="6408960" cy="876960"/>
          </a:xfrm>
        </p:spPr>
        <p:txBody>
          <a:bodyPr numCol="1" spcCol="335992">
            <a:spAutoFit/>
          </a:bodyPr>
          <a:lstStyle>
            <a:lvl1pPr marL="182510" marR="0" indent="-182510" algn="l" defTabSz="4570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8" y="208205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1"/>
            <a:ext cx="3544823" cy="413162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PUNTEADO + DESTACADOS</a:t>
            </a:r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6" y="2892302"/>
            <a:ext cx="682879" cy="615553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73841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9" indent="0">
              <a:buNone/>
              <a:defRPr/>
            </a:lvl2pPr>
            <a:lvl3pPr marL="380889" indent="0">
              <a:buNone/>
              <a:defRPr/>
            </a:lvl3pPr>
            <a:lvl4pPr marL="541180" indent="0">
              <a:buNone/>
              <a:defRPr/>
            </a:lvl4pPr>
            <a:lvl5pPr marL="715753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807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2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4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08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588" y="1724025"/>
            <a:ext cx="7524751" cy="857250"/>
          </a:xfrm>
          <a:prstGeom prst="rect">
            <a:avLst/>
          </a:prstGeom>
          <a:solidFill>
            <a:srgbClr val="0063B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5" name="4 Rectángulo"/>
          <p:cNvSpPr/>
          <p:nvPr userDrawn="1"/>
        </p:nvSpPr>
        <p:spPr>
          <a:xfrm>
            <a:off x="-1588" y="2578102"/>
            <a:ext cx="7459663" cy="25241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AR" dirty="0">
              <a:solidFill>
                <a:prstClr val="white"/>
              </a:solidFill>
            </a:endParaRPr>
          </a:p>
        </p:txBody>
      </p:sp>
      <p:pic>
        <p:nvPicPr>
          <p:cNvPr id="6" name="24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6" y="2578102"/>
            <a:ext cx="2746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spect="1" noChangeArrowheads="1" noTextEdit="1"/>
          </p:cNvSpPr>
          <p:nvPr userDrawn="1"/>
        </p:nvSpPr>
        <p:spPr bwMode="auto">
          <a:xfrm>
            <a:off x="-1589" y="1717677"/>
            <a:ext cx="1779589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" name="AutoShape 12"/>
          <p:cNvSpPr>
            <a:spLocks noChangeAspect="1" noChangeArrowheads="1" noTextEdit="1"/>
          </p:cNvSpPr>
          <p:nvPr userDrawn="1"/>
        </p:nvSpPr>
        <p:spPr bwMode="auto">
          <a:xfrm>
            <a:off x="-1587" y="1719265"/>
            <a:ext cx="1738313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3175" y="1724025"/>
            <a:ext cx="1968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3175" y="1724025"/>
            <a:ext cx="1968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cxnSp>
        <p:nvCxnSpPr>
          <p:cNvPr id="11" name="10 Conector recto"/>
          <p:cNvCxnSpPr/>
          <p:nvPr userDrawn="1"/>
        </p:nvCxnSpPr>
        <p:spPr>
          <a:xfrm>
            <a:off x="2093914" y="2025650"/>
            <a:ext cx="0" cy="277814"/>
          </a:xfrm>
          <a:prstGeom prst="line">
            <a:avLst/>
          </a:prstGeom>
          <a:ln w="19050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2 Grupo"/>
          <p:cNvGrpSpPr>
            <a:grpSpLocks/>
          </p:cNvGrpSpPr>
          <p:nvPr userDrawn="1"/>
        </p:nvGrpSpPr>
        <p:grpSpPr bwMode="auto">
          <a:xfrm>
            <a:off x="85725" y="1727201"/>
            <a:ext cx="1771650" cy="847725"/>
            <a:chOff x="0" y="0"/>
            <a:chExt cx="1692275" cy="609600"/>
          </a:xfrm>
        </p:grpSpPr>
        <p:sp>
          <p:nvSpPr>
            <p:cNvPr id="13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692275" cy="609600"/>
            </a:xfrm>
            <a:prstGeom prst="rect">
              <a:avLst/>
            </a:prstGeom>
            <a:solidFill>
              <a:srgbClr val="0063B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grpSp>
          <p:nvGrpSpPr>
            <p:cNvPr id="3" name="12 Grupo"/>
            <p:cNvGrpSpPr>
              <a:grpSpLocks/>
            </p:cNvGrpSpPr>
            <p:nvPr userDrawn="1"/>
          </p:nvGrpSpPr>
          <p:grpSpPr bwMode="auto">
            <a:xfrm>
              <a:off x="383642" y="190643"/>
              <a:ext cx="846138" cy="208908"/>
              <a:chOff x="574188" y="208095"/>
              <a:chExt cx="776287" cy="191500"/>
            </a:xfrm>
          </p:grpSpPr>
          <p:sp>
            <p:nvSpPr>
              <p:cNvPr id="15" name="Freeform 12"/>
              <p:cNvSpPr>
                <a:spLocks/>
              </p:cNvSpPr>
              <p:nvPr userDrawn="1"/>
            </p:nvSpPr>
            <p:spPr bwMode="auto">
              <a:xfrm>
                <a:off x="574190" y="208095"/>
                <a:ext cx="278239" cy="191499"/>
              </a:xfrm>
              <a:custGeom>
                <a:avLst/>
                <a:gdLst>
                  <a:gd name="T0" fmla="*/ 2147483647 w 524"/>
                  <a:gd name="T1" fmla="*/ 0 h 361"/>
                  <a:gd name="T2" fmla="*/ 2147483647 w 524"/>
                  <a:gd name="T3" fmla="*/ 0 h 361"/>
                  <a:gd name="T4" fmla="*/ 2147483647 w 524"/>
                  <a:gd name="T5" fmla="*/ 2147483647 h 361"/>
                  <a:gd name="T6" fmla="*/ 2147483647 w 524"/>
                  <a:gd name="T7" fmla="*/ 2147483647 h 361"/>
                  <a:gd name="T8" fmla="*/ 2147483647 w 524"/>
                  <a:gd name="T9" fmla="*/ 2147483647 h 361"/>
                  <a:gd name="T10" fmla="*/ 2147483647 w 524"/>
                  <a:gd name="T11" fmla="*/ 2147483647 h 361"/>
                  <a:gd name="T12" fmla="*/ 2147483647 w 524"/>
                  <a:gd name="T13" fmla="*/ 2147483647 h 361"/>
                  <a:gd name="T14" fmla="*/ 2147483647 w 524"/>
                  <a:gd name="T15" fmla="*/ 2147483647 h 361"/>
                  <a:gd name="T16" fmla="*/ 2147483647 w 524"/>
                  <a:gd name="T17" fmla="*/ 2147483647 h 361"/>
                  <a:gd name="T18" fmla="*/ 2147483647 w 524"/>
                  <a:gd name="T19" fmla="*/ 2147483647 h 361"/>
                  <a:gd name="T20" fmla="*/ 2147483647 w 524"/>
                  <a:gd name="T21" fmla="*/ 2147483647 h 361"/>
                  <a:gd name="T22" fmla="*/ 2147483647 w 524"/>
                  <a:gd name="T23" fmla="*/ 2147483647 h 361"/>
                  <a:gd name="T24" fmla="*/ 2147483647 w 524"/>
                  <a:gd name="T25" fmla="*/ 2147483647 h 361"/>
                  <a:gd name="T26" fmla="*/ 2147483647 w 524"/>
                  <a:gd name="T27" fmla="*/ 2147483647 h 361"/>
                  <a:gd name="T28" fmla="*/ 2147483647 w 524"/>
                  <a:gd name="T29" fmla="*/ 2147483647 h 361"/>
                  <a:gd name="T30" fmla="*/ 2147483647 w 524"/>
                  <a:gd name="T31" fmla="*/ 2147483647 h 361"/>
                  <a:gd name="T32" fmla="*/ 2147483647 w 524"/>
                  <a:gd name="T33" fmla="*/ 2147483647 h 361"/>
                  <a:gd name="T34" fmla="*/ 2147483647 w 524"/>
                  <a:gd name="T35" fmla="*/ 2147483647 h 361"/>
                  <a:gd name="T36" fmla="*/ 2147483647 w 524"/>
                  <a:gd name="T37" fmla="*/ 2147483647 h 361"/>
                  <a:gd name="T38" fmla="*/ 2147483647 w 524"/>
                  <a:gd name="T39" fmla="*/ 2147483647 h 361"/>
                  <a:gd name="T40" fmla="*/ 2147483647 w 524"/>
                  <a:gd name="T41" fmla="*/ 2147483647 h 361"/>
                  <a:gd name="T42" fmla="*/ 2147483647 w 524"/>
                  <a:gd name="T43" fmla="*/ 2147483647 h 361"/>
                  <a:gd name="T44" fmla="*/ 2147483647 w 524"/>
                  <a:gd name="T45" fmla="*/ 2147483647 h 361"/>
                  <a:gd name="T46" fmla="*/ 2147483647 w 524"/>
                  <a:gd name="T47" fmla="*/ 2147483647 h 361"/>
                  <a:gd name="T48" fmla="*/ 2147483647 w 524"/>
                  <a:gd name="T49" fmla="*/ 2147483647 h 361"/>
                  <a:gd name="T50" fmla="*/ 2147483647 w 524"/>
                  <a:gd name="T51" fmla="*/ 2147483647 h 361"/>
                  <a:gd name="T52" fmla="*/ 2147483647 w 524"/>
                  <a:gd name="T53" fmla="*/ 2147483647 h 361"/>
                  <a:gd name="T54" fmla="*/ 2147483647 w 524"/>
                  <a:gd name="T55" fmla="*/ 2147483647 h 361"/>
                  <a:gd name="T56" fmla="*/ 2147483647 w 524"/>
                  <a:gd name="T57" fmla="*/ 2147483647 h 361"/>
                  <a:gd name="T58" fmla="*/ 0 w 524"/>
                  <a:gd name="T59" fmla="*/ 0 h 361"/>
                  <a:gd name="T60" fmla="*/ 2147483647 w 524"/>
                  <a:gd name="T61" fmla="*/ 0 h 361"/>
                  <a:gd name="T62" fmla="*/ 2147483647 w 524"/>
                  <a:gd name="T63" fmla="*/ 0 h 361"/>
                  <a:gd name="T64" fmla="*/ 2147483647 w 524"/>
                  <a:gd name="T65" fmla="*/ 2147483647 h 361"/>
                  <a:gd name="T66" fmla="*/ 2147483647 w 524"/>
                  <a:gd name="T67" fmla="*/ 2147483647 h 361"/>
                  <a:gd name="T68" fmla="*/ 2147483647 w 524"/>
                  <a:gd name="T69" fmla="*/ 2147483647 h 361"/>
                  <a:gd name="T70" fmla="*/ 2147483647 w 524"/>
                  <a:gd name="T71" fmla="*/ 2147483647 h 361"/>
                  <a:gd name="T72" fmla="*/ 2147483647 w 524"/>
                  <a:gd name="T73" fmla="*/ 2147483647 h 361"/>
                  <a:gd name="T74" fmla="*/ 2147483647 w 524"/>
                  <a:gd name="T75" fmla="*/ 2147483647 h 361"/>
                  <a:gd name="T76" fmla="*/ 2147483647 w 524"/>
                  <a:gd name="T77" fmla="*/ 2147483647 h 361"/>
                  <a:gd name="T78" fmla="*/ 2147483647 w 524"/>
                  <a:gd name="T79" fmla="*/ 2147483647 h 361"/>
                  <a:gd name="T80" fmla="*/ 2147483647 w 524"/>
                  <a:gd name="T81" fmla="*/ 2147483647 h 361"/>
                  <a:gd name="T82" fmla="*/ 2147483647 w 524"/>
                  <a:gd name="T83" fmla="*/ 0 h 361"/>
                  <a:gd name="T84" fmla="*/ 2147483647 w 524"/>
                  <a:gd name="T85" fmla="*/ 0 h 3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24" h="361">
                    <a:moveTo>
                      <a:pt x="524" y="0"/>
                    </a:moveTo>
                    <a:lnTo>
                      <a:pt x="524" y="0"/>
                    </a:lnTo>
                    <a:lnTo>
                      <a:pt x="520" y="2"/>
                    </a:lnTo>
                    <a:lnTo>
                      <a:pt x="511" y="8"/>
                    </a:lnTo>
                    <a:lnTo>
                      <a:pt x="498" y="20"/>
                    </a:lnTo>
                    <a:lnTo>
                      <a:pt x="488" y="28"/>
                    </a:lnTo>
                    <a:lnTo>
                      <a:pt x="480" y="39"/>
                    </a:lnTo>
                    <a:lnTo>
                      <a:pt x="338" y="215"/>
                    </a:lnTo>
                    <a:lnTo>
                      <a:pt x="338" y="320"/>
                    </a:lnTo>
                    <a:lnTo>
                      <a:pt x="338" y="330"/>
                    </a:lnTo>
                    <a:lnTo>
                      <a:pt x="340" y="338"/>
                    </a:lnTo>
                    <a:lnTo>
                      <a:pt x="344" y="351"/>
                    </a:lnTo>
                    <a:lnTo>
                      <a:pt x="348" y="358"/>
                    </a:lnTo>
                    <a:lnTo>
                      <a:pt x="349" y="361"/>
                    </a:lnTo>
                    <a:lnTo>
                      <a:pt x="174" y="361"/>
                    </a:lnTo>
                    <a:lnTo>
                      <a:pt x="177" y="358"/>
                    </a:lnTo>
                    <a:lnTo>
                      <a:pt x="180" y="351"/>
                    </a:lnTo>
                    <a:lnTo>
                      <a:pt x="184" y="338"/>
                    </a:lnTo>
                    <a:lnTo>
                      <a:pt x="185" y="330"/>
                    </a:lnTo>
                    <a:lnTo>
                      <a:pt x="185" y="320"/>
                    </a:lnTo>
                    <a:lnTo>
                      <a:pt x="185" y="215"/>
                    </a:lnTo>
                    <a:lnTo>
                      <a:pt x="46" y="40"/>
                    </a:lnTo>
                    <a:lnTo>
                      <a:pt x="36" y="30"/>
                    </a:lnTo>
                    <a:lnTo>
                      <a:pt x="28" y="21"/>
                    </a:lnTo>
                    <a:lnTo>
                      <a:pt x="13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178" y="0"/>
                    </a:lnTo>
                    <a:lnTo>
                      <a:pt x="182" y="13"/>
                    </a:lnTo>
                    <a:lnTo>
                      <a:pt x="190" y="27"/>
                    </a:lnTo>
                    <a:lnTo>
                      <a:pt x="202" y="46"/>
                    </a:lnTo>
                    <a:lnTo>
                      <a:pt x="261" y="137"/>
                    </a:lnTo>
                    <a:lnTo>
                      <a:pt x="263" y="137"/>
                    </a:lnTo>
                    <a:lnTo>
                      <a:pt x="323" y="46"/>
                    </a:lnTo>
                    <a:lnTo>
                      <a:pt x="334" y="27"/>
                    </a:lnTo>
                    <a:lnTo>
                      <a:pt x="341" y="13"/>
                    </a:lnTo>
                    <a:lnTo>
                      <a:pt x="347" y="0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6" name="Freeform 14"/>
              <p:cNvSpPr>
                <a:spLocks noEditPoints="1"/>
              </p:cNvSpPr>
              <p:nvPr userDrawn="1"/>
            </p:nvSpPr>
            <p:spPr bwMode="auto">
              <a:xfrm>
                <a:off x="884426" y="208095"/>
                <a:ext cx="228156" cy="191499"/>
              </a:xfrm>
              <a:custGeom>
                <a:avLst/>
                <a:gdLst>
                  <a:gd name="T0" fmla="*/ 0 w 431"/>
                  <a:gd name="T1" fmla="*/ 0 h 361"/>
                  <a:gd name="T2" fmla="*/ 2147483647 w 431"/>
                  <a:gd name="T3" fmla="*/ 2147483647 h 361"/>
                  <a:gd name="T4" fmla="*/ 2147483647 w 431"/>
                  <a:gd name="T5" fmla="*/ 2147483647 h 361"/>
                  <a:gd name="T6" fmla="*/ 2147483647 w 431"/>
                  <a:gd name="T7" fmla="*/ 2147483647 h 361"/>
                  <a:gd name="T8" fmla="*/ 2147483647 w 431"/>
                  <a:gd name="T9" fmla="*/ 2147483647 h 361"/>
                  <a:gd name="T10" fmla="*/ 2147483647 w 431"/>
                  <a:gd name="T11" fmla="*/ 2147483647 h 361"/>
                  <a:gd name="T12" fmla="*/ 2147483647 w 431"/>
                  <a:gd name="T13" fmla="*/ 2147483647 h 361"/>
                  <a:gd name="T14" fmla="*/ 0 w 431"/>
                  <a:gd name="T15" fmla="*/ 2147483647 h 361"/>
                  <a:gd name="T16" fmla="*/ 2147483647 w 431"/>
                  <a:gd name="T17" fmla="*/ 2147483647 h 361"/>
                  <a:gd name="T18" fmla="*/ 2147483647 w 431"/>
                  <a:gd name="T19" fmla="*/ 2147483647 h 361"/>
                  <a:gd name="T20" fmla="*/ 2147483647 w 431"/>
                  <a:gd name="T21" fmla="*/ 2147483647 h 361"/>
                  <a:gd name="T22" fmla="*/ 2147483647 w 431"/>
                  <a:gd name="T23" fmla="*/ 2147483647 h 361"/>
                  <a:gd name="T24" fmla="*/ 2147483647 w 431"/>
                  <a:gd name="T25" fmla="*/ 2147483647 h 361"/>
                  <a:gd name="T26" fmla="*/ 2147483647 w 431"/>
                  <a:gd name="T27" fmla="*/ 2147483647 h 361"/>
                  <a:gd name="T28" fmla="*/ 2147483647 w 431"/>
                  <a:gd name="T29" fmla="*/ 2147483647 h 361"/>
                  <a:gd name="T30" fmla="*/ 2147483647 w 431"/>
                  <a:gd name="T31" fmla="*/ 2147483647 h 361"/>
                  <a:gd name="T32" fmla="*/ 2147483647 w 431"/>
                  <a:gd name="T33" fmla="*/ 2147483647 h 361"/>
                  <a:gd name="T34" fmla="*/ 2147483647 w 431"/>
                  <a:gd name="T35" fmla="*/ 2147483647 h 361"/>
                  <a:gd name="T36" fmla="*/ 2147483647 w 431"/>
                  <a:gd name="T37" fmla="*/ 2147483647 h 361"/>
                  <a:gd name="T38" fmla="*/ 2147483647 w 431"/>
                  <a:gd name="T39" fmla="*/ 2147483647 h 361"/>
                  <a:gd name="T40" fmla="*/ 2147483647 w 431"/>
                  <a:gd name="T41" fmla="*/ 2147483647 h 361"/>
                  <a:gd name="T42" fmla="*/ 2147483647 w 431"/>
                  <a:gd name="T43" fmla="*/ 2147483647 h 361"/>
                  <a:gd name="T44" fmla="*/ 2147483647 w 431"/>
                  <a:gd name="T45" fmla="*/ 2147483647 h 361"/>
                  <a:gd name="T46" fmla="*/ 2147483647 w 431"/>
                  <a:gd name="T47" fmla="*/ 2147483647 h 361"/>
                  <a:gd name="T48" fmla="*/ 2147483647 w 431"/>
                  <a:gd name="T49" fmla="*/ 2147483647 h 361"/>
                  <a:gd name="T50" fmla="*/ 2147483647 w 431"/>
                  <a:gd name="T51" fmla="*/ 2147483647 h 361"/>
                  <a:gd name="T52" fmla="*/ 2147483647 w 431"/>
                  <a:gd name="T53" fmla="*/ 2147483647 h 361"/>
                  <a:gd name="T54" fmla="*/ 2147483647 w 431"/>
                  <a:gd name="T55" fmla="*/ 2147483647 h 361"/>
                  <a:gd name="T56" fmla="*/ 2147483647 w 431"/>
                  <a:gd name="T57" fmla="*/ 2147483647 h 361"/>
                  <a:gd name="T58" fmla="*/ 2147483647 w 431"/>
                  <a:gd name="T59" fmla="*/ 2147483647 h 361"/>
                  <a:gd name="T60" fmla="*/ 2147483647 w 431"/>
                  <a:gd name="T61" fmla="*/ 2147483647 h 361"/>
                  <a:gd name="T62" fmla="*/ 2147483647 w 431"/>
                  <a:gd name="T63" fmla="*/ 2147483647 h 361"/>
                  <a:gd name="T64" fmla="*/ 2147483647 w 431"/>
                  <a:gd name="T65" fmla="*/ 2147483647 h 361"/>
                  <a:gd name="T66" fmla="*/ 2147483647 w 431"/>
                  <a:gd name="T67" fmla="*/ 2147483647 h 361"/>
                  <a:gd name="T68" fmla="*/ 2147483647 w 431"/>
                  <a:gd name="T69" fmla="*/ 2147483647 h 361"/>
                  <a:gd name="T70" fmla="*/ 2147483647 w 431"/>
                  <a:gd name="T71" fmla="*/ 2147483647 h 361"/>
                  <a:gd name="T72" fmla="*/ 2147483647 w 431"/>
                  <a:gd name="T73" fmla="*/ 2147483647 h 361"/>
                  <a:gd name="T74" fmla="*/ 2147483647 w 431"/>
                  <a:gd name="T75" fmla="*/ 2147483647 h 361"/>
                  <a:gd name="T76" fmla="*/ 2147483647 w 431"/>
                  <a:gd name="T77" fmla="*/ 2147483647 h 361"/>
                  <a:gd name="T78" fmla="*/ 2147483647 w 431"/>
                  <a:gd name="T79" fmla="*/ 2147483647 h 3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31" h="361">
                    <a:moveTo>
                      <a:pt x="291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5" y="11"/>
                    </a:lnTo>
                    <a:lnTo>
                      <a:pt x="9" y="23"/>
                    </a:lnTo>
                    <a:lnTo>
                      <a:pt x="10" y="31"/>
                    </a:lnTo>
                    <a:lnTo>
                      <a:pt x="11" y="40"/>
                    </a:lnTo>
                    <a:lnTo>
                      <a:pt x="11" y="320"/>
                    </a:lnTo>
                    <a:lnTo>
                      <a:pt x="10" y="330"/>
                    </a:lnTo>
                    <a:lnTo>
                      <a:pt x="9" y="338"/>
                    </a:lnTo>
                    <a:lnTo>
                      <a:pt x="8" y="345"/>
                    </a:lnTo>
                    <a:lnTo>
                      <a:pt x="5" y="351"/>
                    </a:lnTo>
                    <a:lnTo>
                      <a:pt x="2" y="358"/>
                    </a:lnTo>
                    <a:lnTo>
                      <a:pt x="0" y="361"/>
                    </a:lnTo>
                    <a:lnTo>
                      <a:pt x="174" y="361"/>
                    </a:lnTo>
                    <a:lnTo>
                      <a:pt x="173" y="358"/>
                    </a:lnTo>
                    <a:lnTo>
                      <a:pt x="170" y="351"/>
                    </a:lnTo>
                    <a:lnTo>
                      <a:pt x="166" y="338"/>
                    </a:lnTo>
                    <a:lnTo>
                      <a:pt x="165" y="330"/>
                    </a:lnTo>
                    <a:lnTo>
                      <a:pt x="164" y="320"/>
                    </a:lnTo>
                    <a:lnTo>
                      <a:pt x="164" y="233"/>
                    </a:lnTo>
                    <a:lnTo>
                      <a:pt x="291" y="233"/>
                    </a:lnTo>
                    <a:lnTo>
                      <a:pt x="305" y="232"/>
                    </a:lnTo>
                    <a:lnTo>
                      <a:pt x="320" y="231"/>
                    </a:lnTo>
                    <a:lnTo>
                      <a:pt x="334" y="228"/>
                    </a:lnTo>
                    <a:lnTo>
                      <a:pt x="347" y="225"/>
                    </a:lnTo>
                    <a:lnTo>
                      <a:pt x="359" y="221"/>
                    </a:lnTo>
                    <a:lnTo>
                      <a:pt x="371" y="217"/>
                    </a:lnTo>
                    <a:lnTo>
                      <a:pt x="381" y="211"/>
                    </a:lnTo>
                    <a:lnTo>
                      <a:pt x="391" y="203"/>
                    </a:lnTo>
                    <a:lnTo>
                      <a:pt x="401" y="195"/>
                    </a:lnTo>
                    <a:lnTo>
                      <a:pt x="408" y="187"/>
                    </a:lnTo>
                    <a:lnTo>
                      <a:pt x="415" y="177"/>
                    </a:lnTo>
                    <a:lnTo>
                      <a:pt x="421" y="167"/>
                    </a:lnTo>
                    <a:lnTo>
                      <a:pt x="426" y="156"/>
                    </a:lnTo>
                    <a:lnTo>
                      <a:pt x="429" y="144"/>
                    </a:lnTo>
                    <a:lnTo>
                      <a:pt x="430" y="131"/>
                    </a:lnTo>
                    <a:lnTo>
                      <a:pt x="431" y="117"/>
                    </a:lnTo>
                    <a:lnTo>
                      <a:pt x="430" y="103"/>
                    </a:lnTo>
                    <a:lnTo>
                      <a:pt x="429" y="90"/>
                    </a:lnTo>
                    <a:lnTo>
                      <a:pt x="426" y="78"/>
                    </a:lnTo>
                    <a:lnTo>
                      <a:pt x="421" y="67"/>
                    </a:lnTo>
                    <a:lnTo>
                      <a:pt x="415" y="57"/>
                    </a:lnTo>
                    <a:lnTo>
                      <a:pt x="409" y="48"/>
                    </a:lnTo>
                    <a:lnTo>
                      <a:pt x="401" y="38"/>
                    </a:lnTo>
                    <a:lnTo>
                      <a:pt x="392" y="31"/>
                    </a:lnTo>
                    <a:lnTo>
                      <a:pt x="383" y="24"/>
                    </a:lnTo>
                    <a:lnTo>
                      <a:pt x="372" y="18"/>
                    </a:lnTo>
                    <a:lnTo>
                      <a:pt x="360" y="12"/>
                    </a:lnTo>
                    <a:lnTo>
                      <a:pt x="347" y="8"/>
                    </a:lnTo>
                    <a:lnTo>
                      <a:pt x="334" y="5"/>
                    </a:lnTo>
                    <a:lnTo>
                      <a:pt x="321" y="2"/>
                    </a:lnTo>
                    <a:lnTo>
                      <a:pt x="305" y="1"/>
                    </a:lnTo>
                    <a:lnTo>
                      <a:pt x="291" y="0"/>
                    </a:lnTo>
                    <a:close/>
                    <a:moveTo>
                      <a:pt x="214" y="168"/>
                    </a:moveTo>
                    <a:lnTo>
                      <a:pt x="165" y="168"/>
                    </a:lnTo>
                    <a:lnTo>
                      <a:pt x="165" y="68"/>
                    </a:lnTo>
                    <a:lnTo>
                      <a:pt x="214" y="68"/>
                    </a:lnTo>
                    <a:lnTo>
                      <a:pt x="227" y="68"/>
                    </a:lnTo>
                    <a:lnTo>
                      <a:pt x="239" y="70"/>
                    </a:lnTo>
                    <a:lnTo>
                      <a:pt x="249" y="74"/>
                    </a:lnTo>
                    <a:lnTo>
                      <a:pt x="259" y="78"/>
                    </a:lnTo>
                    <a:lnTo>
                      <a:pt x="267" y="86"/>
                    </a:lnTo>
                    <a:lnTo>
                      <a:pt x="273" y="94"/>
                    </a:lnTo>
                    <a:lnTo>
                      <a:pt x="277" y="105"/>
                    </a:lnTo>
                    <a:lnTo>
                      <a:pt x="278" y="117"/>
                    </a:lnTo>
                    <a:lnTo>
                      <a:pt x="277" y="130"/>
                    </a:lnTo>
                    <a:lnTo>
                      <a:pt x="272" y="140"/>
                    </a:lnTo>
                    <a:lnTo>
                      <a:pt x="266" y="149"/>
                    </a:lnTo>
                    <a:lnTo>
                      <a:pt x="259" y="156"/>
                    </a:lnTo>
                    <a:lnTo>
                      <a:pt x="249" y="161"/>
                    </a:lnTo>
                    <a:lnTo>
                      <a:pt x="239" y="164"/>
                    </a:lnTo>
                    <a:lnTo>
                      <a:pt x="227" y="167"/>
                    </a:lnTo>
                    <a:lnTo>
                      <a:pt x="214" y="1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7" name="Freeform 17"/>
              <p:cNvSpPr>
                <a:spLocks/>
              </p:cNvSpPr>
              <p:nvPr userDrawn="1"/>
            </p:nvSpPr>
            <p:spPr bwMode="auto">
              <a:xfrm>
                <a:off x="1150144" y="208095"/>
                <a:ext cx="200332" cy="191499"/>
              </a:xfrm>
              <a:custGeom>
                <a:avLst/>
                <a:gdLst>
                  <a:gd name="T0" fmla="*/ 2147483647 w 380"/>
                  <a:gd name="T1" fmla="*/ 2147483647 h 361"/>
                  <a:gd name="T2" fmla="*/ 2147483647 w 380"/>
                  <a:gd name="T3" fmla="*/ 2147483647 h 361"/>
                  <a:gd name="T4" fmla="*/ 2147483647 w 380"/>
                  <a:gd name="T5" fmla="*/ 2147483647 h 361"/>
                  <a:gd name="T6" fmla="*/ 2147483647 w 380"/>
                  <a:gd name="T7" fmla="*/ 2147483647 h 361"/>
                  <a:gd name="T8" fmla="*/ 2147483647 w 380"/>
                  <a:gd name="T9" fmla="*/ 2147483647 h 361"/>
                  <a:gd name="T10" fmla="*/ 2147483647 w 380"/>
                  <a:gd name="T11" fmla="*/ 2147483647 h 361"/>
                  <a:gd name="T12" fmla="*/ 2147483647 w 380"/>
                  <a:gd name="T13" fmla="*/ 2147483647 h 361"/>
                  <a:gd name="T14" fmla="*/ 2147483647 w 380"/>
                  <a:gd name="T15" fmla="*/ 2147483647 h 361"/>
                  <a:gd name="T16" fmla="*/ 2147483647 w 380"/>
                  <a:gd name="T17" fmla="*/ 2147483647 h 361"/>
                  <a:gd name="T18" fmla="*/ 2147483647 w 380"/>
                  <a:gd name="T19" fmla="*/ 2147483647 h 361"/>
                  <a:gd name="T20" fmla="*/ 2147483647 w 380"/>
                  <a:gd name="T21" fmla="*/ 2147483647 h 361"/>
                  <a:gd name="T22" fmla="*/ 2147483647 w 380"/>
                  <a:gd name="T23" fmla="*/ 2147483647 h 361"/>
                  <a:gd name="T24" fmla="*/ 2147483647 w 380"/>
                  <a:gd name="T25" fmla="*/ 2147483647 h 361"/>
                  <a:gd name="T26" fmla="*/ 2147483647 w 380"/>
                  <a:gd name="T27" fmla="*/ 2147483647 h 361"/>
                  <a:gd name="T28" fmla="*/ 2147483647 w 380"/>
                  <a:gd name="T29" fmla="*/ 2147483647 h 361"/>
                  <a:gd name="T30" fmla="*/ 2147483647 w 380"/>
                  <a:gd name="T31" fmla="*/ 2147483647 h 361"/>
                  <a:gd name="T32" fmla="*/ 2147483647 w 380"/>
                  <a:gd name="T33" fmla="*/ 2147483647 h 361"/>
                  <a:gd name="T34" fmla="*/ 2147483647 w 380"/>
                  <a:gd name="T35" fmla="*/ 2147483647 h 361"/>
                  <a:gd name="T36" fmla="*/ 2147483647 w 380"/>
                  <a:gd name="T37" fmla="*/ 2147483647 h 361"/>
                  <a:gd name="T38" fmla="*/ 2147483647 w 380"/>
                  <a:gd name="T39" fmla="*/ 2147483647 h 361"/>
                  <a:gd name="T40" fmla="*/ 2147483647 w 380"/>
                  <a:gd name="T41" fmla="*/ 2147483647 h 361"/>
                  <a:gd name="T42" fmla="*/ 2147483647 w 380"/>
                  <a:gd name="T43" fmla="*/ 2147483647 h 361"/>
                  <a:gd name="T44" fmla="*/ 2147483647 w 380"/>
                  <a:gd name="T45" fmla="*/ 2147483647 h 361"/>
                  <a:gd name="T46" fmla="*/ 2147483647 w 380"/>
                  <a:gd name="T47" fmla="*/ 2147483647 h 361"/>
                  <a:gd name="T48" fmla="*/ 2147483647 w 380"/>
                  <a:gd name="T49" fmla="*/ 2147483647 h 361"/>
                  <a:gd name="T50" fmla="*/ 2147483647 w 380"/>
                  <a:gd name="T51" fmla="*/ 2147483647 h 361"/>
                  <a:gd name="T52" fmla="*/ 2147483647 w 380"/>
                  <a:gd name="T53" fmla="*/ 2147483647 h 361"/>
                  <a:gd name="T54" fmla="*/ 2147483647 w 380"/>
                  <a:gd name="T55" fmla="*/ 2147483647 h 361"/>
                  <a:gd name="T56" fmla="*/ 0 w 380"/>
                  <a:gd name="T57" fmla="*/ 2147483647 h 361"/>
                  <a:gd name="T58" fmla="*/ 0 w 380"/>
                  <a:gd name="T59" fmla="*/ 2147483647 h 361"/>
                  <a:gd name="T60" fmla="*/ 2147483647 w 380"/>
                  <a:gd name="T61" fmla="*/ 2147483647 h 361"/>
                  <a:gd name="T62" fmla="*/ 2147483647 w 380"/>
                  <a:gd name="T63" fmla="*/ 2147483647 h 361"/>
                  <a:gd name="T64" fmla="*/ 2147483647 w 380"/>
                  <a:gd name="T65" fmla="*/ 2147483647 h 361"/>
                  <a:gd name="T66" fmla="*/ 2147483647 w 380"/>
                  <a:gd name="T67" fmla="*/ 2147483647 h 361"/>
                  <a:gd name="T68" fmla="*/ 2147483647 w 380"/>
                  <a:gd name="T69" fmla="*/ 2147483647 h 361"/>
                  <a:gd name="T70" fmla="*/ 2147483647 w 380"/>
                  <a:gd name="T71" fmla="*/ 2147483647 h 361"/>
                  <a:gd name="T72" fmla="*/ 2147483647 w 380"/>
                  <a:gd name="T73" fmla="*/ 2147483647 h 361"/>
                  <a:gd name="T74" fmla="*/ 2147483647 w 380"/>
                  <a:gd name="T75" fmla="*/ 2147483647 h 361"/>
                  <a:gd name="T76" fmla="*/ 2147483647 w 380"/>
                  <a:gd name="T77" fmla="*/ 2147483647 h 361"/>
                  <a:gd name="T78" fmla="*/ 2147483647 w 380"/>
                  <a:gd name="T79" fmla="*/ 2147483647 h 361"/>
                  <a:gd name="T80" fmla="*/ 2147483647 w 380"/>
                  <a:gd name="T81" fmla="*/ 2147483647 h 361"/>
                  <a:gd name="T82" fmla="*/ 2147483647 w 380"/>
                  <a:gd name="T83" fmla="*/ 2147483647 h 361"/>
                  <a:gd name="T84" fmla="*/ 0 w 380"/>
                  <a:gd name="T85" fmla="*/ 0 h 361"/>
                  <a:gd name="T86" fmla="*/ 2147483647 w 380"/>
                  <a:gd name="T87" fmla="*/ 0 h 361"/>
                  <a:gd name="T88" fmla="*/ 2147483647 w 380"/>
                  <a:gd name="T89" fmla="*/ 2147483647 h 36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380" h="361">
                    <a:moveTo>
                      <a:pt x="380" y="84"/>
                    </a:moveTo>
                    <a:lnTo>
                      <a:pt x="380" y="84"/>
                    </a:lnTo>
                    <a:lnTo>
                      <a:pt x="378" y="83"/>
                    </a:lnTo>
                    <a:lnTo>
                      <a:pt x="370" y="80"/>
                    </a:lnTo>
                    <a:lnTo>
                      <a:pt x="355" y="76"/>
                    </a:lnTo>
                    <a:lnTo>
                      <a:pt x="347" y="75"/>
                    </a:lnTo>
                    <a:lnTo>
                      <a:pt x="338" y="75"/>
                    </a:lnTo>
                    <a:lnTo>
                      <a:pt x="164" y="75"/>
                    </a:lnTo>
                    <a:lnTo>
                      <a:pt x="164" y="161"/>
                    </a:lnTo>
                    <a:lnTo>
                      <a:pt x="303" y="161"/>
                    </a:lnTo>
                    <a:lnTo>
                      <a:pt x="322" y="161"/>
                    </a:lnTo>
                    <a:lnTo>
                      <a:pt x="336" y="158"/>
                    </a:lnTo>
                    <a:lnTo>
                      <a:pt x="350" y="155"/>
                    </a:lnTo>
                    <a:lnTo>
                      <a:pt x="350" y="240"/>
                    </a:lnTo>
                    <a:lnTo>
                      <a:pt x="346" y="239"/>
                    </a:lnTo>
                    <a:lnTo>
                      <a:pt x="336" y="237"/>
                    </a:lnTo>
                    <a:lnTo>
                      <a:pt x="322" y="234"/>
                    </a:lnTo>
                    <a:lnTo>
                      <a:pt x="303" y="233"/>
                    </a:lnTo>
                    <a:lnTo>
                      <a:pt x="164" y="233"/>
                    </a:lnTo>
                    <a:lnTo>
                      <a:pt x="164" y="321"/>
                    </a:lnTo>
                    <a:lnTo>
                      <a:pt x="164" y="331"/>
                    </a:lnTo>
                    <a:lnTo>
                      <a:pt x="165" y="338"/>
                    </a:lnTo>
                    <a:lnTo>
                      <a:pt x="169" y="351"/>
                    </a:lnTo>
                    <a:lnTo>
                      <a:pt x="172" y="358"/>
                    </a:lnTo>
                    <a:lnTo>
                      <a:pt x="173" y="361"/>
                    </a:lnTo>
                    <a:lnTo>
                      <a:pt x="0" y="361"/>
                    </a:lnTo>
                    <a:lnTo>
                      <a:pt x="1" y="358"/>
                    </a:lnTo>
                    <a:lnTo>
                      <a:pt x="4" y="351"/>
                    </a:lnTo>
                    <a:lnTo>
                      <a:pt x="8" y="338"/>
                    </a:lnTo>
                    <a:lnTo>
                      <a:pt x="9" y="331"/>
                    </a:lnTo>
                    <a:lnTo>
                      <a:pt x="10" y="321"/>
                    </a:lnTo>
                    <a:lnTo>
                      <a:pt x="10" y="40"/>
                    </a:lnTo>
                    <a:lnTo>
                      <a:pt x="9" y="31"/>
                    </a:lnTo>
                    <a:lnTo>
                      <a:pt x="8" y="23"/>
                    </a:lnTo>
                    <a:lnTo>
                      <a:pt x="7" y="15"/>
                    </a:lnTo>
                    <a:lnTo>
                      <a:pt x="4" y="9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69646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38575" y="2596671"/>
            <a:ext cx="4950550" cy="215444"/>
          </a:xfrm>
          <a:prstGeom prst="rect">
            <a:avLst/>
          </a:prstGeom>
        </p:spPr>
        <p:txBody>
          <a:bodyPr lIns="0" anchor="ctr" anchorCtr="0"/>
          <a:lstStyle>
            <a:lvl1pPr marL="0" indent="0">
              <a:buFont typeface="Arial" charset="0"/>
              <a:buNone/>
              <a:defRPr sz="1233" smtClean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69650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2238574" y="1985928"/>
            <a:ext cx="5201753" cy="402073"/>
          </a:xfrm>
          <a:prstGeom prst="rect">
            <a:avLst/>
          </a:prstGeom>
        </p:spPr>
        <p:txBody>
          <a:bodyPr lIns="0" anchor="t"/>
          <a:lstStyle>
            <a:lvl1pPr>
              <a:defRPr sz="1896" smtClean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57706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rátula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8059254" y="0"/>
            <a:ext cx="1084746" cy="4835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467544" y="4155926"/>
            <a:ext cx="831703" cy="215444"/>
          </a:xfrm>
        </p:spPr>
        <p:txBody>
          <a:bodyPr wrap="none">
            <a:spAutoFit/>
          </a:bodyPr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MES AÑO</a:t>
            </a:r>
          </a:p>
        </p:txBody>
      </p:sp>
      <p:grpSp>
        <p:nvGrpSpPr>
          <p:cNvPr id="9" name="11 Grupo"/>
          <p:cNvGrpSpPr/>
          <p:nvPr userDrawn="1"/>
        </p:nvGrpSpPr>
        <p:grpSpPr>
          <a:xfrm>
            <a:off x="7668883" y="4411663"/>
            <a:ext cx="1090807" cy="269914"/>
            <a:chOff x="574675" y="207963"/>
            <a:chExt cx="776288" cy="192087"/>
          </a:xfrm>
          <a:solidFill>
            <a:srgbClr val="000000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73600" y="3585600"/>
            <a:ext cx="3993493" cy="545516"/>
          </a:xfrm>
          <a:solidFill>
            <a:schemeClr val="bg1"/>
          </a:solidFill>
        </p:spPr>
        <p:txBody>
          <a:bodyPr wrap="none"/>
          <a:lstStyle>
            <a:lvl1pPr>
              <a:defRPr sz="2600" baseline="0">
                <a:solidFill>
                  <a:srgbClr val="0070C0"/>
                </a:solidFill>
              </a:defRPr>
            </a:lvl1pPr>
          </a:lstStyle>
          <a:p>
            <a:r>
              <a:rPr lang="es-ES" dirty="0"/>
              <a:t>CARÁTULA PRINCIPAL</a:t>
            </a:r>
          </a:p>
        </p:txBody>
      </p:sp>
    </p:spTree>
    <p:extLst>
      <p:ext uri="{BB962C8B-B14F-4D97-AF65-F5344CB8AC3E}">
        <p14:creationId xmlns:p14="http://schemas.microsoft.com/office/powerpoint/2010/main" val="1385881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9242E44A-7C34-47A7-8A0F-C14D596FE2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3" y="31837"/>
            <a:ext cx="6489427" cy="4031226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1" y="3769135"/>
            <a:ext cx="7524751" cy="857250"/>
          </a:xfrm>
          <a:prstGeom prst="rect">
            <a:avLst/>
          </a:prstGeom>
          <a:solidFill>
            <a:srgbClr val="0063B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3762787"/>
            <a:ext cx="1779589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" name="AutoShape 12"/>
          <p:cNvSpPr>
            <a:spLocks noChangeAspect="1" noChangeArrowheads="1" noTextEdit="1"/>
          </p:cNvSpPr>
          <p:nvPr userDrawn="1"/>
        </p:nvSpPr>
        <p:spPr bwMode="auto">
          <a:xfrm>
            <a:off x="1" y="3764375"/>
            <a:ext cx="1738313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4763" y="3769135"/>
            <a:ext cx="1968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4763" y="3769135"/>
            <a:ext cx="1968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cxnSp>
        <p:nvCxnSpPr>
          <p:cNvPr id="11" name="10 Conector recto"/>
          <p:cNvCxnSpPr/>
          <p:nvPr userDrawn="1"/>
        </p:nvCxnSpPr>
        <p:spPr>
          <a:xfrm>
            <a:off x="2095501" y="4070761"/>
            <a:ext cx="0" cy="277814"/>
          </a:xfrm>
          <a:prstGeom prst="line">
            <a:avLst/>
          </a:prstGeom>
          <a:ln w="19050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2 Grupo"/>
          <p:cNvGrpSpPr>
            <a:grpSpLocks/>
          </p:cNvGrpSpPr>
          <p:nvPr userDrawn="1"/>
        </p:nvGrpSpPr>
        <p:grpSpPr bwMode="auto">
          <a:xfrm>
            <a:off x="87313" y="3772311"/>
            <a:ext cx="1771650" cy="847725"/>
            <a:chOff x="0" y="0"/>
            <a:chExt cx="1692275" cy="609600"/>
          </a:xfrm>
        </p:grpSpPr>
        <p:sp>
          <p:nvSpPr>
            <p:cNvPr id="13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692275" cy="609600"/>
            </a:xfrm>
            <a:prstGeom prst="rect">
              <a:avLst/>
            </a:prstGeom>
            <a:solidFill>
              <a:srgbClr val="0063B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grpSp>
          <p:nvGrpSpPr>
            <p:cNvPr id="3" name="12 Grupo"/>
            <p:cNvGrpSpPr>
              <a:grpSpLocks/>
            </p:cNvGrpSpPr>
            <p:nvPr userDrawn="1"/>
          </p:nvGrpSpPr>
          <p:grpSpPr bwMode="auto">
            <a:xfrm>
              <a:off x="383642" y="190643"/>
              <a:ext cx="846138" cy="208908"/>
              <a:chOff x="574188" y="208095"/>
              <a:chExt cx="776287" cy="191500"/>
            </a:xfrm>
          </p:grpSpPr>
          <p:sp>
            <p:nvSpPr>
              <p:cNvPr id="15" name="Freeform 12"/>
              <p:cNvSpPr>
                <a:spLocks/>
              </p:cNvSpPr>
              <p:nvPr userDrawn="1"/>
            </p:nvSpPr>
            <p:spPr bwMode="auto">
              <a:xfrm>
                <a:off x="574190" y="208095"/>
                <a:ext cx="278239" cy="191499"/>
              </a:xfrm>
              <a:custGeom>
                <a:avLst/>
                <a:gdLst>
                  <a:gd name="T0" fmla="*/ 2147483647 w 524"/>
                  <a:gd name="T1" fmla="*/ 0 h 361"/>
                  <a:gd name="T2" fmla="*/ 2147483647 w 524"/>
                  <a:gd name="T3" fmla="*/ 0 h 361"/>
                  <a:gd name="T4" fmla="*/ 2147483647 w 524"/>
                  <a:gd name="T5" fmla="*/ 2147483647 h 361"/>
                  <a:gd name="T6" fmla="*/ 2147483647 w 524"/>
                  <a:gd name="T7" fmla="*/ 2147483647 h 361"/>
                  <a:gd name="T8" fmla="*/ 2147483647 w 524"/>
                  <a:gd name="T9" fmla="*/ 2147483647 h 361"/>
                  <a:gd name="T10" fmla="*/ 2147483647 w 524"/>
                  <a:gd name="T11" fmla="*/ 2147483647 h 361"/>
                  <a:gd name="T12" fmla="*/ 2147483647 w 524"/>
                  <a:gd name="T13" fmla="*/ 2147483647 h 361"/>
                  <a:gd name="T14" fmla="*/ 2147483647 w 524"/>
                  <a:gd name="T15" fmla="*/ 2147483647 h 361"/>
                  <a:gd name="T16" fmla="*/ 2147483647 w 524"/>
                  <a:gd name="T17" fmla="*/ 2147483647 h 361"/>
                  <a:gd name="T18" fmla="*/ 2147483647 w 524"/>
                  <a:gd name="T19" fmla="*/ 2147483647 h 361"/>
                  <a:gd name="T20" fmla="*/ 2147483647 w 524"/>
                  <a:gd name="T21" fmla="*/ 2147483647 h 361"/>
                  <a:gd name="T22" fmla="*/ 2147483647 w 524"/>
                  <a:gd name="T23" fmla="*/ 2147483647 h 361"/>
                  <a:gd name="T24" fmla="*/ 2147483647 w 524"/>
                  <a:gd name="T25" fmla="*/ 2147483647 h 361"/>
                  <a:gd name="T26" fmla="*/ 2147483647 w 524"/>
                  <a:gd name="T27" fmla="*/ 2147483647 h 361"/>
                  <a:gd name="T28" fmla="*/ 2147483647 w 524"/>
                  <a:gd name="T29" fmla="*/ 2147483647 h 361"/>
                  <a:gd name="T30" fmla="*/ 2147483647 w 524"/>
                  <a:gd name="T31" fmla="*/ 2147483647 h 361"/>
                  <a:gd name="T32" fmla="*/ 2147483647 w 524"/>
                  <a:gd name="T33" fmla="*/ 2147483647 h 361"/>
                  <a:gd name="T34" fmla="*/ 2147483647 w 524"/>
                  <a:gd name="T35" fmla="*/ 2147483647 h 361"/>
                  <a:gd name="T36" fmla="*/ 2147483647 w 524"/>
                  <a:gd name="T37" fmla="*/ 2147483647 h 361"/>
                  <a:gd name="T38" fmla="*/ 2147483647 w 524"/>
                  <a:gd name="T39" fmla="*/ 2147483647 h 361"/>
                  <a:gd name="T40" fmla="*/ 2147483647 w 524"/>
                  <a:gd name="T41" fmla="*/ 2147483647 h 361"/>
                  <a:gd name="T42" fmla="*/ 2147483647 w 524"/>
                  <a:gd name="T43" fmla="*/ 2147483647 h 361"/>
                  <a:gd name="T44" fmla="*/ 2147483647 w 524"/>
                  <a:gd name="T45" fmla="*/ 2147483647 h 361"/>
                  <a:gd name="T46" fmla="*/ 2147483647 w 524"/>
                  <a:gd name="T47" fmla="*/ 2147483647 h 361"/>
                  <a:gd name="T48" fmla="*/ 2147483647 w 524"/>
                  <a:gd name="T49" fmla="*/ 2147483647 h 361"/>
                  <a:gd name="T50" fmla="*/ 2147483647 w 524"/>
                  <a:gd name="T51" fmla="*/ 2147483647 h 361"/>
                  <a:gd name="T52" fmla="*/ 2147483647 w 524"/>
                  <a:gd name="T53" fmla="*/ 2147483647 h 361"/>
                  <a:gd name="T54" fmla="*/ 2147483647 w 524"/>
                  <a:gd name="T55" fmla="*/ 2147483647 h 361"/>
                  <a:gd name="T56" fmla="*/ 2147483647 w 524"/>
                  <a:gd name="T57" fmla="*/ 2147483647 h 361"/>
                  <a:gd name="T58" fmla="*/ 0 w 524"/>
                  <a:gd name="T59" fmla="*/ 0 h 361"/>
                  <a:gd name="T60" fmla="*/ 2147483647 w 524"/>
                  <a:gd name="T61" fmla="*/ 0 h 361"/>
                  <a:gd name="T62" fmla="*/ 2147483647 w 524"/>
                  <a:gd name="T63" fmla="*/ 0 h 361"/>
                  <a:gd name="T64" fmla="*/ 2147483647 w 524"/>
                  <a:gd name="T65" fmla="*/ 2147483647 h 361"/>
                  <a:gd name="T66" fmla="*/ 2147483647 w 524"/>
                  <a:gd name="T67" fmla="*/ 2147483647 h 361"/>
                  <a:gd name="T68" fmla="*/ 2147483647 w 524"/>
                  <a:gd name="T69" fmla="*/ 2147483647 h 361"/>
                  <a:gd name="T70" fmla="*/ 2147483647 w 524"/>
                  <a:gd name="T71" fmla="*/ 2147483647 h 361"/>
                  <a:gd name="T72" fmla="*/ 2147483647 w 524"/>
                  <a:gd name="T73" fmla="*/ 2147483647 h 361"/>
                  <a:gd name="T74" fmla="*/ 2147483647 w 524"/>
                  <a:gd name="T75" fmla="*/ 2147483647 h 361"/>
                  <a:gd name="T76" fmla="*/ 2147483647 w 524"/>
                  <a:gd name="T77" fmla="*/ 2147483647 h 361"/>
                  <a:gd name="T78" fmla="*/ 2147483647 w 524"/>
                  <a:gd name="T79" fmla="*/ 2147483647 h 361"/>
                  <a:gd name="T80" fmla="*/ 2147483647 w 524"/>
                  <a:gd name="T81" fmla="*/ 2147483647 h 361"/>
                  <a:gd name="T82" fmla="*/ 2147483647 w 524"/>
                  <a:gd name="T83" fmla="*/ 0 h 361"/>
                  <a:gd name="T84" fmla="*/ 2147483647 w 524"/>
                  <a:gd name="T85" fmla="*/ 0 h 3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24" h="361">
                    <a:moveTo>
                      <a:pt x="524" y="0"/>
                    </a:moveTo>
                    <a:lnTo>
                      <a:pt x="524" y="0"/>
                    </a:lnTo>
                    <a:lnTo>
                      <a:pt x="520" y="2"/>
                    </a:lnTo>
                    <a:lnTo>
                      <a:pt x="511" y="8"/>
                    </a:lnTo>
                    <a:lnTo>
                      <a:pt x="498" y="20"/>
                    </a:lnTo>
                    <a:lnTo>
                      <a:pt x="488" y="28"/>
                    </a:lnTo>
                    <a:lnTo>
                      <a:pt x="480" y="39"/>
                    </a:lnTo>
                    <a:lnTo>
                      <a:pt x="338" y="215"/>
                    </a:lnTo>
                    <a:lnTo>
                      <a:pt x="338" y="320"/>
                    </a:lnTo>
                    <a:lnTo>
                      <a:pt x="338" y="330"/>
                    </a:lnTo>
                    <a:lnTo>
                      <a:pt x="340" y="338"/>
                    </a:lnTo>
                    <a:lnTo>
                      <a:pt x="344" y="351"/>
                    </a:lnTo>
                    <a:lnTo>
                      <a:pt x="348" y="358"/>
                    </a:lnTo>
                    <a:lnTo>
                      <a:pt x="349" y="361"/>
                    </a:lnTo>
                    <a:lnTo>
                      <a:pt x="174" y="361"/>
                    </a:lnTo>
                    <a:lnTo>
                      <a:pt x="177" y="358"/>
                    </a:lnTo>
                    <a:lnTo>
                      <a:pt x="180" y="351"/>
                    </a:lnTo>
                    <a:lnTo>
                      <a:pt x="184" y="338"/>
                    </a:lnTo>
                    <a:lnTo>
                      <a:pt x="185" y="330"/>
                    </a:lnTo>
                    <a:lnTo>
                      <a:pt x="185" y="320"/>
                    </a:lnTo>
                    <a:lnTo>
                      <a:pt x="185" y="215"/>
                    </a:lnTo>
                    <a:lnTo>
                      <a:pt x="46" y="40"/>
                    </a:lnTo>
                    <a:lnTo>
                      <a:pt x="36" y="30"/>
                    </a:lnTo>
                    <a:lnTo>
                      <a:pt x="28" y="21"/>
                    </a:lnTo>
                    <a:lnTo>
                      <a:pt x="13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178" y="0"/>
                    </a:lnTo>
                    <a:lnTo>
                      <a:pt x="182" y="13"/>
                    </a:lnTo>
                    <a:lnTo>
                      <a:pt x="190" y="27"/>
                    </a:lnTo>
                    <a:lnTo>
                      <a:pt x="202" y="46"/>
                    </a:lnTo>
                    <a:lnTo>
                      <a:pt x="261" y="137"/>
                    </a:lnTo>
                    <a:lnTo>
                      <a:pt x="263" y="137"/>
                    </a:lnTo>
                    <a:lnTo>
                      <a:pt x="323" y="46"/>
                    </a:lnTo>
                    <a:lnTo>
                      <a:pt x="334" y="27"/>
                    </a:lnTo>
                    <a:lnTo>
                      <a:pt x="341" y="13"/>
                    </a:lnTo>
                    <a:lnTo>
                      <a:pt x="347" y="0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6" name="Freeform 14"/>
              <p:cNvSpPr>
                <a:spLocks noEditPoints="1"/>
              </p:cNvSpPr>
              <p:nvPr userDrawn="1"/>
            </p:nvSpPr>
            <p:spPr bwMode="auto">
              <a:xfrm>
                <a:off x="884426" y="208095"/>
                <a:ext cx="228156" cy="191499"/>
              </a:xfrm>
              <a:custGeom>
                <a:avLst/>
                <a:gdLst>
                  <a:gd name="T0" fmla="*/ 0 w 431"/>
                  <a:gd name="T1" fmla="*/ 0 h 361"/>
                  <a:gd name="T2" fmla="*/ 2147483647 w 431"/>
                  <a:gd name="T3" fmla="*/ 2147483647 h 361"/>
                  <a:gd name="T4" fmla="*/ 2147483647 w 431"/>
                  <a:gd name="T5" fmla="*/ 2147483647 h 361"/>
                  <a:gd name="T6" fmla="*/ 2147483647 w 431"/>
                  <a:gd name="T7" fmla="*/ 2147483647 h 361"/>
                  <a:gd name="T8" fmla="*/ 2147483647 w 431"/>
                  <a:gd name="T9" fmla="*/ 2147483647 h 361"/>
                  <a:gd name="T10" fmla="*/ 2147483647 w 431"/>
                  <a:gd name="T11" fmla="*/ 2147483647 h 361"/>
                  <a:gd name="T12" fmla="*/ 2147483647 w 431"/>
                  <a:gd name="T13" fmla="*/ 2147483647 h 361"/>
                  <a:gd name="T14" fmla="*/ 0 w 431"/>
                  <a:gd name="T15" fmla="*/ 2147483647 h 361"/>
                  <a:gd name="T16" fmla="*/ 2147483647 w 431"/>
                  <a:gd name="T17" fmla="*/ 2147483647 h 361"/>
                  <a:gd name="T18" fmla="*/ 2147483647 w 431"/>
                  <a:gd name="T19" fmla="*/ 2147483647 h 361"/>
                  <a:gd name="T20" fmla="*/ 2147483647 w 431"/>
                  <a:gd name="T21" fmla="*/ 2147483647 h 361"/>
                  <a:gd name="T22" fmla="*/ 2147483647 w 431"/>
                  <a:gd name="T23" fmla="*/ 2147483647 h 361"/>
                  <a:gd name="T24" fmla="*/ 2147483647 w 431"/>
                  <a:gd name="T25" fmla="*/ 2147483647 h 361"/>
                  <a:gd name="T26" fmla="*/ 2147483647 w 431"/>
                  <a:gd name="T27" fmla="*/ 2147483647 h 361"/>
                  <a:gd name="T28" fmla="*/ 2147483647 w 431"/>
                  <a:gd name="T29" fmla="*/ 2147483647 h 361"/>
                  <a:gd name="T30" fmla="*/ 2147483647 w 431"/>
                  <a:gd name="T31" fmla="*/ 2147483647 h 361"/>
                  <a:gd name="T32" fmla="*/ 2147483647 w 431"/>
                  <a:gd name="T33" fmla="*/ 2147483647 h 361"/>
                  <a:gd name="T34" fmla="*/ 2147483647 w 431"/>
                  <a:gd name="T35" fmla="*/ 2147483647 h 361"/>
                  <a:gd name="T36" fmla="*/ 2147483647 w 431"/>
                  <a:gd name="T37" fmla="*/ 2147483647 h 361"/>
                  <a:gd name="T38" fmla="*/ 2147483647 w 431"/>
                  <a:gd name="T39" fmla="*/ 2147483647 h 361"/>
                  <a:gd name="T40" fmla="*/ 2147483647 w 431"/>
                  <a:gd name="T41" fmla="*/ 2147483647 h 361"/>
                  <a:gd name="T42" fmla="*/ 2147483647 w 431"/>
                  <a:gd name="T43" fmla="*/ 2147483647 h 361"/>
                  <a:gd name="T44" fmla="*/ 2147483647 w 431"/>
                  <a:gd name="T45" fmla="*/ 2147483647 h 361"/>
                  <a:gd name="T46" fmla="*/ 2147483647 w 431"/>
                  <a:gd name="T47" fmla="*/ 2147483647 h 361"/>
                  <a:gd name="T48" fmla="*/ 2147483647 w 431"/>
                  <a:gd name="T49" fmla="*/ 2147483647 h 361"/>
                  <a:gd name="T50" fmla="*/ 2147483647 w 431"/>
                  <a:gd name="T51" fmla="*/ 2147483647 h 361"/>
                  <a:gd name="T52" fmla="*/ 2147483647 w 431"/>
                  <a:gd name="T53" fmla="*/ 2147483647 h 361"/>
                  <a:gd name="T54" fmla="*/ 2147483647 w 431"/>
                  <a:gd name="T55" fmla="*/ 2147483647 h 361"/>
                  <a:gd name="T56" fmla="*/ 2147483647 w 431"/>
                  <a:gd name="T57" fmla="*/ 2147483647 h 361"/>
                  <a:gd name="T58" fmla="*/ 2147483647 w 431"/>
                  <a:gd name="T59" fmla="*/ 2147483647 h 361"/>
                  <a:gd name="T60" fmla="*/ 2147483647 w 431"/>
                  <a:gd name="T61" fmla="*/ 2147483647 h 361"/>
                  <a:gd name="T62" fmla="*/ 2147483647 w 431"/>
                  <a:gd name="T63" fmla="*/ 2147483647 h 361"/>
                  <a:gd name="T64" fmla="*/ 2147483647 w 431"/>
                  <a:gd name="T65" fmla="*/ 2147483647 h 361"/>
                  <a:gd name="T66" fmla="*/ 2147483647 w 431"/>
                  <a:gd name="T67" fmla="*/ 2147483647 h 361"/>
                  <a:gd name="T68" fmla="*/ 2147483647 w 431"/>
                  <a:gd name="T69" fmla="*/ 2147483647 h 361"/>
                  <a:gd name="T70" fmla="*/ 2147483647 w 431"/>
                  <a:gd name="T71" fmla="*/ 2147483647 h 361"/>
                  <a:gd name="T72" fmla="*/ 2147483647 w 431"/>
                  <a:gd name="T73" fmla="*/ 2147483647 h 361"/>
                  <a:gd name="T74" fmla="*/ 2147483647 w 431"/>
                  <a:gd name="T75" fmla="*/ 2147483647 h 361"/>
                  <a:gd name="T76" fmla="*/ 2147483647 w 431"/>
                  <a:gd name="T77" fmla="*/ 2147483647 h 361"/>
                  <a:gd name="T78" fmla="*/ 2147483647 w 431"/>
                  <a:gd name="T79" fmla="*/ 2147483647 h 3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31" h="361">
                    <a:moveTo>
                      <a:pt x="291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5" y="11"/>
                    </a:lnTo>
                    <a:lnTo>
                      <a:pt x="9" y="23"/>
                    </a:lnTo>
                    <a:lnTo>
                      <a:pt x="10" y="31"/>
                    </a:lnTo>
                    <a:lnTo>
                      <a:pt x="11" y="40"/>
                    </a:lnTo>
                    <a:lnTo>
                      <a:pt x="11" y="320"/>
                    </a:lnTo>
                    <a:lnTo>
                      <a:pt x="10" y="330"/>
                    </a:lnTo>
                    <a:lnTo>
                      <a:pt x="9" y="338"/>
                    </a:lnTo>
                    <a:lnTo>
                      <a:pt x="8" y="345"/>
                    </a:lnTo>
                    <a:lnTo>
                      <a:pt x="5" y="351"/>
                    </a:lnTo>
                    <a:lnTo>
                      <a:pt x="2" y="358"/>
                    </a:lnTo>
                    <a:lnTo>
                      <a:pt x="0" y="361"/>
                    </a:lnTo>
                    <a:lnTo>
                      <a:pt x="174" y="361"/>
                    </a:lnTo>
                    <a:lnTo>
                      <a:pt x="173" y="358"/>
                    </a:lnTo>
                    <a:lnTo>
                      <a:pt x="170" y="351"/>
                    </a:lnTo>
                    <a:lnTo>
                      <a:pt x="166" y="338"/>
                    </a:lnTo>
                    <a:lnTo>
                      <a:pt x="165" y="330"/>
                    </a:lnTo>
                    <a:lnTo>
                      <a:pt x="164" y="320"/>
                    </a:lnTo>
                    <a:lnTo>
                      <a:pt x="164" y="233"/>
                    </a:lnTo>
                    <a:lnTo>
                      <a:pt x="291" y="233"/>
                    </a:lnTo>
                    <a:lnTo>
                      <a:pt x="305" y="232"/>
                    </a:lnTo>
                    <a:lnTo>
                      <a:pt x="320" y="231"/>
                    </a:lnTo>
                    <a:lnTo>
                      <a:pt x="334" y="228"/>
                    </a:lnTo>
                    <a:lnTo>
                      <a:pt x="347" y="225"/>
                    </a:lnTo>
                    <a:lnTo>
                      <a:pt x="359" y="221"/>
                    </a:lnTo>
                    <a:lnTo>
                      <a:pt x="371" y="217"/>
                    </a:lnTo>
                    <a:lnTo>
                      <a:pt x="381" y="211"/>
                    </a:lnTo>
                    <a:lnTo>
                      <a:pt x="391" y="203"/>
                    </a:lnTo>
                    <a:lnTo>
                      <a:pt x="401" y="195"/>
                    </a:lnTo>
                    <a:lnTo>
                      <a:pt x="408" y="187"/>
                    </a:lnTo>
                    <a:lnTo>
                      <a:pt x="415" y="177"/>
                    </a:lnTo>
                    <a:lnTo>
                      <a:pt x="421" y="167"/>
                    </a:lnTo>
                    <a:lnTo>
                      <a:pt x="426" y="156"/>
                    </a:lnTo>
                    <a:lnTo>
                      <a:pt x="429" y="144"/>
                    </a:lnTo>
                    <a:lnTo>
                      <a:pt x="430" y="131"/>
                    </a:lnTo>
                    <a:lnTo>
                      <a:pt x="431" y="117"/>
                    </a:lnTo>
                    <a:lnTo>
                      <a:pt x="430" y="103"/>
                    </a:lnTo>
                    <a:lnTo>
                      <a:pt x="429" y="90"/>
                    </a:lnTo>
                    <a:lnTo>
                      <a:pt x="426" y="78"/>
                    </a:lnTo>
                    <a:lnTo>
                      <a:pt x="421" y="67"/>
                    </a:lnTo>
                    <a:lnTo>
                      <a:pt x="415" y="57"/>
                    </a:lnTo>
                    <a:lnTo>
                      <a:pt x="409" y="48"/>
                    </a:lnTo>
                    <a:lnTo>
                      <a:pt x="401" y="38"/>
                    </a:lnTo>
                    <a:lnTo>
                      <a:pt x="392" y="31"/>
                    </a:lnTo>
                    <a:lnTo>
                      <a:pt x="383" y="24"/>
                    </a:lnTo>
                    <a:lnTo>
                      <a:pt x="372" y="18"/>
                    </a:lnTo>
                    <a:lnTo>
                      <a:pt x="360" y="12"/>
                    </a:lnTo>
                    <a:lnTo>
                      <a:pt x="347" y="8"/>
                    </a:lnTo>
                    <a:lnTo>
                      <a:pt x="334" y="5"/>
                    </a:lnTo>
                    <a:lnTo>
                      <a:pt x="321" y="2"/>
                    </a:lnTo>
                    <a:lnTo>
                      <a:pt x="305" y="1"/>
                    </a:lnTo>
                    <a:lnTo>
                      <a:pt x="291" y="0"/>
                    </a:lnTo>
                    <a:close/>
                    <a:moveTo>
                      <a:pt x="214" y="168"/>
                    </a:moveTo>
                    <a:lnTo>
                      <a:pt x="165" y="168"/>
                    </a:lnTo>
                    <a:lnTo>
                      <a:pt x="165" y="68"/>
                    </a:lnTo>
                    <a:lnTo>
                      <a:pt x="214" y="68"/>
                    </a:lnTo>
                    <a:lnTo>
                      <a:pt x="227" y="68"/>
                    </a:lnTo>
                    <a:lnTo>
                      <a:pt x="239" y="70"/>
                    </a:lnTo>
                    <a:lnTo>
                      <a:pt x="249" y="74"/>
                    </a:lnTo>
                    <a:lnTo>
                      <a:pt x="259" y="78"/>
                    </a:lnTo>
                    <a:lnTo>
                      <a:pt x="267" y="86"/>
                    </a:lnTo>
                    <a:lnTo>
                      <a:pt x="273" y="94"/>
                    </a:lnTo>
                    <a:lnTo>
                      <a:pt x="277" y="105"/>
                    </a:lnTo>
                    <a:lnTo>
                      <a:pt x="278" y="117"/>
                    </a:lnTo>
                    <a:lnTo>
                      <a:pt x="277" y="130"/>
                    </a:lnTo>
                    <a:lnTo>
                      <a:pt x="272" y="140"/>
                    </a:lnTo>
                    <a:lnTo>
                      <a:pt x="266" y="149"/>
                    </a:lnTo>
                    <a:lnTo>
                      <a:pt x="259" y="156"/>
                    </a:lnTo>
                    <a:lnTo>
                      <a:pt x="249" y="161"/>
                    </a:lnTo>
                    <a:lnTo>
                      <a:pt x="239" y="164"/>
                    </a:lnTo>
                    <a:lnTo>
                      <a:pt x="227" y="167"/>
                    </a:lnTo>
                    <a:lnTo>
                      <a:pt x="214" y="1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7" name="Freeform 17"/>
              <p:cNvSpPr>
                <a:spLocks/>
              </p:cNvSpPr>
              <p:nvPr userDrawn="1"/>
            </p:nvSpPr>
            <p:spPr bwMode="auto">
              <a:xfrm>
                <a:off x="1150144" y="208095"/>
                <a:ext cx="200332" cy="191499"/>
              </a:xfrm>
              <a:custGeom>
                <a:avLst/>
                <a:gdLst>
                  <a:gd name="T0" fmla="*/ 2147483647 w 380"/>
                  <a:gd name="T1" fmla="*/ 2147483647 h 361"/>
                  <a:gd name="T2" fmla="*/ 2147483647 w 380"/>
                  <a:gd name="T3" fmla="*/ 2147483647 h 361"/>
                  <a:gd name="T4" fmla="*/ 2147483647 w 380"/>
                  <a:gd name="T5" fmla="*/ 2147483647 h 361"/>
                  <a:gd name="T6" fmla="*/ 2147483647 w 380"/>
                  <a:gd name="T7" fmla="*/ 2147483647 h 361"/>
                  <a:gd name="T8" fmla="*/ 2147483647 w 380"/>
                  <a:gd name="T9" fmla="*/ 2147483647 h 361"/>
                  <a:gd name="T10" fmla="*/ 2147483647 w 380"/>
                  <a:gd name="T11" fmla="*/ 2147483647 h 361"/>
                  <a:gd name="T12" fmla="*/ 2147483647 w 380"/>
                  <a:gd name="T13" fmla="*/ 2147483647 h 361"/>
                  <a:gd name="T14" fmla="*/ 2147483647 w 380"/>
                  <a:gd name="T15" fmla="*/ 2147483647 h 361"/>
                  <a:gd name="T16" fmla="*/ 2147483647 w 380"/>
                  <a:gd name="T17" fmla="*/ 2147483647 h 361"/>
                  <a:gd name="T18" fmla="*/ 2147483647 w 380"/>
                  <a:gd name="T19" fmla="*/ 2147483647 h 361"/>
                  <a:gd name="T20" fmla="*/ 2147483647 w 380"/>
                  <a:gd name="T21" fmla="*/ 2147483647 h 361"/>
                  <a:gd name="T22" fmla="*/ 2147483647 w 380"/>
                  <a:gd name="T23" fmla="*/ 2147483647 h 361"/>
                  <a:gd name="T24" fmla="*/ 2147483647 w 380"/>
                  <a:gd name="T25" fmla="*/ 2147483647 h 361"/>
                  <a:gd name="T26" fmla="*/ 2147483647 w 380"/>
                  <a:gd name="T27" fmla="*/ 2147483647 h 361"/>
                  <a:gd name="T28" fmla="*/ 2147483647 w 380"/>
                  <a:gd name="T29" fmla="*/ 2147483647 h 361"/>
                  <a:gd name="T30" fmla="*/ 2147483647 w 380"/>
                  <a:gd name="T31" fmla="*/ 2147483647 h 361"/>
                  <a:gd name="T32" fmla="*/ 2147483647 w 380"/>
                  <a:gd name="T33" fmla="*/ 2147483647 h 361"/>
                  <a:gd name="T34" fmla="*/ 2147483647 w 380"/>
                  <a:gd name="T35" fmla="*/ 2147483647 h 361"/>
                  <a:gd name="T36" fmla="*/ 2147483647 w 380"/>
                  <a:gd name="T37" fmla="*/ 2147483647 h 361"/>
                  <a:gd name="T38" fmla="*/ 2147483647 w 380"/>
                  <a:gd name="T39" fmla="*/ 2147483647 h 361"/>
                  <a:gd name="T40" fmla="*/ 2147483647 w 380"/>
                  <a:gd name="T41" fmla="*/ 2147483647 h 361"/>
                  <a:gd name="T42" fmla="*/ 2147483647 w 380"/>
                  <a:gd name="T43" fmla="*/ 2147483647 h 361"/>
                  <a:gd name="T44" fmla="*/ 2147483647 w 380"/>
                  <a:gd name="T45" fmla="*/ 2147483647 h 361"/>
                  <a:gd name="T46" fmla="*/ 2147483647 w 380"/>
                  <a:gd name="T47" fmla="*/ 2147483647 h 361"/>
                  <a:gd name="T48" fmla="*/ 2147483647 w 380"/>
                  <a:gd name="T49" fmla="*/ 2147483647 h 361"/>
                  <a:gd name="T50" fmla="*/ 2147483647 w 380"/>
                  <a:gd name="T51" fmla="*/ 2147483647 h 361"/>
                  <a:gd name="T52" fmla="*/ 2147483647 w 380"/>
                  <a:gd name="T53" fmla="*/ 2147483647 h 361"/>
                  <a:gd name="T54" fmla="*/ 2147483647 w 380"/>
                  <a:gd name="T55" fmla="*/ 2147483647 h 361"/>
                  <a:gd name="T56" fmla="*/ 0 w 380"/>
                  <a:gd name="T57" fmla="*/ 2147483647 h 361"/>
                  <a:gd name="T58" fmla="*/ 0 w 380"/>
                  <a:gd name="T59" fmla="*/ 2147483647 h 361"/>
                  <a:gd name="T60" fmla="*/ 2147483647 w 380"/>
                  <a:gd name="T61" fmla="*/ 2147483647 h 361"/>
                  <a:gd name="T62" fmla="*/ 2147483647 w 380"/>
                  <a:gd name="T63" fmla="*/ 2147483647 h 361"/>
                  <a:gd name="T64" fmla="*/ 2147483647 w 380"/>
                  <a:gd name="T65" fmla="*/ 2147483647 h 361"/>
                  <a:gd name="T66" fmla="*/ 2147483647 w 380"/>
                  <a:gd name="T67" fmla="*/ 2147483647 h 361"/>
                  <a:gd name="T68" fmla="*/ 2147483647 w 380"/>
                  <a:gd name="T69" fmla="*/ 2147483647 h 361"/>
                  <a:gd name="T70" fmla="*/ 2147483647 w 380"/>
                  <a:gd name="T71" fmla="*/ 2147483647 h 361"/>
                  <a:gd name="T72" fmla="*/ 2147483647 w 380"/>
                  <a:gd name="T73" fmla="*/ 2147483647 h 361"/>
                  <a:gd name="T74" fmla="*/ 2147483647 w 380"/>
                  <a:gd name="T75" fmla="*/ 2147483647 h 361"/>
                  <a:gd name="T76" fmla="*/ 2147483647 w 380"/>
                  <a:gd name="T77" fmla="*/ 2147483647 h 361"/>
                  <a:gd name="T78" fmla="*/ 2147483647 w 380"/>
                  <a:gd name="T79" fmla="*/ 2147483647 h 361"/>
                  <a:gd name="T80" fmla="*/ 2147483647 w 380"/>
                  <a:gd name="T81" fmla="*/ 2147483647 h 361"/>
                  <a:gd name="T82" fmla="*/ 2147483647 w 380"/>
                  <a:gd name="T83" fmla="*/ 2147483647 h 361"/>
                  <a:gd name="T84" fmla="*/ 0 w 380"/>
                  <a:gd name="T85" fmla="*/ 0 h 361"/>
                  <a:gd name="T86" fmla="*/ 2147483647 w 380"/>
                  <a:gd name="T87" fmla="*/ 0 h 361"/>
                  <a:gd name="T88" fmla="*/ 2147483647 w 380"/>
                  <a:gd name="T89" fmla="*/ 2147483647 h 36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380" h="361">
                    <a:moveTo>
                      <a:pt x="380" y="84"/>
                    </a:moveTo>
                    <a:lnTo>
                      <a:pt x="380" y="84"/>
                    </a:lnTo>
                    <a:lnTo>
                      <a:pt x="378" y="83"/>
                    </a:lnTo>
                    <a:lnTo>
                      <a:pt x="370" y="80"/>
                    </a:lnTo>
                    <a:lnTo>
                      <a:pt x="355" y="76"/>
                    </a:lnTo>
                    <a:lnTo>
                      <a:pt x="347" y="75"/>
                    </a:lnTo>
                    <a:lnTo>
                      <a:pt x="338" y="75"/>
                    </a:lnTo>
                    <a:lnTo>
                      <a:pt x="164" y="75"/>
                    </a:lnTo>
                    <a:lnTo>
                      <a:pt x="164" y="161"/>
                    </a:lnTo>
                    <a:lnTo>
                      <a:pt x="303" y="161"/>
                    </a:lnTo>
                    <a:lnTo>
                      <a:pt x="322" y="161"/>
                    </a:lnTo>
                    <a:lnTo>
                      <a:pt x="336" y="158"/>
                    </a:lnTo>
                    <a:lnTo>
                      <a:pt x="350" y="155"/>
                    </a:lnTo>
                    <a:lnTo>
                      <a:pt x="350" y="240"/>
                    </a:lnTo>
                    <a:lnTo>
                      <a:pt x="346" y="239"/>
                    </a:lnTo>
                    <a:lnTo>
                      <a:pt x="336" y="237"/>
                    </a:lnTo>
                    <a:lnTo>
                      <a:pt x="322" y="234"/>
                    </a:lnTo>
                    <a:lnTo>
                      <a:pt x="303" y="233"/>
                    </a:lnTo>
                    <a:lnTo>
                      <a:pt x="164" y="233"/>
                    </a:lnTo>
                    <a:lnTo>
                      <a:pt x="164" y="321"/>
                    </a:lnTo>
                    <a:lnTo>
                      <a:pt x="164" y="331"/>
                    </a:lnTo>
                    <a:lnTo>
                      <a:pt x="165" y="338"/>
                    </a:lnTo>
                    <a:lnTo>
                      <a:pt x="169" y="351"/>
                    </a:lnTo>
                    <a:lnTo>
                      <a:pt x="172" y="358"/>
                    </a:lnTo>
                    <a:lnTo>
                      <a:pt x="173" y="361"/>
                    </a:lnTo>
                    <a:lnTo>
                      <a:pt x="0" y="361"/>
                    </a:lnTo>
                    <a:lnTo>
                      <a:pt x="1" y="358"/>
                    </a:lnTo>
                    <a:lnTo>
                      <a:pt x="4" y="351"/>
                    </a:lnTo>
                    <a:lnTo>
                      <a:pt x="8" y="338"/>
                    </a:lnTo>
                    <a:lnTo>
                      <a:pt x="9" y="331"/>
                    </a:lnTo>
                    <a:lnTo>
                      <a:pt x="10" y="321"/>
                    </a:lnTo>
                    <a:lnTo>
                      <a:pt x="10" y="40"/>
                    </a:lnTo>
                    <a:lnTo>
                      <a:pt x="9" y="31"/>
                    </a:lnTo>
                    <a:lnTo>
                      <a:pt x="8" y="23"/>
                    </a:lnTo>
                    <a:lnTo>
                      <a:pt x="7" y="15"/>
                    </a:lnTo>
                    <a:lnTo>
                      <a:pt x="4" y="9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69650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2240162" y="4031038"/>
            <a:ext cx="5201753" cy="402073"/>
          </a:xfrm>
          <a:prstGeom prst="rect">
            <a:avLst/>
          </a:prstGeom>
        </p:spPr>
        <p:txBody>
          <a:bodyPr lIns="0" anchor="t"/>
          <a:lstStyle>
            <a:lvl1pPr>
              <a:defRPr sz="1896" smtClean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31174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52438" y="4978401"/>
            <a:ext cx="2895600" cy="109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s-AR">
                <a:solidFill>
                  <a:prstClr val="white"/>
                </a:solidFill>
              </a:rPr>
              <a:t>Plantilla corporativa</a:t>
            </a:r>
            <a:endParaRPr lang="es-A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05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1" y="1"/>
            <a:ext cx="8793163" cy="609600"/>
          </a:xfrm>
          <a:prstGeom prst="rect">
            <a:avLst/>
          </a:prstGeom>
          <a:solidFill>
            <a:srgbClr val="0063B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cxnSp>
        <p:nvCxnSpPr>
          <p:cNvPr id="5" name="4 Conector recto"/>
          <p:cNvCxnSpPr/>
          <p:nvPr userDrawn="1"/>
        </p:nvCxnSpPr>
        <p:spPr>
          <a:xfrm>
            <a:off x="1692275" y="206376"/>
            <a:ext cx="0" cy="196850"/>
          </a:xfrm>
          <a:prstGeom prst="line">
            <a:avLst/>
          </a:prstGeom>
          <a:ln w="15875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2 Grupo"/>
          <p:cNvGrpSpPr>
            <a:grpSpLocks/>
          </p:cNvGrpSpPr>
          <p:nvPr userDrawn="1"/>
        </p:nvGrpSpPr>
        <p:grpSpPr bwMode="auto">
          <a:xfrm>
            <a:off x="0" y="19051"/>
            <a:ext cx="1371600" cy="565150"/>
            <a:chOff x="0" y="0"/>
            <a:chExt cx="1692275" cy="609600"/>
          </a:xfrm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692275" cy="609600"/>
            </a:xfrm>
            <a:prstGeom prst="rect">
              <a:avLst/>
            </a:prstGeom>
            <a:solidFill>
              <a:srgbClr val="0063B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grpSp>
          <p:nvGrpSpPr>
            <p:cNvPr id="3" name="12 Grupo"/>
            <p:cNvGrpSpPr>
              <a:grpSpLocks/>
            </p:cNvGrpSpPr>
            <p:nvPr userDrawn="1"/>
          </p:nvGrpSpPr>
          <p:grpSpPr bwMode="auto">
            <a:xfrm>
              <a:off x="383896" y="190072"/>
              <a:ext cx="846138" cy="210620"/>
              <a:chOff x="574420" y="207571"/>
              <a:chExt cx="776288" cy="193069"/>
            </a:xfrm>
          </p:grpSpPr>
          <p:sp>
            <p:nvSpPr>
              <p:cNvPr id="9" name="Freeform 12"/>
              <p:cNvSpPr>
                <a:spLocks/>
              </p:cNvSpPr>
              <p:nvPr userDrawn="1"/>
            </p:nvSpPr>
            <p:spPr bwMode="auto">
              <a:xfrm>
                <a:off x="574420" y="207571"/>
                <a:ext cx="278530" cy="193069"/>
              </a:xfrm>
              <a:custGeom>
                <a:avLst/>
                <a:gdLst>
                  <a:gd name="T0" fmla="*/ 2147483647 w 524"/>
                  <a:gd name="T1" fmla="*/ 0 h 361"/>
                  <a:gd name="T2" fmla="*/ 2147483647 w 524"/>
                  <a:gd name="T3" fmla="*/ 0 h 361"/>
                  <a:gd name="T4" fmla="*/ 2147483647 w 524"/>
                  <a:gd name="T5" fmla="*/ 2147483647 h 361"/>
                  <a:gd name="T6" fmla="*/ 2147483647 w 524"/>
                  <a:gd name="T7" fmla="*/ 2147483647 h 361"/>
                  <a:gd name="T8" fmla="*/ 2147483647 w 524"/>
                  <a:gd name="T9" fmla="*/ 2147483647 h 361"/>
                  <a:gd name="T10" fmla="*/ 2147483647 w 524"/>
                  <a:gd name="T11" fmla="*/ 2147483647 h 361"/>
                  <a:gd name="T12" fmla="*/ 2147483647 w 524"/>
                  <a:gd name="T13" fmla="*/ 2147483647 h 361"/>
                  <a:gd name="T14" fmla="*/ 2147483647 w 524"/>
                  <a:gd name="T15" fmla="*/ 2147483647 h 361"/>
                  <a:gd name="T16" fmla="*/ 2147483647 w 524"/>
                  <a:gd name="T17" fmla="*/ 2147483647 h 361"/>
                  <a:gd name="T18" fmla="*/ 2147483647 w 524"/>
                  <a:gd name="T19" fmla="*/ 2147483647 h 361"/>
                  <a:gd name="T20" fmla="*/ 2147483647 w 524"/>
                  <a:gd name="T21" fmla="*/ 2147483647 h 361"/>
                  <a:gd name="T22" fmla="*/ 2147483647 w 524"/>
                  <a:gd name="T23" fmla="*/ 2147483647 h 361"/>
                  <a:gd name="T24" fmla="*/ 2147483647 w 524"/>
                  <a:gd name="T25" fmla="*/ 2147483647 h 361"/>
                  <a:gd name="T26" fmla="*/ 2147483647 w 524"/>
                  <a:gd name="T27" fmla="*/ 2147483647 h 361"/>
                  <a:gd name="T28" fmla="*/ 2147483647 w 524"/>
                  <a:gd name="T29" fmla="*/ 2147483647 h 361"/>
                  <a:gd name="T30" fmla="*/ 2147483647 w 524"/>
                  <a:gd name="T31" fmla="*/ 2147483647 h 361"/>
                  <a:gd name="T32" fmla="*/ 2147483647 w 524"/>
                  <a:gd name="T33" fmla="*/ 2147483647 h 361"/>
                  <a:gd name="T34" fmla="*/ 2147483647 w 524"/>
                  <a:gd name="T35" fmla="*/ 2147483647 h 361"/>
                  <a:gd name="T36" fmla="*/ 2147483647 w 524"/>
                  <a:gd name="T37" fmla="*/ 2147483647 h 361"/>
                  <a:gd name="T38" fmla="*/ 2147483647 w 524"/>
                  <a:gd name="T39" fmla="*/ 2147483647 h 361"/>
                  <a:gd name="T40" fmla="*/ 2147483647 w 524"/>
                  <a:gd name="T41" fmla="*/ 2147483647 h 361"/>
                  <a:gd name="T42" fmla="*/ 2147483647 w 524"/>
                  <a:gd name="T43" fmla="*/ 2147483647 h 361"/>
                  <a:gd name="T44" fmla="*/ 2147483647 w 524"/>
                  <a:gd name="T45" fmla="*/ 2147483647 h 361"/>
                  <a:gd name="T46" fmla="*/ 2147483647 w 524"/>
                  <a:gd name="T47" fmla="*/ 2147483647 h 361"/>
                  <a:gd name="T48" fmla="*/ 2147483647 w 524"/>
                  <a:gd name="T49" fmla="*/ 2147483647 h 361"/>
                  <a:gd name="T50" fmla="*/ 2147483647 w 524"/>
                  <a:gd name="T51" fmla="*/ 2147483647 h 361"/>
                  <a:gd name="T52" fmla="*/ 2147483647 w 524"/>
                  <a:gd name="T53" fmla="*/ 2147483647 h 361"/>
                  <a:gd name="T54" fmla="*/ 2147483647 w 524"/>
                  <a:gd name="T55" fmla="*/ 2147483647 h 361"/>
                  <a:gd name="T56" fmla="*/ 2147483647 w 524"/>
                  <a:gd name="T57" fmla="*/ 2147483647 h 361"/>
                  <a:gd name="T58" fmla="*/ 0 w 524"/>
                  <a:gd name="T59" fmla="*/ 0 h 361"/>
                  <a:gd name="T60" fmla="*/ 2147483647 w 524"/>
                  <a:gd name="T61" fmla="*/ 0 h 361"/>
                  <a:gd name="T62" fmla="*/ 2147483647 w 524"/>
                  <a:gd name="T63" fmla="*/ 0 h 361"/>
                  <a:gd name="T64" fmla="*/ 2147483647 w 524"/>
                  <a:gd name="T65" fmla="*/ 2147483647 h 361"/>
                  <a:gd name="T66" fmla="*/ 2147483647 w 524"/>
                  <a:gd name="T67" fmla="*/ 2147483647 h 361"/>
                  <a:gd name="T68" fmla="*/ 2147483647 w 524"/>
                  <a:gd name="T69" fmla="*/ 2147483647 h 361"/>
                  <a:gd name="T70" fmla="*/ 2147483647 w 524"/>
                  <a:gd name="T71" fmla="*/ 2147483647 h 361"/>
                  <a:gd name="T72" fmla="*/ 2147483647 w 524"/>
                  <a:gd name="T73" fmla="*/ 2147483647 h 361"/>
                  <a:gd name="T74" fmla="*/ 2147483647 w 524"/>
                  <a:gd name="T75" fmla="*/ 2147483647 h 361"/>
                  <a:gd name="T76" fmla="*/ 2147483647 w 524"/>
                  <a:gd name="T77" fmla="*/ 2147483647 h 361"/>
                  <a:gd name="T78" fmla="*/ 2147483647 w 524"/>
                  <a:gd name="T79" fmla="*/ 2147483647 h 361"/>
                  <a:gd name="T80" fmla="*/ 2147483647 w 524"/>
                  <a:gd name="T81" fmla="*/ 2147483647 h 361"/>
                  <a:gd name="T82" fmla="*/ 2147483647 w 524"/>
                  <a:gd name="T83" fmla="*/ 0 h 361"/>
                  <a:gd name="T84" fmla="*/ 2147483647 w 524"/>
                  <a:gd name="T85" fmla="*/ 0 h 3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24" h="361">
                    <a:moveTo>
                      <a:pt x="524" y="0"/>
                    </a:moveTo>
                    <a:lnTo>
                      <a:pt x="524" y="0"/>
                    </a:lnTo>
                    <a:lnTo>
                      <a:pt x="520" y="2"/>
                    </a:lnTo>
                    <a:lnTo>
                      <a:pt x="511" y="8"/>
                    </a:lnTo>
                    <a:lnTo>
                      <a:pt x="498" y="20"/>
                    </a:lnTo>
                    <a:lnTo>
                      <a:pt x="488" y="28"/>
                    </a:lnTo>
                    <a:lnTo>
                      <a:pt x="480" y="39"/>
                    </a:lnTo>
                    <a:lnTo>
                      <a:pt x="338" y="215"/>
                    </a:lnTo>
                    <a:lnTo>
                      <a:pt x="338" y="320"/>
                    </a:lnTo>
                    <a:lnTo>
                      <a:pt x="338" y="330"/>
                    </a:lnTo>
                    <a:lnTo>
                      <a:pt x="340" y="338"/>
                    </a:lnTo>
                    <a:lnTo>
                      <a:pt x="344" y="351"/>
                    </a:lnTo>
                    <a:lnTo>
                      <a:pt x="348" y="358"/>
                    </a:lnTo>
                    <a:lnTo>
                      <a:pt x="349" y="361"/>
                    </a:lnTo>
                    <a:lnTo>
                      <a:pt x="174" y="361"/>
                    </a:lnTo>
                    <a:lnTo>
                      <a:pt x="177" y="358"/>
                    </a:lnTo>
                    <a:lnTo>
                      <a:pt x="180" y="351"/>
                    </a:lnTo>
                    <a:lnTo>
                      <a:pt x="184" y="338"/>
                    </a:lnTo>
                    <a:lnTo>
                      <a:pt x="185" y="330"/>
                    </a:lnTo>
                    <a:lnTo>
                      <a:pt x="185" y="320"/>
                    </a:lnTo>
                    <a:lnTo>
                      <a:pt x="185" y="215"/>
                    </a:lnTo>
                    <a:lnTo>
                      <a:pt x="46" y="40"/>
                    </a:lnTo>
                    <a:lnTo>
                      <a:pt x="36" y="30"/>
                    </a:lnTo>
                    <a:lnTo>
                      <a:pt x="28" y="21"/>
                    </a:lnTo>
                    <a:lnTo>
                      <a:pt x="13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178" y="0"/>
                    </a:lnTo>
                    <a:lnTo>
                      <a:pt x="182" y="13"/>
                    </a:lnTo>
                    <a:lnTo>
                      <a:pt x="190" y="27"/>
                    </a:lnTo>
                    <a:lnTo>
                      <a:pt x="202" y="46"/>
                    </a:lnTo>
                    <a:lnTo>
                      <a:pt x="261" y="137"/>
                    </a:lnTo>
                    <a:lnTo>
                      <a:pt x="263" y="137"/>
                    </a:lnTo>
                    <a:lnTo>
                      <a:pt x="323" y="46"/>
                    </a:lnTo>
                    <a:lnTo>
                      <a:pt x="334" y="27"/>
                    </a:lnTo>
                    <a:lnTo>
                      <a:pt x="341" y="13"/>
                    </a:lnTo>
                    <a:lnTo>
                      <a:pt x="347" y="0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1" name="Freeform 14"/>
              <p:cNvSpPr>
                <a:spLocks noEditPoints="1"/>
              </p:cNvSpPr>
              <p:nvPr userDrawn="1"/>
            </p:nvSpPr>
            <p:spPr bwMode="auto">
              <a:xfrm>
                <a:off x="885295" y="207571"/>
                <a:ext cx="228214" cy="193069"/>
              </a:xfrm>
              <a:custGeom>
                <a:avLst/>
                <a:gdLst>
                  <a:gd name="T0" fmla="*/ 0 w 431"/>
                  <a:gd name="T1" fmla="*/ 0 h 361"/>
                  <a:gd name="T2" fmla="*/ 2147483647 w 431"/>
                  <a:gd name="T3" fmla="*/ 2147483647 h 361"/>
                  <a:gd name="T4" fmla="*/ 2147483647 w 431"/>
                  <a:gd name="T5" fmla="*/ 2147483647 h 361"/>
                  <a:gd name="T6" fmla="*/ 2147483647 w 431"/>
                  <a:gd name="T7" fmla="*/ 2147483647 h 361"/>
                  <a:gd name="T8" fmla="*/ 2147483647 w 431"/>
                  <a:gd name="T9" fmla="*/ 2147483647 h 361"/>
                  <a:gd name="T10" fmla="*/ 2147483647 w 431"/>
                  <a:gd name="T11" fmla="*/ 2147483647 h 361"/>
                  <a:gd name="T12" fmla="*/ 2147483647 w 431"/>
                  <a:gd name="T13" fmla="*/ 2147483647 h 361"/>
                  <a:gd name="T14" fmla="*/ 0 w 431"/>
                  <a:gd name="T15" fmla="*/ 2147483647 h 361"/>
                  <a:gd name="T16" fmla="*/ 2147483647 w 431"/>
                  <a:gd name="T17" fmla="*/ 2147483647 h 361"/>
                  <a:gd name="T18" fmla="*/ 2147483647 w 431"/>
                  <a:gd name="T19" fmla="*/ 2147483647 h 361"/>
                  <a:gd name="T20" fmla="*/ 2147483647 w 431"/>
                  <a:gd name="T21" fmla="*/ 2147483647 h 361"/>
                  <a:gd name="T22" fmla="*/ 2147483647 w 431"/>
                  <a:gd name="T23" fmla="*/ 2147483647 h 361"/>
                  <a:gd name="T24" fmla="*/ 2147483647 w 431"/>
                  <a:gd name="T25" fmla="*/ 2147483647 h 361"/>
                  <a:gd name="T26" fmla="*/ 2147483647 w 431"/>
                  <a:gd name="T27" fmla="*/ 2147483647 h 361"/>
                  <a:gd name="T28" fmla="*/ 2147483647 w 431"/>
                  <a:gd name="T29" fmla="*/ 2147483647 h 361"/>
                  <a:gd name="T30" fmla="*/ 2147483647 w 431"/>
                  <a:gd name="T31" fmla="*/ 2147483647 h 361"/>
                  <a:gd name="T32" fmla="*/ 2147483647 w 431"/>
                  <a:gd name="T33" fmla="*/ 2147483647 h 361"/>
                  <a:gd name="T34" fmla="*/ 2147483647 w 431"/>
                  <a:gd name="T35" fmla="*/ 2147483647 h 361"/>
                  <a:gd name="T36" fmla="*/ 2147483647 w 431"/>
                  <a:gd name="T37" fmla="*/ 2147483647 h 361"/>
                  <a:gd name="T38" fmla="*/ 2147483647 w 431"/>
                  <a:gd name="T39" fmla="*/ 2147483647 h 361"/>
                  <a:gd name="T40" fmla="*/ 2147483647 w 431"/>
                  <a:gd name="T41" fmla="*/ 2147483647 h 361"/>
                  <a:gd name="T42" fmla="*/ 2147483647 w 431"/>
                  <a:gd name="T43" fmla="*/ 2147483647 h 361"/>
                  <a:gd name="T44" fmla="*/ 2147483647 w 431"/>
                  <a:gd name="T45" fmla="*/ 2147483647 h 361"/>
                  <a:gd name="T46" fmla="*/ 2147483647 w 431"/>
                  <a:gd name="T47" fmla="*/ 2147483647 h 361"/>
                  <a:gd name="T48" fmla="*/ 2147483647 w 431"/>
                  <a:gd name="T49" fmla="*/ 2147483647 h 361"/>
                  <a:gd name="T50" fmla="*/ 2147483647 w 431"/>
                  <a:gd name="T51" fmla="*/ 2147483647 h 361"/>
                  <a:gd name="T52" fmla="*/ 2147483647 w 431"/>
                  <a:gd name="T53" fmla="*/ 2147483647 h 361"/>
                  <a:gd name="T54" fmla="*/ 2147483647 w 431"/>
                  <a:gd name="T55" fmla="*/ 2147483647 h 361"/>
                  <a:gd name="T56" fmla="*/ 2147483647 w 431"/>
                  <a:gd name="T57" fmla="*/ 2147483647 h 361"/>
                  <a:gd name="T58" fmla="*/ 2147483647 w 431"/>
                  <a:gd name="T59" fmla="*/ 2147483647 h 361"/>
                  <a:gd name="T60" fmla="*/ 2147483647 w 431"/>
                  <a:gd name="T61" fmla="*/ 2147483647 h 361"/>
                  <a:gd name="T62" fmla="*/ 2147483647 w 431"/>
                  <a:gd name="T63" fmla="*/ 2147483647 h 361"/>
                  <a:gd name="T64" fmla="*/ 2147483647 w 431"/>
                  <a:gd name="T65" fmla="*/ 2147483647 h 361"/>
                  <a:gd name="T66" fmla="*/ 2147483647 w 431"/>
                  <a:gd name="T67" fmla="*/ 2147483647 h 361"/>
                  <a:gd name="T68" fmla="*/ 2147483647 w 431"/>
                  <a:gd name="T69" fmla="*/ 2147483647 h 361"/>
                  <a:gd name="T70" fmla="*/ 2147483647 w 431"/>
                  <a:gd name="T71" fmla="*/ 2147483647 h 361"/>
                  <a:gd name="T72" fmla="*/ 2147483647 w 431"/>
                  <a:gd name="T73" fmla="*/ 2147483647 h 361"/>
                  <a:gd name="T74" fmla="*/ 2147483647 w 431"/>
                  <a:gd name="T75" fmla="*/ 2147483647 h 361"/>
                  <a:gd name="T76" fmla="*/ 2147483647 w 431"/>
                  <a:gd name="T77" fmla="*/ 2147483647 h 361"/>
                  <a:gd name="T78" fmla="*/ 2147483647 w 431"/>
                  <a:gd name="T79" fmla="*/ 2147483647 h 3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31" h="361">
                    <a:moveTo>
                      <a:pt x="291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5" y="11"/>
                    </a:lnTo>
                    <a:lnTo>
                      <a:pt x="9" y="23"/>
                    </a:lnTo>
                    <a:lnTo>
                      <a:pt x="10" y="31"/>
                    </a:lnTo>
                    <a:lnTo>
                      <a:pt x="11" y="40"/>
                    </a:lnTo>
                    <a:lnTo>
                      <a:pt x="11" y="320"/>
                    </a:lnTo>
                    <a:lnTo>
                      <a:pt x="10" y="330"/>
                    </a:lnTo>
                    <a:lnTo>
                      <a:pt x="9" y="338"/>
                    </a:lnTo>
                    <a:lnTo>
                      <a:pt x="8" y="345"/>
                    </a:lnTo>
                    <a:lnTo>
                      <a:pt x="5" y="351"/>
                    </a:lnTo>
                    <a:lnTo>
                      <a:pt x="2" y="358"/>
                    </a:lnTo>
                    <a:lnTo>
                      <a:pt x="0" y="361"/>
                    </a:lnTo>
                    <a:lnTo>
                      <a:pt x="174" y="361"/>
                    </a:lnTo>
                    <a:lnTo>
                      <a:pt x="173" y="358"/>
                    </a:lnTo>
                    <a:lnTo>
                      <a:pt x="170" y="351"/>
                    </a:lnTo>
                    <a:lnTo>
                      <a:pt x="166" y="338"/>
                    </a:lnTo>
                    <a:lnTo>
                      <a:pt x="165" y="330"/>
                    </a:lnTo>
                    <a:lnTo>
                      <a:pt x="164" y="320"/>
                    </a:lnTo>
                    <a:lnTo>
                      <a:pt x="164" y="233"/>
                    </a:lnTo>
                    <a:lnTo>
                      <a:pt x="291" y="233"/>
                    </a:lnTo>
                    <a:lnTo>
                      <a:pt x="305" y="232"/>
                    </a:lnTo>
                    <a:lnTo>
                      <a:pt x="320" y="231"/>
                    </a:lnTo>
                    <a:lnTo>
                      <a:pt x="334" y="228"/>
                    </a:lnTo>
                    <a:lnTo>
                      <a:pt x="347" y="225"/>
                    </a:lnTo>
                    <a:lnTo>
                      <a:pt x="359" y="221"/>
                    </a:lnTo>
                    <a:lnTo>
                      <a:pt x="371" y="217"/>
                    </a:lnTo>
                    <a:lnTo>
                      <a:pt x="381" y="211"/>
                    </a:lnTo>
                    <a:lnTo>
                      <a:pt x="391" y="203"/>
                    </a:lnTo>
                    <a:lnTo>
                      <a:pt x="401" y="195"/>
                    </a:lnTo>
                    <a:lnTo>
                      <a:pt x="408" y="187"/>
                    </a:lnTo>
                    <a:lnTo>
                      <a:pt x="415" y="177"/>
                    </a:lnTo>
                    <a:lnTo>
                      <a:pt x="421" y="167"/>
                    </a:lnTo>
                    <a:lnTo>
                      <a:pt x="426" y="156"/>
                    </a:lnTo>
                    <a:lnTo>
                      <a:pt x="429" y="144"/>
                    </a:lnTo>
                    <a:lnTo>
                      <a:pt x="430" y="131"/>
                    </a:lnTo>
                    <a:lnTo>
                      <a:pt x="431" y="117"/>
                    </a:lnTo>
                    <a:lnTo>
                      <a:pt x="430" y="103"/>
                    </a:lnTo>
                    <a:lnTo>
                      <a:pt x="429" y="90"/>
                    </a:lnTo>
                    <a:lnTo>
                      <a:pt x="426" y="78"/>
                    </a:lnTo>
                    <a:lnTo>
                      <a:pt x="421" y="67"/>
                    </a:lnTo>
                    <a:lnTo>
                      <a:pt x="415" y="57"/>
                    </a:lnTo>
                    <a:lnTo>
                      <a:pt x="409" y="48"/>
                    </a:lnTo>
                    <a:lnTo>
                      <a:pt x="401" y="38"/>
                    </a:lnTo>
                    <a:lnTo>
                      <a:pt x="392" y="31"/>
                    </a:lnTo>
                    <a:lnTo>
                      <a:pt x="383" y="24"/>
                    </a:lnTo>
                    <a:lnTo>
                      <a:pt x="372" y="18"/>
                    </a:lnTo>
                    <a:lnTo>
                      <a:pt x="360" y="12"/>
                    </a:lnTo>
                    <a:lnTo>
                      <a:pt x="347" y="8"/>
                    </a:lnTo>
                    <a:lnTo>
                      <a:pt x="334" y="5"/>
                    </a:lnTo>
                    <a:lnTo>
                      <a:pt x="321" y="2"/>
                    </a:lnTo>
                    <a:lnTo>
                      <a:pt x="305" y="1"/>
                    </a:lnTo>
                    <a:lnTo>
                      <a:pt x="291" y="0"/>
                    </a:lnTo>
                    <a:close/>
                    <a:moveTo>
                      <a:pt x="214" y="168"/>
                    </a:moveTo>
                    <a:lnTo>
                      <a:pt x="165" y="168"/>
                    </a:lnTo>
                    <a:lnTo>
                      <a:pt x="165" y="68"/>
                    </a:lnTo>
                    <a:lnTo>
                      <a:pt x="214" y="68"/>
                    </a:lnTo>
                    <a:lnTo>
                      <a:pt x="227" y="68"/>
                    </a:lnTo>
                    <a:lnTo>
                      <a:pt x="239" y="70"/>
                    </a:lnTo>
                    <a:lnTo>
                      <a:pt x="249" y="74"/>
                    </a:lnTo>
                    <a:lnTo>
                      <a:pt x="259" y="78"/>
                    </a:lnTo>
                    <a:lnTo>
                      <a:pt x="267" y="86"/>
                    </a:lnTo>
                    <a:lnTo>
                      <a:pt x="273" y="94"/>
                    </a:lnTo>
                    <a:lnTo>
                      <a:pt x="277" y="105"/>
                    </a:lnTo>
                    <a:lnTo>
                      <a:pt x="278" y="117"/>
                    </a:lnTo>
                    <a:lnTo>
                      <a:pt x="277" y="130"/>
                    </a:lnTo>
                    <a:lnTo>
                      <a:pt x="272" y="140"/>
                    </a:lnTo>
                    <a:lnTo>
                      <a:pt x="266" y="149"/>
                    </a:lnTo>
                    <a:lnTo>
                      <a:pt x="259" y="156"/>
                    </a:lnTo>
                    <a:lnTo>
                      <a:pt x="249" y="161"/>
                    </a:lnTo>
                    <a:lnTo>
                      <a:pt x="239" y="164"/>
                    </a:lnTo>
                    <a:lnTo>
                      <a:pt x="227" y="167"/>
                    </a:lnTo>
                    <a:lnTo>
                      <a:pt x="214" y="1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3" name="Freeform 17"/>
              <p:cNvSpPr>
                <a:spLocks/>
              </p:cNvSpPr>
              <p:nvPr userDrawn="1"/>
            </p:nvSpPr>
            <p:spPr bwMode="auto">
              <a:xfrm>
                <a:off x="1149448" y="207571"/>
                <a:ext cx="201260" cy="193069"/>
              </a:xfrm>
              <a:custGeom>
                <a:avLst/>
                <a:gdLst>
                  <a:gd name="T0" fmla="*/ 2147483647 w 380"/>
                  <a:gd name="T1" fmla="*/ 2147483647 h 361"/>
                  <a:gd name="T2" fmla="*/ 2147483647 w 380"/>
                  <a:gd name="T3" fmla="*/ 2147483647 h 361"/>
                  <a:gd name="T4" fmla="*/ 2147483647 w 380"/>
                  <a:gd name="T5" fmla="*/ 2147483647 h 361"/>
                  <a:gd name="T6" fmla="*/ 2147483647 w 380"/>
                  <a:gd name="T7" fmla="*/ 2147483647 h 361"/>
                  <a:gd name="T8" fmla="*/ 2147483647 w 380"/>
                  <a:gd name="T9" fmla="*/ 2147483647 h 361"/>
                  <a:gd name="T10" fmla="*/ 2147483647 w 380"/>
                  <a:gd name="T11" fmla="*/ 2147483647 h 361"/>
                  <a:gd name="T12" fmla="*/ 2147483647 w 380"/>
                  <a:gd name="T13" fmla="*/ 2147483647 h 361"/>
                  <a:gd name="T14" fmla="*/ 2147483647 w 380"/>
                  <a:gd name="T15" fmla="*/ 2147483647 h 361"/>
                  <a:gd name="T16" fmla="*/ 2147483647 w 380"/>
                  <a:gd name="T17" fmla="*/ 2147483647 h 361"/>
                  <a:gd name="T18" fmla="*/ 2147483647 w 380"/>
                  <a:gd name="T19" fmla="*/ 2147483647 h 361"/>
                  <a:gd name="T20" fmla="*/ 2147483647 w 380"/>
                  <a:gd name="T21" fmla="*/ 2147483647 h 361"/>
                  <a:gd name="T22" fmla="*/ 2147483647 w 380"/>
                  <a:gd name="T23" fmla="*/ 2147483647 h 361"/>
                  <a:gd name="T24" fmla="*/ 2147483647 w 380"/>
                  <a:gd name="T25" fmla="*/ 2147483647 h 361"/>
                  <a:gd name="T26" fmla="*/ 2147483647 w 380"/>
                  <a:gd name="T27" fmla="*/ 2147483647 h 361"/>
                  <a:gd name="T28" fmla="*/ 2147483647 w 380"/>
                  <a:gd name="T29" fmla="*/ 2147483647 h 361"/>
                  <a:gd name="T30" fmla="*/ 2147483647 w 380"/>
                  <a:gd name="T31" fmla="*/ 2147483647 h 361"/>
                  <a:gd name="T32" fmla="*/ 2147483647 w 380"/>
                  <a:gd name="T33" fmla="*/ 2147483647 h 361"/>
                  <a:gd name="T34" fmla="*/ 2147483647 w 380"/>
                  <a:gd name="T35" fmla="*/ 2147483647 h 361"/>
                  <a:gd name="T36" fmla="*/ 2147483647 w 380"/>
                  <a:gd name="T37" fmla="*/ 2147483647 h 361"/>
                  <a:gd name="T38" fmla="*/ 2147483647 w 380"/>
                  <a:gd name="T39" fmla="*/ 2147483647 h 361"/>
                  <a:gd name="T40" fmla="*/ 2147483647 w 380"/>
                  <a:gd name="T41" fmla="*/ 2147483647 h 361"/>
                  <a:gd name="T42" fmla="*/ 2147483647 w 380"/>
                  <a:gd name="T43" fmla="*/ 2147483647 h 361"/>
                  <a:gd name="T44" fmla="*/ 2147483647 w 380"/>
                  <a:gd name="T45" fmla="*/ 2147483647 h 361"/>
                  <a:gd name="T46" fmla="*/ 2147483647 w 380"/>
                  <a:gd name="T47" fmla="*/ 2147483647 h 361"/>
                  <a:gd name="T48" fmla="*/ 2147483647 w 380"/>
                  <a:gd name="T49" fmla="*/ 2147483647 h 361"/>
                  <a:gd name="T50" fmla="*/ 2147483647 w 380"/>
                  <a:gd name="T51" fmla="*/ 2147483647 h 361"/>
                  <a:gd name="T52" fmla="*/ 2147483647 w 380"/>
                  <a:gd name="T53" fmla="*/ 2147483647 h 361"/>
                  <a:gd name="T54" fmla="*/ 2147483647 w 380"/>
                  <a:gd name="T55" fmla="*/ 2147483647 h 361"/>
                  <a:gd name="T56" fmla="*/ 0 w 380"/>
                  <a:gd name="T57" fmla="*/ 2147483647 h 361"/>
                  <a:gd name="T58" fmla="*/ 0 w 380"/>
                  <a:gd name="T59" fmla="*/ 2147483647 h 361"/>
                  <a:gd name="T60" fmla="*/ 2147483647 w 380"/>
                  <a:gd name="T61" fmla="*/ 2147483647 h 361"/>
                  <a:gd name="T62" fmla="*/ 2147483647 w 380"/>
                  <a:gd name="T63" fmla="*/ 2147483647 h 361"/>
                  <a:gd name="T64" fmla="*/ 2147483647 w 380"/>
                  <a:gd name="T65" fmla="*/ 2147483647 h 361"/>
                  <a:gd name="T66" fmla="*/ 2147483647 w 380"/>
                  <a:gd name="T67" fmla="*/ 2147483647 h 361"/>
                  <a:gd name="T68" fmla="*/ 2147483647 w 380"/>
                  <a:gd name="T69" fmla="*/ 2147483647 h 361"/>
                  <a:gd name="T70" fmla="*/ 2147483647 w 380"/>
                  <a:gd name="T71" fmla="*/ 2147483647 h 361"/>
                  <a:gd name="T72" fmla="*/ 2147483647 w 380"/>
                  <a:gd name="T73" fmla="*/ 2147483647 h 361"/>
                  <a:gd name="T74" fmla="*/ 2147483647 w 380"/>
                  <a:gd name="T75" fmla="*/ 2147483647 h 361"/>
                  <a:gd name="T76" fmla="*/ 2147483647 w 380"/>
                  <a:gd name="T77" fmla="*/ 2147483647 h 361"/>
                  <a:gd name="T78" fmla="*/ 2147483647 w 380"/>
                  <a:gd name="T79" fmla="*/ 2147483647 h 361"/>
                  <a:gd name="T80" fmla="*/ 2147483647 w 380"/>
                  <a:gd name="T81" fmla="*/ 2147483647 h 361"/>
                  <a:gd name="T82" fmla="*/ 2147483647 w 380"/>
                  <a:gd name="T83" fmla="*/ 2147483647 h 361"/>
                  <a:gd name="T84" fmla="*/ 0 w 380"/>
                  <a:gd name="T85" fmla="*/ 0 h 361"/>
                  <a:gd name="T86" fmla="*/ 2147483647 w 380"/>
                  <a:gd name="T87" fmla="*/ 0 h 361"/>
                  <a:gd name="T88" fmla="*/ 2147483647 w 380"/>
                  <a:gd name="T89" fmla="*/ 2147483647 h 36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380" h="361">
                    <a:moveTo>
                      <a:pt x="380" y="84"/>
                    </a:moveTo>
                    <a:lnTo>
                      <a:pt x="380" y="84"/>
                    </a:lnTo>
                    <a:lnTo>
                      <a:pt x="378" y="83"/>
                    </a:lnTo>
                    <a:lnTo>
                      <a:pt x="370" y="80"/>
                    </a:lnTo>
                    <a:lnTo>
                      <a:pt x="355" y="76"/>
                    </a:lnTo>
                    <a:lnTo>
                      <a:pt x="347" y="75"/>
                    </a:lnTo>
                    <a:lnTo>
                      <a:pt x="338" y="75"/>
                    </a:lnTo>
                    <a:lnTo>
                      <a:pt x="164" y="75"/>
                    </a:lnTo>
                    <a:lnTo>
                      <a:pt x="164" y="161"/>
                    </a:lnTo>
                    <a:lnTo>
                      <a:pt x="303" y="161"/>
                    </a:lnTo>
                    <a:lnTo>
                      <a:pt x="322" y="161"/>
                    </a:lnTo>
                    <a:lnTo>
                      <a:pt x="336" y="158"/>
                    </a:lnTo>
                    <a:lnTo>
                      <a:pt x="350" y="155"/>
                    </a:lnTo>
                    <a:lnTo>
                      <a:pt x="350" y="240"/>
                    </a:lnTo>
                    <a:lnTo>
                      <a:pt x="346" y="239"/>
                    </a:lnTo>
                    <a:lnTo>
                      <a:pt x="336" y="237"/>
                    </a:lnTo>
                    <a:lnTo>
                      <a:pt x="322" y="234"/>
                    </a:lnTo>
                    <a:lnTo>
                      <a:pt x="303" y="233"/>
                    </a:lnTo>
                    <a:lnTo>
                      <a:pt x="164" y="233"/>
                    </a:lnTo>
                    <a:lnTo>
                      <a:pt x="164" y="321"/>
                    </a:lnTo>
                    <a:lnTo>
                      <a:pt x="164" y="331"/>
                    </a:lnTo>
                    <a:lnTo>
                      <a:pt x="165" y="338"/>
                    </a:lnTo>
                    <a:lnTo>
                      <a:pt x="169" y="351"/>
                    </a:lnTo>
                    <a:lnTo>
                      <a:pt x="172" y="358"/>
                    </a:lnTo>
                    <a:lnTo>
                      <a:pt x="173" y="361"/>
                    </a:lnTo>
                    <a:lnTo>
                      <a:pt x="0" y="361"/>
                    </a:lnTo>
                    <a:lnTo>
                      <a:pt x="1" y="358"/>
                    </a:lnTo>
                    <a:lnTo>
                      <a:pt x="4" y="351"/>
                    </a:lnTo>
                    <a:lnTo>
                      <a:pt x="8" y="338"/>
                    </a:lnTo>
                    <a:lnTo>
                      <a:pt x="9" y="331"/>
                    </a:lnTo>
                    <a:lnTo>
                      <a:pt x="10" y="321"/>
                    </a:lnTo>
                    <a:lnTo>
                      <a:pt x="10" y="40"/>
                    </a:lnTo>
                    <a:lnTo>
                      <a:pt x="9" y="31"/>
                    </a:lnTo>
                    <a:lnTo>
                      <a:pt x="8" y="23"/>
                    </a:lnTo>
                    <a:lnTo>
                      <a:pt x="7" y="15"/>
                    </a:lnTo>
                    <a:lnTo>
                      <a:pt x="4" y="9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10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71465" y="861562"/>
            <a:ext cx="8505825" cy="44954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  <a:lvl2pPr marL="340134" indent="-170068">
              <a:defRPr/>
            </a:lvl2pPr>
            <a:lvl3pPr marL="340134" indent="-170068">
              <a:defRPr/>
            </a:lvl3pPr>
            <a:lvl4pPr marL="340134" indent="-170068">
              <a:defRPr/>
            </a:lvl4pPr>
            <a:lvl5pPr marL="340134" indent="-170068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2" name="Title 11"/>
          <p:cNvSpPr>
            <a:spLocks noGrp="1" noChangeArrowheads="1"/>
          </p:cNvSpPr>
          <p:nvPr>
            <p:ph type="title"/>
          </p:nvPr>
        </p:nvSpPr>
        <p:spPr bwMode="auto">
          <a:xfrm>
            <a:off x="1833564" y="227014"/>
            <a:ext cx="6840537" cy="17953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422"/>
              </a:lnSpc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1"/>
            <a:ext cx="2895600" cy="109538"/>
          </a:xfrm>
          <a:prstGeom prst="rect">
            <a:avLst/>
          </a:prstGeom>
        </p:spPr>
        <p:txBody>
          <a:bodyPr/>
          <a:lstStyle>
            <a:lvl1pPr algn="l">
              <a:defRPr sz="75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AR">
                <a:solidFill>
                  <a:prstClr val="white"/>
                </a:solidFill>
              </a:rPr>
              <a:t>Plantilla corporativa</a:t>
            </a:r>
            <a:endParaRPr lang="es-A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0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(1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7"/>
            <a:ext cx="2976035" cy="360000"/>
          </a:xfrm>
        </p:spPr>
        <p:txBody>
          <a:bodyPr wrap="none" anchor="ctr" anchorCtr="0"/>
          <a:lstStyle>
            <a:lvl1pPr algn="l">
              <a:defRPr sz="1300" b="1" cap="none" baseline="0"/>
            </a:lvl1pPr>
          </a:lstStyle>
          <a:p>
            <a:r>
              <a:rPr lang="es-ES_tradnl" dirty="0"/>
              <a:t>TEXTO PUNTEADO (1 COLUMNA)</a:t>
            </a:r>
            <a:endParaRPr lang="en-US" dirty="0"/>
          </a:p>
        </p:txBody>
      </p:sp>
      <p:sp>
        <p:nvSpPr>
          <p:cNvPr id="15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8424000" cy="646331"/>
          </a:xfrm>
        </p:spPr>
        <p:txBody>
          <a:bodyPr>
            <a:spAutoFit/>
          </a:bodyPr>
          <a:lstStyle>
            <a:lvl1pPr marL="182563" indent="-182563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886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apositiv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2 Grupo"/>
          <p:cNvGrpSpPr>
            <a:grpSpLocks/>
          </p:cNvGrpSpPr>
          <p:nvPr userDrawn="1"/>
        </p:nvGrpSpPr>
        <p:grpSpPr bwMode="auto">
          <a:xfrm>
            <a:off x="1" y="1"/>
            <a:ext cx="1692275" cy="609600"/>
            <a:chOff x="0" y="0"/>
            <a:chExt cx="1692275" cy="60960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692275" cy="609600"/>
            </a:xfrm>
            <a:prstGeom prst="rect">
              <a:avLst/>
            </a:prstGeom>
            <a:solidFill>
              <a:srgbClr val="0063B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pic>
          <p:nvPicPr>
            <p:cNvPr id="6" name="Picture 7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75" y="0"/>
              <a:ext cx="857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38" y="0"/>
              <a:ext cx="7937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9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63" y="0"/>
              <a:ext cx="857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360363" y="117475"/>
              <a:ext cx="58737" cy="58738"/>
            </a:xfrm>
            <a:custGeom>
              <a:avLst/>
              <a:gdLst>
                <a:gd name="T0" fmla="*/ 2147483647 w 110"/>
                <a:gd name="T1" fmla="*/ 2147483647 h 111"/>
                <a:gd name="T2" fmla="*/ 2147483647 w 110"/>
                <a:gd name="T3" fmla="*/ 2147483647 h 111"/>
                <a:gd name="T4" fmla="*/ 2147483647 w 110"/>
                <a:gd name="T5" fmla="*/ 2147483647 h 111"/>
                <a:gd name="T6" fmla="*/ 2147483647 w 110"/>
                <a:gd name="T7" fmla="*/ 2147483647 h 111"/>
                <a:gd name="T8" fmla="*/ 2147483647 w 110"/>
                <a:gd name="T9" fmla="*/ 2147483647 h 111"/>
                <a:gd name="T10" fmla="*/ 2147483647 w 110"/>
                <a:gd name="T11" fmla="*/ 2147483647 h 111"/>
                <a:gd name="T12" fmla="*/ 2147483647 w 110"/>
                <a:gd name="T13" fmla="*/ 2147483647 h 111"/>
                <a:gd name="T14" fmla="*/ 2147483647 w 110"/>
                <a:gd name="T15" fmla="*/ 2147483647 h 111"/>
                <a:gd name="T16" fmla="*/ 2147483647 w 110"/>
                <a:gd name="T17" fmla="*/ 2147483647 h 111"/>
                <a:gd name="T18" fmla="*/ 2147483647 w 110"/>
                <a:gd name="T19" fmla="*/ 0 h 111"/>
                <a:gd name="T20" fmla="*/ 2147483647 w 110"/>
                <a:gd name="T21" fmla="*/ 0 h 111"/>
                <a:gd name="T22" fmla="*/ 2147483647 w 110"/>
                <a:gd name="T23" fmla="*/ 2147483647 h 111"/>
                <a:gd name="T24" fmla="*/ 2147483647 w 110"/>
                <a:gd name="T25" fmla="*/ 2147483647 h 111"/>
                <a:gd name="T26" fmla="*/ 2147483647 w 110"/>
                <a:gd name="T27" fmla="*/ 2147483647 h 111"/>
                <a:gd name="T28" fmla="*/ 2147483647 w 110"/>
                <a:gd name="T29" fmla="*/ 2147483647 h 111"/>
                <a:gd name="T30" fmla="*/ 2147483647 w 110"/>
                <a:gd name="T31" fmla="*/ 2147483647 h 111"/>
                <a:gd name="T32" fmla="*/ 2147483647 w 110"/>
                <a:gd name="T33" fmla="*/ 2147483647 h 111"/>
                <a:gd name="T34" fmla="*/ 2147483647 w 110"/>
                <a:gd name="T35" fmla="*/ 2147483647 h 111"/>
                <a:gd name="T36" fmla="*/ 0 w 110"/>
                <a:gd name="T37" fmla="*/ 2147483647 h 111"/>
                <a:gd name="T38" fmla="*/ 0 w 110"/>
                <a:gd name="T39" fmla="*/ 2147483647 h 111"/>
                <a:gd name="T40" fmla="*/ 2147483647 w 110"/>
                <a:gd name="T41" fmla="*/ 2147483647 h 111"/>
                <a:gd name="T42" fmla="*/ 2147483647 w 110"/>
                <a:gd name="T43" fmla="*/ 2147483647 h 111"/>
                <a:gd name="T44" fmla="*/ 2147483647 w 110"/>
                <a:gd name="T45" fmla="*/ 2147483647 h 111"/>
                <a:gd name="T46" fmla="*/ 2147483647 w 110"/>
                <a:gd name="T47" fmla="*/ 2147483647 h 111"/>
                <a:gd name="T48" fmla="*/ 2147483647 w 110"/>
                <a:gd name="T49" fmla="*/ 2147483647 h 111"/>
                <a:gd name="T50" fmla="*/ 2147483647 w 110"/>
                <a:gd name="T51" fmla="*/ 2147483647 h 111"/>
                <a:gd name="T52" fmla="*/ 2147483647 w 110"/>
                <a:gd name="T53" fmla="*/ 2147483647 h 111"/>
                <a:gd name="T54" fmla="*/ 2147483647 w 110"/>
                <a:gd name="T55" fmla="*/ 2147483647 h 111"/>
                <a:gd name="T56" fmla="*/ 2147483647 w 110"/>
                <a:gd name="T57" fmla="*/ 2147483647 h 111"/>
                <a:gd name="T58" fmla="*/ 2147483647 w 110"/>
                <a:gd name="T59" fmla="*/ 2147483647 h 111"/>
                <a:gd name="T60" fmla="*/ 2147483647 w 110"/>
                <a:gd name="T61" fmla="*/ 2147483647 h 111"/>
                <a:gd name="T62" fmla="*/ 2147483647 w 110"/>
                <a:gd name="T63" fmla="*/ 2147483647 h 111"/>
                <a:gd name="T64" fmla="*/ 2147483647 w 110"/>
                <a:gd name="T65" fmla="*/ 2147483647 h 111"/>
                <a:gd name="T66" fmla="*/ 2147483647 w 110"/>
                <a:gd name="T67" fmla="*/ 2147483647 h 111"/>
                <a:gd name="T68" fmla="*/ 2147483647 w 110"/>
                <a:gd name="T69" fmla="*/ 2147483647 h 111"/>
                <a:gd name="T70" fmla="*/ 2147483647 w 110"/>
                <a:gd name="T71" fmla="*/ 2147483647 h 111"/>
                <a:gd name="T72" fmla="*/ 2147483647 w 110"/>
                <a:gd name="T73" fmla="*/ 2147483647 h 1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0" h="111">
                  <a:moveTo>
                    <a:pt x="110" y="55"/>
                  </a:moveTo>
                  <a:lnTo>
                    <a:pt x="110" y="55"/>
                  </a:lnTo>
                  <a:lnTo>
                    <a:pt x="110" y="44"/>
                  </a:lnTo>
                  <a:lnTo>
                    <a:pt x="107" y="34"/>
                  </a:lnTo>
                  <a:lnTo>
                    <a:pt x="101" y="24"/>
                  </a:lnTo>
                  <a:lnTo>
                    <a:pt x="95" y="16"/>
                  </a:lnTo>
                  <a:lnTo>
                    <a:pt x="86" y="10"/>
                  </a:lnTo>
                  <a:lnTo>
                    <a:pt x="77" y="4"/>
                  </a:lnTo>
                  <a:lnTo>
                    <a:pt x="66" y="2"/>
                  </a:ln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5" y="10"/>
                  </a:lnTo>
                  <a:lnTo>
                    <a:pt x="16" y="16"/>
                  </a:lnTo>
                  <a:lnTo>
                    <a:pt x="9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5"/>
                  </a:lnTo>
                  <a:lnTo>
                    <a:pt x="1" y="67"/>
                  </a:lnTo>
                  <a:lnTo>
                    <a:pt x="4" y="78"/>
                  </a:lnTo>
                  <a:lnTo>
                    <a:pt x="9" y="86"/>
                  </a:lnTo>
                  <a:lnTo>
                    <a:pt x="16" y="94"/>
                  </a:lnTo>
                  <a:lnTo>
                    <a:pt x="25" y="102"/>
                  </a:lnTo>
                  <a:lnTo>
                    <a:pt x="34" y="106"/>
                  </a:lnTo>
                  <a:lnTo>
                    <a:pt x="44" y="110"/>
                  </a:lnTo>
                  <a:lnTo>
                    <a:pt x="56" y="111"/>
                  </a:lnTo>
                  <a:lnTo>
                    <a:pt x="66" y="110"/>
                  </a:lnTo>
                  <a:lnTo>
                    <a:pt x="77" y="106"/>
                  </a:lnTo>
                  <a:lnTo>
                    <a:pt x="86" y="102"/>
                  </a:lnTo>
                  <a:lnTo>
                    <a:pt x="95" y="94"/>
                  </a:lnTo>
                  <a:lnTo>
                    <a:pt x="101" y="86"/>
                  </a:lnTo>
                  <a:lnTo>
                    <a:pt x="107" y="78"/>
                  </a:lnTo>
                  <a:lnTo>
                    <a:pt x="110" y="67"/>
                  </a:lnTo>
                  <a:lnTo>
                    <a:pt x="110" y="55"/>
                  </a:lnTo>
                  <a:close/>
                </a:path>
              </a:pathLst>
            </a:custGeom>
            <a:solidFill>
              <a:srgbClr val="FFC8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1" name="Freeform 14"/>
            <p:cNvSpPr>
              <a:spLocks noEditPoints="1"/>
            </p:cNvSpPr>
            <p:nvPr userDrawn="1"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1701800" y="1685926"/>
            <a:ext cx="0" cy="43973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 noChangeArrowheads="1"/>
          </p:cNvSpPr>
          <p:nvPr>
            <p:ph type="title"/>
          </p:nvPr>
        </p:nvSpPr>
        <p:spPr bwMode="auto">
          <a:xfrm>
            <a:off x="1826919" y="1671172"/>
            <a:ext cx="6840537" cy="2625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896" baseline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4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018" y="2034544"/>
            <a:ext cx="4950550" cy="215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charset="0"/>
              <a:buNone/>
              <a:defRPr sz="1233" smtClean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15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52438" y="4978401"/>
            <a:ext cx="2895600" cy="109538"/>
          </a:xfrm>
          <a:prstGeom prst="rect">
            <a:avLst/>
          </a:prstGeom>
        </p:spPr>
        <p:txBody>
          <a:bodyPr/>
          <a:lstStyle>
            <a:lvl1pPr algn="l">
              <a:defRPr sz="75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AR">
                <a:solidFill>
                  <a:prstClr val="white"/>
                </a:solidFill>
              </a:rPr>
              <a:t>Plantilla corporativa</a:t>
            </a:r>
            <a:endParaRPr lang="es-A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299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>
            <a:off x="3284539" y="2166939"/>
            <a:ext cx="2576512" cy="4318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AR" dirty="0">
              <a:solidFill>
                <a:prstClr val="white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1" y="2166939"/>
            <a:ext cx="3284538" cy="431800"/>
          </a:xfrm>
          <a:prstGeom prst="rect">
            <a:avLst/>
          </a:prstGeom>
          <a:solidFill>
            <a:srgbClr val="0063B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grpSp>
        <p:nvGrpSpPr>
          <p:cNvPr id="2" name="11 Grupo"/>
          <p:cNvGrpSpPr>
            <a:grpSpLocks/>
          </p:cNvGrpSpPr>
          <p:nvPr userDrawn="1"/>
        </p:nvGrpSpPr>
        <p:grpSpPr bwMode="auto">
          <a:xfrm>
            <a:off x="2057401" y="2166939"/>
            <a:ext cx="1217613" cy="415925"/>
            <a:chOff x="0" y="0"/>
            <a:chExt cx="1692275" cy="609600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692275" cy="609600"/>
            </a:xfrm>
            <a:prstGeom prst="rect">
              <a:avLst/>
            </a:prstGeom>
            <a:solidFill>
              <a:srgbClr val="0063B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grpSp>
          <p:nvGrpSpPr>
            <p:cNvPr id="5" name="12 Grupo"/>
            <p:cNvGrpSpPr>
              <a:grpSpLocks/>
            </p:cNvGrpSpPr>
            <p:nvPr userDrawn="1"/>
          </p:nvGrpSpPr>
          <p:grpSpPr bwMode="auto">
            <a:xfrm>
              <a:off x="383906" y="190791"/>
              <a:ext cx="847241" cy="209405"/>
              <a:chOff x="574429" y="208230"/>
              <a:chExt cx="777300" cy="191955"/>
            </a:xfrm>
          </p:grpSpPr>
          <p:sp>
            <p:nvSpPr>
              <p:cNvPr id="8" name="Freeform 12"/>
              <p:cNvSpPr>
                <a:spLocks/>
              </p:cNvSpPr>
              <p:nvPr userDrawn="1"/>
            </p:nvSpPr>
            <p:spPr bwMode="auto">
              <a:xfrm>
                <a:off x="574429" y="208230"/>
                <a:ext cx="279342" cy="191955"/>
              </a:xfrm>
              <a:custGeom>
                <a:avLst/>
                <a:gdLst>
                  <a:gd name="T0" fmla="*/ 2147483647 w 524"/>
                  <a:gd name="T1" fmla="*/ 0 h 361"/>
                  <a:gd name="T2" fmla="*/ 2147483647 w 524"/>
                  <a:gd name="T3" fmla="*/ 0 h 361"/>
                  <a:gd name="T4" fmla="*/ 2147483647 w 524"/>
                  <a:gd name="T5" fmla="*/ 2147483647 h 361"/>
                  <a:gd name="T6" fmla="*/ 2147483647 w 524"/>
                  <a:gd name="T7" fmla="*/ 2147483647 h 361"/>
                  <a:gd name="T8" fmla="*/ 2147483647 w 524"/>
                  <a:gd name="T9" fmla="*/ 2147483647 h 361"/>
                  <a:gd name="T10" fmla="*/ 2147483647 w 524"/>
                  <a:gd name="T11" fmla="*/ 2147483647 h 361"/>
                  <a:gd name="T12" fmla="*/ 2147483647 w 524"/>
                  <a:gd name="T13" fmla="*/ 2147483647 h 361"/>
                  <a:gd name="T14" fmla="*/ 2147483647 w 524"/>
                  <a:gd name="T15" fmla="*/ 2147483647 h 361"/>
                  <a:gd name="T16" fmla="*/ 2147483647 w 524"/>
                  <a:gd name="T17" fmla="*/ 2147483647 h 361"/>
                  <a:gd name="T18" fmla="*/ 2147483647 w 524"/>
                  <a:gd name="T19" fmla="*/ 2147483647 h 361"/>
                  <a:gd name="T20" fmla="*/ 2147483647 w 524"/>
                  <a:gd name="T21" fmla="*/ 2147483647 h 361"/>
                  <a:gd name="T22" fmla="*/ 2147483647 w 524"/>
                  <a:gd name="T23" fmla="*/ 2147483647 h 361"/>
                  <a:gd name="T24" fmla="*/ 2147483647 w 524"/>
                  <a:gd name="T25" fmla="*/ 2147483647 h 361"/>
                  <a:gd name="T26" fmla="*/ 2147483647 w 524"/>
                  <a:gd name="T27" fmla="*/ 2147483647 h 361"/>
                  <a:gd name="T28" fmla="*/ 2147483647 w 524"/>
                  <a:gd name="T29" fmla="*/ 2147483647 h 361"/>
                  <a:gd name="T30" fmla="*/ 2147483647 w 524"/>
                  <a:gd name="T31" fmla="*/ 2147483647 h 361"/>
                  <a:gd name="T32" fmla="*/ 2147483647 w 524"/>
                  <a:gd name="T33" fmla="*/ 2147483647 h 361"/>
                  <a:gd name="T34" fmla="*/ 2147483647 w 524"/>
                  <a:gd name="T35" fmla="*/ 2147483647 h 361"/>
                  <a:gd name="T36" fmla="*/ 2147483647 w 524"/>
                  <a:gd name="T37" fmla="*/ 2147483647 h 361"/>
                  <a:gd name="T38" fmla="*/ 2147483647 w 524"/>
                  <a:gd name="T39" fmla="*/ 2147483647 h 361"/>
                  <a:gd name="T40" fmla="*/ 2147483647 w 524"/>
                  <a:gd name="T41" fmla="*/ 2147483647 h 361"/>
                  <a:gd name="T42" fmla="*/ 2147483647 w 524"/>
                  <a:gd name="T43" fmla="*/ 2147483647 h 361"/>
                  <a:gd name="T44" fmla="*/ 2147483647 w 524"/>
                  <a:gd name="T45" fmla="*/ 2147483647 h 361"/>
                  <a:gd name="T46" fmla="*/ 2147483647 w 524"/>
                  <a:gd name="T47" fmla="*/ 2147483647 h 361"/>
                  <a:gd name="T48" fmla="*/ 2147483647 w 524"/>
                  <a:gd name="T49" fmla="*/ 2147483647 h 361"/>
                  <a:gd name="T50" fmla="*/ 2147483647 w 524"/>
                  <a:gd name="T51" fmla="*/ 2147483647 h 361"/>
                  <a:gd name="T52" fmla="*/ 2147483647 w 524"/>
                  <a:gd name="T53" fmla="*/ 2147483647 h 361"/>
                  <a:gd name="T54" fmla="*/ 2147483647 w 524"/>
                  <a:gd name="T55" fmla="*/ 2147483647 h 361"/>
                  <a:gd name="T56" fmla="*/ 2147483647 w 524"/>
                  <a:gd name="T57" fmla="*/ 2147483647 h 361"/>
                  <a:gd name="T58" fmla="*/ 0 w 524"/>
                  <a:gd name="T59" fmla="*/ 0 h 361"/>
                  <a:gd name="T60" fmla="*/ 2147483647 w 524"/>
                  <a:gd name="T61" fmla="*/ 0 h 361"/>
                  <a:gd name="T62" fmla="*/ 2147483647 w 524"/>
                  <a:gd name="T63" fmla="*/ 0 h 361"/>
                  <a:gd name="T64" fmla="*/ 2147483647 w 524"/>
                  <a:gd name="T65" fmla="*/ 2147483647 h 361"/>
                  <a:gd name="T66" fmla="*/ 2147483647 w 524"/>
                  <a:gd name="T67" fmla="*/ 2147483647 h 361"/>
                  <a:gd name="T68" fmla="*/ 2147483647 w 524"/>
                  <a:gd name="T69" fmla="*/ 2147483647 h 361"/>
                  <a:gd name="T70" fmla="*/ 2147483647 w 524"/>
                  <a:gd name="T71" fmla="*/ 2147483647 h 361"/>
                  <a:gd name="T72" fmla="*/ 2147483647 w 524"/>
                  <a:gd name="T73" fmla="*/ 2147483647 h 361"/>
                  <a:gd name="T74" fmla="*/ 2147483647 w 524"/>
                  <a:gd name="T75" fmla="*/ 2147483647 h 361"/>
                  <a:gd name="T76" fmla="*/ 2147483647 w 524"/>
                  <a:gd name="T77" fmla="*/ 2147483647 h 361"/>
                  <a:gd name="T78" fmla="*/ 2147483647 w 524"/>
                  <a:gd name="T79" fmla="*/ 2147483647 h 361"/>
                  <a:gd name="T80" fmla="*/ 2147483647 w 524"/>
                  <a:gd name="T81" fmla="*/ 2147483647 h 361"/>
                  <a:gd name="T82" fmla="*/ 2147483647 w 524"/>
                  <a:gd name="T83" fmla="*/ 0 h 361"/>
                  <a:gd name="T84" fmla="*/ 2147483647 w 524"/>
                  <a:gd name="T85" fmla="*/ 0 h 3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24" h="361">
                    <a:moveTo>
                      <a:pt x="524" y="0"/>
                    </a:moveTo>
                    <a:lnTo>
                      <a:pt x="524" y="0"/>
                    </a:lnTo>
                    <a:lnTo>
                      <a:pt x="520" y="2"/>
                    </a:lnTo>
                    <a:lnTo>
                      <a:pt x="511" y="8"/>
                    </a:lnTo>
                    <a:lnTo>
                      <a:pt x="498" y="20"/>
                    </a:lnTo>
                    <a:lnTo>
                      <a:pt x="488" y="28"/>
                    </a:lnTo>
                    <a:lnTo>
                      <a:pt x="480" y="39"/>
                    </a:lnTo>
                    <a:lnTo>
                      <a:pt x="338" y="215"/>
                    </a:lnTo>
                    <a:lnTo>
                      <a:pt x="338" y="320"/>
                    </a:lnTo>
                    <a:lnTo>
                      <a:pt x="338" y="330"/>
                    </a:lnTo>
                    <a:lnTo>
                      <a:pt x="340" y="338"/>
                    </a:lnTo>
                    <a:lnTo>
                      <a:pt x="344" y="351"/>
                    </a:lnTo>
                    <a:lnTo>
                      <a:pt x="348" y="358"/>
                    </a:lnTo>
                    <a:lnTo>
                      <a:pt x="349" y="361"/>
                    </a:lnTo>
                    <a:lnTo>
                      <a:pt x="174" y="361"/>
                    </a:lnTo>
                    <a:lnTo>
                      <a:pt x="177" y="358"/>
                    </a:lnTo>
                    <a:lnTo>
                      <a:pt x="180" y="351"/>
                    </a:lnTo>
                    <a:lnTo>
                      <a:pt x="184" y="338"/>
                    </a:lnTo>
                    <a:lnTo>
                      <a:pt x="185" y="330"/>
                    </a:lnTo>
                    <a:lnTo>
                      <a:pt x="185" y="320"/>
                    </a:lnTo>
                    <a:lnTo>
                      <a:pt x="185" y="215"/>
                    </a:lnTo>
                    <a:lnTo>
                      <a:pt x="46" y="40"/>
                    </a:lnTo>
                    <a:lnTo>
                      <a:pt x="36" y="30"/>
                    </a:lnTo>
                    <a:lnTo>
                      <a:pt x="28" y="21"/>
                    </a:lnTo>
                    <a:lnTo>
                      <a:pt x="13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178" y="0"/>
                    </a:lnTo>
                    <a:lnTo>
                      <a:pt x="182" y="13"/>
                    </a:lnTo>
                    <a:lnTo>
                      <a:pt x="190" y="27"/>
                    </a:lnTo>
                    <a:lnTo>
                      <a:pt x="202" y="46"/>
                    </a:lnTo>
                    <a:lnTo>
                      <a:pt x="261" y="137"/>
                    </a:lnTo>
                    <a:lnTo>
                      <a:pt x="263" y="137"/>
                    </a:lnTo>
                    <a:lnTo>
                      <a:pt x="323" y="46"/>
                    </a:lnTo>
                    <a:lnTo>
                      <a:pt x="334" y="27"/>
                    </a:lnTo>
                    <a:lnTo>
                      <a:pt x="341" y="13"/>
                    </a:lnTo>
                    <a:lnTo>
                      <a:pt x="347" y="0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9" name="Freeform 14"/>
              <p:cNvSpPr>
                <a:spLocks noEditPoints="1"/>
              </p:cNvSpPr>
              <p:nvPr userDrawn="1"/>
            </p:nvSpPr>
            <p:spPr bwMode="auto">
              <a:xfrm>
                <a:off x="884135" y="208230"/>
                <a:ext cx="228736" cy="191955"/>
              </a:xfrm>
              <a:custGeom>
                <a:avLst/>
                <a:gdLst>
                  <a:gd name="T0" fmla="*/ 0 w 431"/>
                  <a:gd name="T1" fmla="*/ 0 h 361"/>
                  <a:gd name="T2" fmla="*/ 2147483647 w 431"/>
                  <a:gd name="T3" fmla="*/ 2147483647 h 361"/>
                  <a:gd name="T4" fmla="*/ 2147483647 w 431"/>
                  <a:gd name="T5" fmla="*/ 2147483647 h 361"/>
                  <a:gd name="T6" fmla="*/ 2147483647 w 431"/>
                  <a:gd name="T7" fmla="*/ 2147483647 h 361"/>
                  <a:gd name="T8" fmla="*/ 2147483647 w 431"/>
                  <a:gd name="T9" fmla="*/ 2147483647 h 361"/>
                  <a:gd name="T10" fmla="*/ 2147483647 w 431"/>
                  <a:gd name="T11" fmla="*/ 2147483647 h 361"/>
                  <a:gd name="T12" fmla="*/ 2147483647 w 431"/>
                  <a:gd name="T13" fmla="*/ 2147483647 h 361"/>
                  <a:gd name="T14" fmla="*/ 0 w 431"/>
                  <a:gd name="T15" fmla="*/ 2147483647 h 361"/>
                  <a:gd name="T16" fmla="*/ 2147483647 w 431"/>
                  <a:gd name="T17" fmla="*/ 2147483647 h 361"/>
                  <a:gd name="T18" fmla="*/ 2147483647 w 431"/>
                  <a:gd name="T19" fmla="*/ 2147483647 h 361"/>
                  <a:gd name="T20" fmla="*/ 2147483647 w 431"/>
                  <a:gd name="T21" fmla="*/ 2147483647 h 361"/>
                  <a:gd name="T22" fmla="*/ 2147483647 w 431"/>
                  <a:gd name="T23" fmla="*/ 2147483647 h 361"/>
                  <a:gd name="T24" fmla="*/ 2147483647 w 431"/>
                  <a:gd name="T25" fmla="*/ 2147483647 h 361"/>
                  <a:gd name="T26" fmla="*/ 2147483647 w 431"/>
                  <a:gd name="T27" fmla="*/ 2147483647 h 361"/>
                  <a:gd name="T28" fmla="*/ 2147483647 w 431"/>
                  <a:gd name="T29" fmla="*/ 2147483647 h 361"/>
                  <a:gd name="T30" fmla="*/ 2147483647 w 431"/>
                  <a:gd name="T31" fmla="*/ 2147483647 h 361"/>
                  <a:gd name="T32" fmla="*/ 2147483647 w 431"/>
                  <a:gd name="T33" fmla="*/ 2147483647 h 361"/>
                  <a:gd name="T34" fmla="*/ 2147483647 w 431"/>
                  <a:gd name="T35" fmla="*/ 2147483647 h 361"/>
                  <a:gd name="T36" fmla="*/ 2147483647 w 431"/>
                  <a:gd name="T37" fmla="*/ 2147483647 h 361"/>
                  <a:gd name="T38" fmla="*/ 2147483647 w 431"/>
                  <a:gd name="T39" fmla="*/ 2147483647 h 361"/>
                  <a:gd name="T40" fmla="*/ 2147483647 w 431"/>
                  <a:gd name="T41" fmla="*/ 2147483647 h 361"/>
                  <a:gd name="T42" fmla="*/ 2147483647 w 431"/>
                  <a:gd name="T43" fmla="*/ 2147483647 h 361"/>
                  <a:gd name="T44" fmla="*/ 2147483647 w 431"/>
                  <a:gd name="T45" fmla="*/ 2147483647 h 361"/>
                  <a:gd name="T46" fmla="*/ 2147483647 w 431"/>
                  <a:gd name="T47" fmla="*/ 2147483647 h 361"/>
                  <a:gd name="T48" fmla="*/ 2147483647 w 431"/>
                  <a:gd name="T49" fmla="*/ 2147483647 h 361"/>
                  <a:gd name="T50" fmla="*/ 2147483647 w 431"/>
                  <a:gd name="T51" fmla="*/ 2147483647 h 361"/>
                  <a:gd name="T52" fmla="*/ 2147483647 w 431"/>
                  <a:gd name="T53" fmla="*/ 2147483647 h 361"/>
                  <a:gd name="T54" fmla="*/ 2147483647 w 431"/>
                  <a:gd name="T55" fmla="*/ 2147483647 h 361"/>
                  <a:gd name="T56" fmla="*/ 2147483647 w 431"/>
                  <a:gd name="T57" fmla="*/ 2147483647 h 361"/>
                  <a:gd name="T58" fmla="*/ 2147483647 w 431"/>
                  <a:gd name="T59" fmla="*/ 2147483647 h 361"/>
                  <a:gd name="T60" fmla="*/ 2147483647 w 431"/>
                  <a:gd name="T61" fmla="*/ 2147483647 h 361"/>
                  <a:gd name="T62" fmla="*/ 2147483647 w 431"/>
                  <a:gd name="T63" fmla="*/ 2147483647 h 361"/>
                  <a:gd name="T64" fmla="*/ 2147483647 w 431"/>
                  <a:gd name="T65" fmla="*/ 2147483647 h 361"/>
                  <a:gd name="T66" fmla="*/ 2147483647 w 431"/>
                  <a:gd name="T67" fmla="*/ 2147483647 h 361"/>
                  <a:gd name="T68" fmla="*/ 2147483647 w 431"/>
                  <a:gd name="T69" fmla="*/ 2147483647 h 361"/>
                  <a:gd name="T70" fmla="*/ 2147483647 w 431"/>
                  <a:gd name="T71" fmla="*/ 2147483647 h 361"/>
                  <a:gd name="T72" fmla="*/ 2147483647 w 431"/>
                  <a:gd name="T73" fmla="*/ 2147483647 h 361"/>
                  <a:gd name="T74" fmla="*/ 2147483647 w 431"/>
                  <a:gd name="T75" fmla="*/ 2147483647 h 361"/>
                  <a:gd name="T76" fmla="*/ 2147483647 w 431"/>
                  <a:gd name="T77" fmla="*/ 2147483647 h 361"/>
                  <a:gd name="T78" fmla="*/ 2147483647 w 431"/>
                  <a:gd name="T79" fmla="*/ 2147483647 h 3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31" h="361">
                    <a:moveTo>
                      <a:pt x="291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5" y="11"/>
                    </a:lnTo>
                    <a:lnTo>
                      <a:pt x="9" y="23"/>
                    </a:lnTo>
                    <a:lnTo>
                      <a:pt x="10" y="31"/>
                    </a:lnTo>
                    <a:lnTo>
                      <a:pt x="11" y="40"/>
                    </a:lnTo>
                    <a:lnTo>
                      <a:pt x="11" y="320"/>
                    </a:lnTo>
                    <a:lnTo>
                      <a:pt x="10" y="330"/>
                    </a:lnTo>
                    <a:lnTo>
                      <a:pt x="9" y="338"/>
                    </a:lnTo>
                    <a:lnTo>
                      <a:pt x="8" y="345"/>
                    </a:lnTo>
                    <a:lnTo>
                      <a:pt x="5" y="351"/>
                    </a:lnTo>
                    <a:lnTo>
                      <a:pt x="2" y="358"/>
                    </a:lnTo>
                    <a:lnTo>
                      <a:pt x="0" y="361"/>
                    </a:lnTo>
                    <a:lnTo>
                      <a:pt x="174" y="361"/>
                    </a:lnTo>
                    <a:lnTo>
                      <a:pt x="173" y="358"/>
                    </a:lnTo>
                    <a:lnTo>
                      <a:pt x="170" y="351"/>
                    </a:lnTo>
                    <a:lnTo>
                      <a:pt x="166" y="338"/>
                    </a:lnTo>
                    <a:lnTo>
                      <a:pt x="165" y="330"/>
                    </a:lnTo>
                    <a:lnTo>
                      <a:pt x="164" y="320"/>
                    </a:lnTo>
                    <a:lnTo>
                      <a:pt x="164" y="233"/>
                    </a:lnTo>
                    <a:lnTo>
                      <a:pt x="291" y="233"/>
                    </a:lnTo>
                    <a:lnTo>
                      <a:pt x="305" y="232"/>
                    </a:lnTo>
                    <a:lnTo>
                      <a:pt x="320" y="231"/>
                    </a:lnTo>
                    <a:lnTo>
                      <a:pt x="334" y="228"/>
                    </a:lnTo>
                    <a:lnTo>
                      <a:pt x="347" y="225"/>
                    </a:lnTo>
                    <a:lnTo>
                      <a:pt x="359" y="221"/>
                    </a:lnTo>
                    <a:lnTo>
                      <a:pt x="371" y="217"/>
                    </a:lnTo>
                    <a:lnTo>
                      <a:pt x="381" y="211"/>
                    </a:lnTo>
                    <a:lnTo>
                      <a:pt x="391" y="203"/>
                    </a:lnTo>
                    <a:lnTo>
                      <a:pt x="401" y="195"/>
                    </a:lnTo>
                    <a:lnTo>
                      <a:pt x="408" y="187"/>
                    </a:lnTo>
                    <a:lnTo>
                      <a:pt x="415" y="177"/>
                    </a:lnTo>
                    <a:lnTo>
                      <a:pt x="421" y="167"/>
                    </a:lnTo>
                    <a:lnTo>
                      <a:pt x="426" y="156"/>
                    </a:lnTo>
                    <a:lnTo>
                      <a:pt x="429" y="144"/>
                    </a:lnTo>
                    <a:lnTo>
                      <a:pt x="430" y="131"/>
                    </a:lnTo>
                    <a:lnTo>
                      <a:pt x="431" y="117"/>
                    </a:lnTo>
                    <a:lnTo>
                      <a:pt x="430" y="103"/>
                    </a:lnTo>
                    <a:lnTo>
                      <a:pt x="429" y="90"/>
                    </a:lnTo>
                    <a:lnTo>
                      <a:pt x="426" y="78"/>
                    </a:lnTo>
                    <a:lnTo>
                      <a:pt x="421" y="67"/>
                    </a:lnTo>
                    <a:lnTo>
                      <a:pt x="415" y="57"/>
                    </a:lnTo>
                    <a:lnTo>
                      <a:pt x="409" y="48"/>
                    </a:lnTo>
                    <a:lnTo>
                      <a:pt x="401" y="38"/>
                    </a:lnTo>
                    <a:lnTo>
                      <a:pt x="392" y="31"/>
                    </a:lnTo>
                    <a:lnTo>
                      <a:pt x="383" y="24"/>
                    </a:lnTo>
                    <a:lnTo>
                      <a:pt x="372" y="18"/>
                    </a:lnTo>
                    <a:lnTo>
                      <a:pt x="360" y="12"/>
                    </a:lnTo>
                    <a:lnTo>
                      <a:pt x="347" y="8"/>
                    </a:lnTo>
                    <a:lnTo>
                      <a:pt x="334" y="5"/>
                    </a:lnTo>
                    <a:lnTo>
                      <a:pt x="321" y="2"/>
                    </a:lnTo>
                    <a:lnTo>
                      <a:pt x="305" y="1"/>
                    </a:lnTo>
                    <a:lnTo>
                      <a:pt x="291" y="0"/>
                    </a:lnTo>
                    <a:close/>
                    <a:moveTo>
                      <a:pt x="214" y="168"/>
                    </a:moveTo>
                    <a:lnTo>
                      <a:pt x="165" y="168"/>
                    </a:lnTo>
                    <a:lnTo>
                      <a:pt x="165" y="68"/>
                    </a:lnTo>
                    <a:lnTo>
                      <a:pt x="214" y="68"/>
                    </a:lnTo>
                    <a:lnTo>
                      <a:pt x="227" y="68"/>
                    </a:lnTo>
                    <a:lnTo>
                      <a:pt x="239" y="70"/>
                    </a:lnTo>
                    <a:lnTo>
                      <a:pt x="249" y="74"/>
                    </a:lnTo>
                    <a:lnTo>
                      <a:pt x="259" y="78"/>
                    </a:lnTo>
                    <a:lnTo>
                      <a:pt x="267" y="86"/>
                    </a:lnTo>
                    <a:lnTo>
                      <a:pt x="273" y="94"/>
                    </a:lnTo>
                    <a:lnTo>
                      <a:pt x="277" y="105"/>
                    </a:lnTo>
                    <a:lnTo>
                      <a:pt x="278" y="117"/>
                    </a:lnTo>
                    <a:lnTo>
                      <a:pt x="277" y="130"/>
                    </a:lnTo>
                    <a:lnTo>
                      <a:pt x="272" y="140"/>
                    </a:lnTo>
                    <a:lnTo>
                      <a:pt x="266" y="149"/>
                    </a:lnTo>
                    <a:lnTo>
                      <a:pt x="259" y="156"/>
                    </a:lnTo>
                    <a:lnTo>
                      <a:pt x="249" y="161"/>
                    </a:lnTo>
                    <a:lnTo>
                      <a:pt x="239" y="164"/>
                    </a:lnTo>
                    <a:lnTo>
                      <a:pt x="227" y="167"/>
                    </a:lnTo>
                    <a:lnTo>
                      <a:pt x="214" y="1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0" name="Freeform 17"/>
              <p:cNvSpPr>
                <a:spLocks/>
              </p:cNvSpPr>
              <p:nvPr userDrawn="1"/>
            </p:nvSpPr>
            <p:spPr bwMode="auto">
              <a:xfrm>
                <a:off x="1151332" y="208230"/>
                <a:ext cx="200397" cy="191955"/>
              </a:xfrm>
              <a:custGeom>
                <a:avLst/>
                <a:gdLst>
                  <a:gd name="T0" fmla="*/ 2147483647 w 380"/>
                  <a:gd name="T1" fmla="*/ 2147483647 h 361"/>
                  <a:gd name="T2" fmla="*/ 2147483647 w 380"/>
                  <a:gd name="T3" fmla="*/ 2147483647 h 361"/>
                  <a:gd name="T4" fmla="*/ 2147483647 w 380"/>
                  <a:gd name="T5" fmla="*/ 2147483647 h 361"/>
                  <a:gd name="T6" fmla="*/ 2147483647 w 380"/>
                  <a:gd name="T7" fmla="*/ 2147483647 h 361"/>
                  <a:gd name="T8" fmla="*/ 2147483647 w 380"/>
                  <a:gd name="T9" fmla="*/ 2147483647 h 361"/>
                  <a:gd name="T10" fmla="*/ 2147483647 w 380"/>
                  <a:gd name="T11" fmla="*/ 2147483647 h 361"/>
                  <a:gd name="T12" fmla="*/ 2147483647 w 380"/>
                  <a:gd name="T13" fmla="*/ 2147483647 h 361"/>
                  <a:gd name="T14" fmla="*/ 2147483647 w 380"/>
                  <a:gd name="T15" fmla="*/ 2147483647 h 361"/>
                  <a:gd name="T16" fmla="*/ 2147483647 w 380"/>
                  <a:gd name="T17" fmla="*/ 2147483647 h 361"/>
                  <a:gd name="T18" fmla="*/ 2147483647 w 380"/>
                  <a:gd name="T19" fmla="*/ 2147483647 h 361"/>
                  <a:gd name="T20" fmla="*/ 2147483647 w 380"/>
                  <a:gd name="T21" fmla="*/ 2147483647 h 361"/>
                  <a:gd name="T22" fmla="*/ 2147483647 w 380"/>
                  <a:gd name="T23" fmla="*/ 2147483647 h 361"/>
                  <a:gd name="T24" fmla="*/ 2147483647 w 380"/>
                  <a:gd name="T25" fmla="*/ 2147483647 h 361"/>
                  <a:gd name="T26" fmla="*/ 2147483647 w 380"/>
                  <a:gd name="T27" fmla="*/ 2147483647 h 361"/>
                  <a:gd name="T28" fmla="*/ 2147483647 w 380"/>
                  <a:gd name="T29" fmla="*/ 2147483647 h 361"/>
                  <a:gd name="T30" fmla="*/ 2147483647 w 380"/>
                  <a:gd name="T31" fmla="*/ 2147483647 h 361"/>
                  <a:gd name="T32" fmla="*/ 2147483647 w 380"/>
                  <a:gd name="T33" fmla="*/ 2147483647 h 361"/>
                  <a:gd name="T34" fmla="*/ 2147483647 w 380"/>
                  <a:gd name="T35" fmla="*/ 2147483647 h 361"/>
                  <a:gd name="T36" fmla="*/ 2147483647 w 380"/>
                  <a:gd name="T37" fmla="*/ 2147483647 h 361"/>
                  <a:gd name="T38" fmla="*/ 2147483647 w 380"/>
                  <a:gd name="T39" fmla="*/ 2147483647 h 361"/>
                  <a:gd name="T40" fmla="*/ 2147483647 w 380"/>
                  <a:gd name="T41" fmla="*/ 2147483647 h 361"/>
                  <a:gd name="T42" fmla="*/ 2147483647 w 380"/>
                  <a:gd name="T43" fmla="*/ 2147483647 h 361"/>
                  <a:gd name="T44" fmla="*/ 2147483647 w 380"/>
                  <a:gd name="T45" fmla="*/ 2147483647 h 361"/>
                  <a:gd name="T46" fmla="*/ 2147483647 w 380"/>
                  <a:gd name="T47" fmla="*/ 2147483647 h 361"/>
                  <a:gd name="T48" fmla="*/ 2147483647 w 380"/>
                  <a:gd name="T49" fmla="*/ 2147483647 h 361"/>
                  <a:gd name="T50" fmla="*/ 2147483647 w 380"/>
                  <a:gd name="T51" fmla="*/ 2147483647 h 361"/>
                  <a:gd name="T52" fmla="*/ 2147483647 w 380"/>
                  <a:gd name="T53" fmla="*/ 2147483647 h 361"/>
                  <a:gd name="T54" fmla="*/ 2147483647 w 380"/>
                  <a:gd name="T55" fmla="*/ 2147483647 h 361"/>
                  <a:gd name="T56" fmla="*/ 0 w 380"/>
                  <a:gd name="T57" fmla="*/ 2147483647 h 361"/>
                  <a:gd name="T58" fmla="*/ 0 w 380"/>
                  <a:gd name="T59" fmla="*/ 2147483647 h 361"/>
                  <a:gd name="T60" fmla="*/ 2147483647 w 380"/>
                  <a:gd name="T61" fmla="*/ 2147483647 h 361"/>
                  <a:gd name="T62" fmla="*/ 2147483647 w 380"/>
                  <a:gd name="T63" fmla="*/ 2147483647 h 361"/>
                  <a:gd name="T64" fmla="*/ 2147483647 w 380"/>
                  <a:gd name="T65" fmla="*/ 2147483647 h 361"/>
                  <a:gd name="T66" fmla="*/ 2147483647 w 380"/>
                  <a:gd name="T67" fmla="*/ 2147483647 h 361"/>
                  <a:gd name="T68" fmla="*/ 2147483647 w 380"/>
                  <a:gd name="T69" fmla="*/ 2147483647 h 361"/>
                  <a:gd name="T70" fmla="*/ 2147483647 w 380"/>
                  <a:gd name="T71" fmla="*/ 2147483647 h 361"/>
                  <a:gd name="T72" fmla="*/ 2147483647 w 380"/>
                  <a:gd name="T73" fmla="*/ 2147483647 h 361"/>
                  <a:gd name="T74" fmla="*/ 2147483647 w 380"/>
                  <a:gd name="T75" fmla="*/ 2147483647 h 361"/>
                  <a:gd name="T76" fmla="*/ 2147483647 w 380"/>
                  <a:gd name="T77" fmla="*/ 2147483647 h 361"/>
                  <a:gd name="T78" fmla="*/ 2147483647 w 380"/>
                  <a:gd name="T79" fmla="*/ 2147483647 h 361"/>
                  <a:gd name="T80" fmla="*/ 2147483647 w 380"/>
                  <a:gd name="T81" fmla="*/ 2147483647 h 361"/>
                  <a:gd name="T82" fmla="*/ 2147483647 w 380"/>
                  <a:gd name="T83" fmla="*/ 2147483647 h 361"/>
                  <a:gd name="T84" fmla="*/ 0 w 380"/>
                  <a:gd name="T85" fmla="*/ 0 h 361"/>
                  <a:gd name="T86" fmla="*/ 2147483647 w 380"/>
                  <a:gd name="T87" fmla="*/ 0 h 361"/>
                  <a:gd name="T88" fmla="*/ 2147483647 w 380"/>
                  <a:gd name="T89" fmla="*/ 2147483647 h 36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380" h="361">
                    <a:moveTo>
                      <a:pt x="380" y="84"/>
                    </a:moveTo>
                    <a:lnTo>
                      <a:pt x="380" y="84"/>
                    </a:lnTo>
                    <a:lnTo>
                      <a:pt x="378" y="83"/>
                    </a:lnTo>
                    <a:lnTo>
                      <a:pt x="370" y="80"/>
                    </a:lnTo>
                    <a:lnTo>
                      <a:pt x="355" y="76"/>
                    </a:lnTo>
                    <a:lnTo>
                      <a:pt x="347" y="75"/>
                    </a:lnTo>
                    <a:lnTo>
                      <a:pt x="338" y="75"/>
                    </a:lnTo>
                    <a:lnTo>
                      <a:pt x="164" y="75"/>
                    </a:lnTo>
                    <a:lnTo>
                      <a:pt x="164" y="161"/>
                    </a:lnTo>
                    <a:lnTo>
                      <a:pt x="303" y="161"/>
                    </a:lnTo>
                    <a:lnTo>
                      <a:pt x="322" y="161"/>
                    </a:lnTo>
                    <a:lnTo>
                      <a:pt x="336" y="158"/>
                    </a:lnTo>
                    <a:lnTo>
                      <a:pt x="350" y="155"/>
                    </a:lnTo>
                    <a:lnTo>
                      <a:pt x="350" y="240"/>
                    </a:lnTo>
                    <a:lnTo>
                      <a:pt x="346" y="239"/>
                    </a:lnTo>
                    <a:lnTo>
                      <a:pt x="336" y="237"/>
                    </a:lnTo>
                    <a:lnTo>
                      <a:pt x="322" y="234"/>
                    </a:lnTo>
                    <a:lnTo>
                      <a:pt x="303" y="233"/>
                    </a:lnTo>
                    <a:lnTo>
                      <a:pt x="164" y="233"/>
                    </a:lnTo>
                    <a:lnTo>
                      <a:pt x="164" y="321"/>
                    </a:lnTo>
                    <a:lnTo>
                      <a:pt x="164" y="331"/>
                    </a:lnTo>
                    <a:lnTo>
                      <a:pt x="165" y="338"/>
                    </a:lnTo>
                    <a:lnTo>
                      <a:pt x="169" y="351"/>
                    </a:lnTo>
                    <a:lnTo>
                      <a:pt x="172" y="358"/>
                    </a:lnTo>
                    <a:lnTo>
                      <a:pt x="173" y="361"/>
                    </a:lnTo>
                    <a:lnTo>
                      <a:pt x="0" y="361"/>
                    </a:lnTo>
                    <a:lnTo>
                      <a:pt x="1" y="358"/>
                    </a:lnTo>
                    <a:lnTo>
                      <a:pt x="4" y="351"/>
                    </a:lnTo>
                    <a:lnTo>
                      <a:pt x="8" y="338"/>
                    </a:lnTo>
                    <a:lnTo>
                      <a:pt x="9" y="331"/>
                    </a:lnTo>
                    <a:lnTo>
                      <a:pt x="10" y="321"/>
                    </a:lnTo>
                    <a:lnTo>
                      <a:pt x="10" y="40"/>
                    </a:lnTo>
                    <a:lnTo>
                      <a:pt x="9" y="31"/>
                    </a:lnTo>
                    <a:lnTo>
                      <a:pt x="8" y="23"/>
                    </a:lnTo>
                    <a:lnTo>
                      <a:pt x="7" y="15"/>
                    </a:lnTo>
                    <a:lnTo>
                      <a:pt x="4" y="9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69646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01871" y="2231871"/>
            <a:ext cx="2385265" cy="263680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328" baseline="0" smtClean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25247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2438" y="4978401"/>
            <a:ext cx="2895600" cy="109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1" y="4684716"/>
            <a:ext cx="2133600" cy="3571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fld id="{1420620D-AAFA-47BB-816D-85BACC530793}" type="slidenum">
              <a:rPr lang="es-ES">
                <a:solidFill>
                  <a:prstClr val="black"/>
                </a:solidFill>
              </a:rPr>
              <a:pPr eaLnBrk="1" hangingPunct="1">
                <a:defRPr/>
              </a:pPr>
              <a:t>‹Nº›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104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 userDrawn="1"/>
        </p:nvSpPr>
        <p:spPr>
          <a:xfrm>
            <a:off x="1" y="160719"/>
            <a:ext cx="6929454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AR" dirty="0">
              <a:solidFill>
                <a:prstClr val="white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393" y="-53597"/>
            <a:ext cx="6778625" cy="85725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AR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52438" y="4978401"/>
            <a:ext cx="2895600" cy="109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1" y="4684716"/>
            <a:ext cx="2133600" cy="3571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fld id="{C8EAFFA8-F3BA-41DE-A7C5-A4382C141FA0}" type="slidenum">
              <a:rPr lang="es-ES">
                <a:solidFill>
                  <a:prstClr val="black"/>
                </a:solidFill>
              </a:rPr>
              <a:pPr eaLnBrk="1" hangingPunct="1">
                <a:defRPr/>
              </a:pPr>
              <a:t>‹Nº›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233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 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40684" y="914402"/>
            <a:ext cx="8370275" cy="40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91"/>
              </a:spcBef>
              <a:buClr>
                <a:srgbClr val="515151"/>
              </a:buClr>
              <a:buFont typeface="Arial"/>
              <a:buNone/>
              <a:defRPr sz="1455" b="0" i="0" u="none" strike="noStrike" cap="none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00202" marR="0" lvl="1" indent="-74777" algn="l" rtl="0">
              <a:lnSpc>
                <a:spcPct val="90000"/>
              </a:lnSpc>
              <a:spcBef>
                <a:spcPts val="259"/>
              </a:spcBef>
              <a:buClr>
                <a:srgbClr val="FF0000"/>
              </a:buClr>
              <a:buSzPct val="102066"/>
              <a:buFont typeface="Arial"/>
              <a:buChar char="•"/>
              <a:defRPr sz="1294" b="0" i="0" u="none" strike="noStrike" cap="none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23386" marR="0" lvl="2" indent="-57349" algn="l" rtl="0">
              <a:lnSpc>
                <a:spcPct val="90000"/>
              </a:lnSpc>
              <a:spcBef>
                <a:spcPts val="227"/>
              </a:spcBef>
              <a:buClr>
                <a:srgbClr val="FF0000"/>
              </a:buClr>
              <a:buSzPct val="98816"/>
              <a:buFont typeface="Arial"/>
              <a:buChar char="•"/>
              <a:defRPr sz="1132" b="0" i="0" u="none" strike="noStrike" cap="none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292738" marR="0" lvl="3" indent="-56468" algn="l" rtl="0">
              <a:lnSpc>
                <a:spcPct val="90000"/>
              </a:lnSpc>
              <a:spcBef>
                <a:spcPts val="227"/>
              </a:spcBef>
              <a:buClr>
                <a:srgbClr val="FF0000"/>
              </a:buClr>
              <a:buSzPct val="98816"/>
              <a:buFont typeface="Arial"/>
              <a:buChar char="•"/>
              <a:defRPr sz="1132" b="0" i="0" u="none" strike="noStrike" cap="none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662092" marR="0" lvl="4" indent="-55588" algn="l" rtl="0">
              <a:lnSpc>
                <a:spcPct val="90000"/>
              </a:lnSpc>
              <a:spcBef>
                <a:spcPts val="227"/>
              </a:spcBef>
              <a:buClr>
                <a:srgbClr val="FF0000"/>
              </a:buClr>
              <a:buSzPct val="98816"/>
              <a:buFont typeface="Arial"/>
              <a:buChar char="•"/>
              <a:defRPr sz="1132" b="0" i="0" u="none" strike="noStrike" cap="none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031446" marR="0" lvl="5" indent="11360" algn="l" rtl="0">
              <a:lnSpc>
                <a:spcPct val="90000"/>
              </a:lnSpc>
              <a:spcBef>
                <a:spcPts val="324"/>
              </a:spcBef>
              <a:buClr>
                <a:schemeClr val="dk1"/>
              </a:buClr>
              <a:buSzPct val="97579"/>
              <a:buFont typeface="Arial"/>
              <a:buChar char="•"/>
              <a:defRPr sz="161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400799" marR="0" lvl="6" indent="12241" algn="l" rtl="0">
              <a:lnSpc>
                <a:spcPct val="90000"/>
              </a:lnSpc>
              <a:spcBef>
                <a:spcPts val="324"/>
              </a:spcBef>
              <a:buClr>
                <a:schemeClr val="dk1"/>
              </a:buClr>
              <a:buSzPct val="97579"/>
              <a:buFont typeface="Arial"/>
              <a:buChar char="•"/>
              <a:defRPr sz="161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770153" marR="0" lvl="7" indent="13121" algn="l" rtl="0">
              <a:lnSpc>
                <a:spcPct val="90000"/>
              </a:lnSpc>
              <a:spcBef>
                <a:spcPts val="324"/>
              </a:spcBef>
              <a:buClr>
                <a:schemeClr val="dk1"/>
              </a:buClr>
              <a:buSzPct val="97579"/>
              <a:buFont typeface="Arial"/>
              <a:buChar char="•"/>
              <a:defRPr sz="161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139507" marR="0" lvl="8" indent="14002" algn="l" rtl="0">
              <a:lnSpc>
                <a:spcPct val="90000"/>
              </a:lnSpc>
              <a:spcBef>
                <a:spcPts val="324"/>
              </a:spcBef>
              <a:buClr>
                <a:schemeClr val="dk1"/>
              </a:buClr>
              <a:buSzPct val="97579"/>
              <a:buFont typeface="Arial"/>
              <a:buChar char="•"/>
              <a:defRPr sz="161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40677" y="-14118"/>
            <a:ext cx="8194430" cy="695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attrocento Sans"/>
              <a:buNone/>
              <a:defRPr sz="1991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281"/>
            </a:lvl2pPr>
            <a:lvl3pPr lvl="2" indent="0">
              <a:spcBef>
                <a:spcPts val="0"/>
              </a:spcBef>
              <a:buFont typeface="Arial"/>
              <a:buNone/>
              <a:defRPr sz="1281"/>
            </a:lvl3pPr>
            <a:lvl4pPr lvl="3" indent="0">
              <a:spcBef>
                <a:spcPts val="0"/>
              </a:spcBef>
              <a:buFont typeface="Arial"/>
              <a:buNone/>
              <a:defRPr sz="1281"/>
            </a:lvl4pPr>
            <a:lvl5pPr lvl="4" indent="0">
              <a:spcBef>
                <a:spcPts val="0"/>
              </a:spcBef>
              <a:buFont typeface="Arial"/>
              <a:buNone/>
              <a:defRPr sz="1281"/>
            </a:lvl5pPr>
            <a:lvl6pPr lvl="5" indent="0">
              <a:spcBef>
                <a:spcPts val="0"/>
              </a:spcBef>
              <a:buFont typeface="Arial"/>
              <a:buNone/>
              <a:defRPr sz="1281"/>
            </a:lvl6pPr>
            <a:lvl7pPr lvl="6" indent="0">
              <a:spcBef>
                <a:spcPts val="0"/>
              </a:spcBef>
              <a:buFont typeface="Arial"/>
              <a:buNone/>
              <a:defRPr sz="1281"/>
            </a:lvl7pPr>
            <a:lvl8pPr lvl="7" indent="0">
              <a:spcBef>
                <a:spcPts val="0"/>
              </a:spcBef>
              <a:buFont typeface="Arial"/>
              <a:buNone/>
              <a:defRPr sz="1281"/>
            </a:lvl8pPr>
            <a:lvl9pPr lvl="8" indent="0">
              <a:spcBef>
                <a:spcPts val="0"/>
              </a:spcBef>
              <a:buFont typeface="Arial"/>
              <a:buNone/>
              <a:defRPr sz="1281"/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8558909" y="308390"/>
            <a:ext cx="42718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" name="Shape 25"/>
          <p:cNvGrpSpPr/>
          <p:nvPr/>
        </p:nvGrpSpPr>
        <p:grpSpPr>
          <a:xfrm>
            <a:off x="8640633" y="87474"/>
            <a:ext cx="0" cy="156735"/>
            <a:chOff x="1140766" y="120822"/>
            <a:chExt cx="0" cy="288032"/>
          </a:xfrm>
        </p:grpSpPr>
        <p:cxnSp>
          <p:nvCxnSpPr>
            <p:cNvPr id="26" name="Shape 26"/>
            <p:cNvCxnSpPr/>
            <p:nvPr/>
          </p:nvCxnSpPr>
          <p:spPr>
            <a:xfrm>
              <a:off x="1140766" y="120822"/>
              <a:ext cx="0" cy="288032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10800000">
              <a:off x="1140766" y="120822"/>
              <a:ext cx="0" cy="288032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8" name="Shape 28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4543" y="4677986"/>
            <a:ext cx="912828" cy="404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1398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588" y="1724025"/>
            <a:ext cx="7524751" cy="857250"/>
          </a:xfrm>
          <a:prstGeom prst="rect">
            <a:avLst/>
          </a:prstGeom>
          <a:solidFill>
            <a:srgbClr val="0063B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5" name="4 Rectángulo"/>
          <p:cNvSpPr/>
          <p:nvPr userDrawn="1"/>
        </p:nvSpPr>
        <p:spPr>
          <a:xfrm>
            <a:off x="-1588" y="2578102"/>
            <a:ext cx="7459663" cy="25241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AR" dirty="0">
              <a:solidFill>
                <a:prstClr val="white"/>
              </a:solidFill>
            </a:endParaRPr>
          </a:p>
        </p:txBody>
      </p:sp>
      <p:pic>
        <p:nvPicPr>
          <p:cNvPr id="6" name="24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6" y="2578102"/>
            <a:ext cx="2746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spect="1" noChangeArrowheads="1" noTextEdit="1"/>
          </p:cNvSpPr>
          <p:nvPr userDrawn="1"/>
        </p:nvSpPr>
        <p:spPr bwMode="auto">
          <a:xfrm>
            <a:off x="-1589" y="1717677"/>
            <a:ext cx="1779589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" name="AutoShape 12"/>
          <p:cNvSpPr>
            <a:spLocks noChangeAspect="1" noChangeArrowheads="1" noTextEdit="1"/>
          </p:cNvSpPr>
          <p:nvPr userDrawn="1"/>
        </p:nvSpPr>
        <p:spPr bwMode="auto">
          <a:xfrm>
            <a:off x="-1587" y="1719265"/>
            <a:ext cx="1738313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3175" y="1724025"/>
            <a:ext cx="1968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3175" y="1724025"/>
            <a:ext cx="1968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cxnSp>
        <p:nvCxnSpPr>
          <p:cNvPr id="11" name="10 Conector recto"/>
          <p:cNvCxnSpPr/>
          <p:nvPr userDrawn="1"/>
        </p:nvCxnSpPr>
        <p:spPr>
          <a:xfrm>
            <a:off x="2093914" y="2025650"/>
            <a:ext cx="0" cy="277814"/>
          </a:xfrm>
          <a:prstGeom prst="line">
            <a:avLst/>
          </a:prstGeom>
          <a:ln w="19050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2 Grupo"/>
          <p:cNvGrpSpPr>
            <a:grpSpLocks/>
          </p:cNvGrpSpPr>
          <p:nvPr userDrawn="1"/>
        </p:nvGrpSpPr>
        <p:grpSpPr bwMode="auto">
          <a:xfrm>
            <a:off x="85725" y="1727201"/>
            <a:ext cx="1771650" cy="847725"/>
            <a:chOff x="0" y="0"/>
            <a:chExt cx="1692275" cy="609600"/>
          </a:xfrm>
        </p:grpSpPr>
        <p:sp>
          <p:nvSpPr>
            <p:cNvPr id="13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692275" cy="609600"/>
            </a:xfrm>
            <a:prstGeom prst="rect">
              <a:avLst/>
            </a:prstGeom>
            <a:solidFill>
              <a:srgbClr val="0063B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grpSp>
          <p:nvGrpSpPr>
            <p:cNvPr id="3" name="12 Grupo"/>
            <p:cNvGrpSpPr>
              <a:grpSpLocks/>
            </p:cNvGrpSpPr>
            <p:nvPr userDrawn="1"/>
          </p:nvGrpSpPr>
          <p:grpSpPr bwMode="auto">
            <a:xfrm>
              <a:off x="383642" y="190643"/>
              <a:ext cx="846138" cy="208908"/>
              <a:chOff x="574188" y="208095"/>
              <a:chExt cx="776287" cy="191500"/>
            </a:xfrm>
          </p:grpSpPr>
          <p:sp>
            <p:nvSpPr>
              <p:cNvPr id="15" name="Freeform 12"/>
              <p:cNvSpPr>
                <a:spLocks/>
              </p:cNvSpPr>
              <p:nvPr userDrawn="1"/>
            </p:nvSpPr>
            <p:spPr bwMode="auto">
              <a:xfrm>
                <a:off x="574190" y="208095"/>
                <a:ext cx="278239" cy="191499"/>
              </a:xfrm>
              <a:custGeom>
                <a:avLst/>
                <a:gdLst>
                  <a:gd name="T0" fmla="*/ 2147483647 w 524"/>
                  <a:gd name="T1" fmla="*/ 0 h 361"/>
                  <a:gd name="T2" fmla="*/ 2147483647 w 524"/>
                  <a:gd name="T3" fmla="*/ 0 h 361"/>
                  <a:gd name="T4" fmla="*/ 2147483647 w 524"/>
                  <a:gd name="T5" fmla="*/ 2147483647 h 361"/>
                  <a:gd name="T6" fmla="*/ 2147483647 w 524"/>
                  <a:gd name="T7" fmla="*/ 2147483647 h 361"/>
                  <a:gd name="T8" fmla="*/ 2147483647 w 524"/>
                  <a:gd name="T9" fmla="*/ 2147483647 h 361"/>
                  <a:gd name="T10" fmla="*/ 2147483647 w 524"/>
                  <a:gd name="T11" fmla="*/ 2147483647 h 361"/>
                  <a:gd name="T12" fmla="*/ 2147483647 w 524"/>
                  <a:gd name="T13" fmla="*/ 2147483647 h 361"/>
                  <a:gd name="T14" fmla="*/ 2147483647 w 524"/>
                  <a:gd name="T15" fmla="*/ 2147483647 h 361"/>
                  <a:gd name="T16" fmla="*/ 2147483647 w 524"/>
                  <a:gd name="T17" fmla="*/ 2147483647 h 361"/>
                  <a:gd name="T18" fmla="*/ 2147483647 w 524"/>
                  <a:gd name="T19" fmla="*/ 2147483647 h 361"/>
                  <a:gd name="T20" fmla="*/ 2147483647 w 524"/>
                  <a:gd name="T21" fmla="*/ 2147483647 h 361"/>
                  <a:gd name="T22" fmla="*/ 2147483647 w 524"/>
                  <a:gd name="T23" fmla="*/ 2147483647 h 361"/>
                  <a:gd name="T24" fmla="*/ 2147483647 w 524"/>
                  <a:gd name="T25" fmla="*/ 2147483647 h 361"/>
                  <a:gd name="T26" fmla="*/ 2147483647 w 524"/>
                  <a:gd name="T27" fmla="*/ 2147483647 h 361"/>
                  <a:gd name="T28" fmla="*/ 2147483647 w 524"/>
                  <a:gd name="T29" fmla="*/ 2147483647 h 361"/>
                  <a:gd name="T30" fmla="*/ 2147483647 w 524"/>
                  <a:gd name="T31" fmla="*/ 2147483647 h 361"/>
                  <a:gd name="T32" fmla="*/ 2147483647 w 524"/>
                  <a:gd name="T33" fmla="*/ 2147483647 h 361"/>
                  <a:gd name="T34" fmla="*/ 2147483647 w 524"/>
                  <a:gd name="T35" fmla="*/ 2147483647 h 361"/>
                  <a:gd name="T36" fmla="*/ 2147483647 w 524"/>
                  <a:gd name="T37" fmla="*/ 2147483647 h 361"/>
                  <a:gd name="T38" fmla="*/ 2147483647 w 524"/>
                  <a:gd name="T39" fmla="*/ 2147483647 h 361"/>
                  <a:gd name="T40" fmla="*/ 2147483647 w 524"/>
                  <a:gd name="T41" fmla="*/ 2147483647 h 361"/>
                  <a:gd name="T42" fmla="*/ 2147483647 w 524"/>
                  <a:gd name="T43" fmla="*/ 2147483647 h 361"/>
                  <a:gd name="T44" fmla="*/ 2147483647 w 524"/>
                  <a:gd name="T45" fmla="*/ 2147483647 h 361"/>
                  <a:gd name="T46" fmla="*/ 2147483647 w 524"/>
                  <a:gd name="T47" fmla="*/ 2147483647 h 361"/>
                  <a:gd name="T48" fmla="*/ 2147483647 w 524"/>
                  <a:gd name="T49" fmla="*/ 2147483647 h 361"/>
                  <a:gd name="T50" fmla="*/ 2147483647 w 524"/>
                  <a:gd name="T51" fmla="*/ 2147483647 h 361"/>
                  <a:gd name="T52" fmla="*/ 2147483647 w 524"/>
                  <a:gd name="T53" fmla="*/ 2147483647 h 361"/>
                  <a:gd name="T54" fmla="*/ 2147483647 w 524"/>
                  <a:gd name="T55" fmla="*/ 2147483647 h 361"/>
                  <a:gd name="T56" fmla="*/ 2147483647 w 524"/>
                  <a:gd name="T57" fmla="*/ 2147483647 h 361"/>
                  <a:gd name="T58" fmla="*/ 0 w 524"/>
                  <a:gd name="T59" fmla="*/ 0 h 361"/>
                  <a:gd name="T60" fmla="*/ 2147483647 w 524"/>
                  <a:gd name="T61" fmla="*/ 0 h 361"/>
                  <a:gd name="T62" fmla="*/ 2147483647 w 524"/>
                  <a:gd name="T63" fmla="*/ 0 h 361"/>
                  <a:gd name="T64" fmla="*/ 2147483647 w 524"/>
                  <a:gd name="T65" fmla="*/ 2147483647 h 361"/>
                  <a:gd name="T66" fmla="*/ 2147483647 w 524"/>
                  <a:gd name="T67" fmla="*/ 2147483647 h 361"/>
                  <a:gd name="T68" fmla="*/ 2147483647 w 524"/>
                  <a:gd name="T69" fmla="*/ 2147483647 h 361"/>
                  <a:gd name="T70" fmla="*/ 2147483647 w 524"/>
                  <a:gd name="T71" fmla="*/ 2147483647 h 361"/>
                  <a:gd name="T72" fmla="*/ 2147483647 w 524"/>
                  <a:gd name="T73" fmla="*/ 2147483647 h 361"/>
                  <a:gd name="T74" fmla="*/ 2147483647 w 524"/>
                  <a:gd name="T75" fmla="*/ 2147483647 h 361"/>
                  <a:gd name="T76" fmla="*/ 2147483647 w 524"/>
                  <a:gd name="T77" fmla="*/ 2147483647 h 361"/>
                  <a:gd name="T78" fmla="*/ 2147483647 w 524"/>
                  <a:gd name="T79" fmla="*/ 2147483647 h 361"/>
                  <a:gd name="T80" fmla="*/ 2147483647 w 524"/>
                  <a:gd name="T81" fmla="*/ 2147483647 h 361"/>
                  <a:gd name="T82" fmla="*/ 2147483647 w 524"/>
                  <a:gd name="T83" fmla="*/ 0 h 361"/>
                  <a:gd name="T84" fmla="*/ 2147483647 w 524"/>
                  <a:gd name="T85" fmla="*/ 0 h 3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24" h="361">
                    <a:moveTo>
                      <a:pt x="524" y="0"/>
                    </a:moveTo>
                    <a:lnTo>
                      <a:pt x="524" y="0"/>
                    </a:lnTo>
                    <a:lnTo>
                      <a:pt x="520" y="2"/>
                    </a:lnTo>
                    <a:lnTo>
                      <a:pt x="511" y="8"/>
                    </a:lnTo>
                    <a:lnTo>
                      <a:pt x="498" y="20"/>
                    </a:lnTo>
                    <a:lnTo>
                      <a:pt x="488" y="28"/>
                    </a:lnTo>
                    <a:lnTo>
                      <a:pt x="480" y="39"/>
                    </a:lnTo>
                    <a:lnTo>
                      <a:pt x="338" y="215"/>
                    </a:lnTo>
                    <a:lnTo>
                      <a:pt x="338" y="320"/>
                    </a:lnTo>
                    <a:lnTo>
                      <a:pt x="338" y="330"/>
                    </a:lnTo>
                    <a:lnTo>
                      <a:pt x="340" y="338"/>
                    </a:lnTo>
                    <a:lnTo>
                      <a:pt x="344" y="351"/>
                    </a:lnTo>
                    <a:lnTo>
                      <a:pt x="348" y="358"/>
                    </a:lnTo>
                    <a:lnTo>
                      <a:pt x="349" y="361"/>
                    </a:lnTo>
                    <a:lnTo>
                      <a:pt x="174" y="361"/>
                    </a:lnTo>
                    <a:lnTo>
                      <a:pt x="177" y="358"/>
                    </a:lnTo>
                    <a:lnTo>
                      <a:pt x="180" y="351"/>
                    </a:lnTo>
                    <a:lnTo>
                      <a:pt x="184" y="338"/>
                    </a:lnTo>
                    <a:lnTo>
                      <a:pt x="185" y="330"/>
                    </a:lnTo>
                    <a:lnTo>
                      <a:pt x="185" y="320"/>
                    </a:lnTo>
                    <a:lnTo>
                      <a:pt x="185" y="215"/>
                    </a:lnTo>
                    <a:lnTo>
                      <a:pt x="46" y="40"/>
                    </a:lnTo>
                    <a:lnTo>
                      <a:pt x="36" y="30"/>
                    </a:lnTo>
                    <a:lnTo>
                      <a:pt x="28" y="21"/>
                    </a:lnTo>
                    <a:lnTo>
                      <a:pt x="13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178" y="0"/>
                    </a:lnTo>
                    <a:lnTo>
                      <a:pt x="182" y="13"/>
                    </a:lnTo>
                    <a:lnTo>
                      <a:pt x="190" y="27"/>
                    </a:lnTo>
                    <a:lnTo>
                      <a:pt x="202" y="46"/>
                    </a:lnTo>
                    <a:lnTo>
                      <a:pt x="261" y="137"/>
                    </a:lnTo>
                    <a:lnTo>
                      <a:pt x="263" y="137"/>
                    </a:lnTo>
                    <a:lnTo>
                      <a:pt x="323" y="46"/>
                    </a:lnTo>
                    <a:lnTo>
                      <a:pt x="334" y="27"/>
                    </a:lnTo>
                    <a:lnTo>
                      <a:pt x="341" y="13"/>
                    </a:lnTo>
                    <a:lnTo>
                      <a:pt x="347" y="0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6" name="Freeform 14"/>
              <p:cNvSpPr>
                <a:spLocks noEditPoints="1"/>
              </p:cNvSpPr>
              <p:nvPr userDrawn="1"/>
            </p:nvSpPr>
            <p:spPr bwMode="auto">
              <a:xfrm>
                <a:off x="884426" y="208095"/>
                <a:ext cx="228156" cy="191499"/>
              </a:xfrm>
              <a:custGeom>
                <a:avLst/>
                <a:gdLst>
                  <a:gd name="T0" fmla="*/ 0 w 431"/>
                  <a:gd name="T1" fmla="*/ 0 h 361"/>
                  <a:gd name="T2" fmla="*/ 2147483647 w 431"/>
                  <a:gd name="T3" fmla="*/ 2147483647 h 361"/>
                  <a:gd name="T4" fmla="*/ 2147483647 w 431"/>
                  <a:gd name="T5" fmla="*/ 2147483647 h 361"/>
                  <a:gd name="T6" fmla="*/ 2147483647 w 431"/>
                  <a:gd name="T7" fmla="*/ 2147483647 h 361"/>
                  <a:gd name="T8" fmla="*/ 2147483647 w 431"/>
                  <a:gd name="T9" fmla="*/ 2147483647 h 361"/>
                  <a:gd name="T10" fmla="*/ 2147483647 w 431"/>
                  <a:gd name="T11" fmla="*/ 2147483647 h 361"/>
                  <a:gd name="T12" fmla="*/ 2147483647 w 431"/>
                  <a:gd name="T13" fmla="*/ 2147483647 h 361"/>
                  <a:gd name="T14" fmla="*/ 0 w 431"/>
                  <a:gd name="T15" fmla="*/ 2147483647 h 361"/>
                  <a:gd name="T16" fmla="*/ 2147483647 w 431"/>
                  <a:gd name="T17" fmla="*/ 2147483647 h 361"/>
                  <a:gd name="T18" fmla="*/ 2147483647 w 431"/>
                  <a:gd name="T19" fmla="*/ 2147483647 h 361"/>
                  <a:gd name="T20" fmla="*/ 2147483647 w 431"/>
                  <a:gd name="T21" fmla="*/ 2147483647 h 361"/>
                  <a:gd name="T22" fmla="*/ 2147483647 w 431"/>
                  <a:gd name="T23" fmla="*/ 2147483647 h 361"/>
                  <a:gd name="T24" fmla="*/ 2147483647 w 431"/>
                  <a:gd name="T25" fmla="*/ 2147483647 h 361"/>
                  <a:gd name="T26" fmla="*/ 2147483647 w 431"/>
                  <a:gd name="T27" fmla="*/ 2147483647 h 361"/>
                  <a:gd name="T28" fmla="*/ 2147483647 w 431"/>
                  <a:gd name="T29" fmla="*/ 2147483647 h 361"/>
                  <a:gd name="T30" fmla="*/ 2147483647 w 431"/>
                  <a:gd name="T31" fmla="*/ 2147483647 h 361"/>
                  <a:gd name="T32" fmla="*/ 2147483647 w 431"/>
                  <a:gd name="T33" fmla="*/ 2147483647 h 361"/>
                  <a:gd name="T34" fmla="*/ 2147483647 w 431"/>
                  <a:gd name="T35" fmla="*/ 2147483647 h 361"/>
                  <a:gd name="T36" fmla="*/ 2147483647 w 431"/>
                  <a:gd name="T37" fmla="*/ 2147483647 h 361"/>
                  <a:gd name="T38" fmla="*/ 2147483647 w 431"/>
                  <a:gd name="T39" fmla="*/ 2147483647 h 361"/>
                  <a:gd name="T40" fmla="*/ 2147483647 w 431"/>
                  <a:gd name="T41" fmla="*/ 2147483647 h 361"/>
                  <a:gd name="T42" fmla="*/ 2147483647 w 431"/>
                  <a:gd name="T43" fmla="*/ 2147483647 h 361"/>
                  <a:gd name="T44" fmla="*/ 2147483647 w 431"/>
                  <a:gd name="T45" fmla="*/ 2147483647 h 361"/>
                  <a:gd name="T46" fmla="*/ 2147483647 w 431"/>
                  <a:gd name="T47" fmla="*/ 2147483647 h 361"/>
                  <a:gd name="T48" fmla="*/ 2147483647 w 431"/>
                  <a:gd name="T49" fmla="*/ 2147483647 h 361"/>
                  <a:gd name="T50" fmla="*/ 2147483647 w 431"/>
                  <a:gd name="T51" fmla="*/ 2147483647 h 361"/>
                  <a:gd name="T52" fmla="*/ 2147483647 w 431"/>
                  <a:gd name="T53" fmla="*/ 2147483647 h 361"/>
                  <a:gd name="T54" fmla="*/ 2147483647 w 431"/>
                  <a:gd name="T55" fmla="*/ 2147483647 h 361"/>
                  <a:gd name="T56" fmla="*/ 2147483647 w 431"/>
                  <a:gd name="T57" fmla="*/ 2147483647 h 361"/>
                  <a:gd name="T58" fmla="*/ 2147483647 w 431"/>
                  <a:gd name="T59" fmla="*/ 2147483647 h 361"/>
                  <a:gd name="T60" fmla="*/ 2147483647 w 431"/>
                  <a:gd name="T61" fmla="*/ 2147483647 h 361"/>
                  <a:gd name="T62" fmla="*/ 2147483647 w 431"/>
                  <a:gd name="T63" fmla="*/ 2147483647 h 361"/>
                  <a:gd name="T64" fmla="*/ 2147483647 w 431"/>
                  <a:gd name="T65" fmla="*/ 2147483647 h 361"/>
                  <a:gd name="T66" fmla="*/ 2147483647 w 431"/>
                  <a:gd name="T67" fmla="*/ 2147483647 h 361"/>
                  <a:gd name="T68" fmla="*/ 2147483647 w 431"/>
                  <a:gd name="T69" fmla="*/ 2147483647 h 361"/>
                  <a:gd name="T70" fmla="*/ 2147483647 w 431"/>
                  <a:gd name="T71" fmla="*/ 2147483647 h 361"/>
                  <a:gd name="T72" fmla="*/ 2147483647 w 431"/>
                  <a:gd name="T73" fmla="*/ 2147483647 h 361"/>
                  <a:gd name="T74" fmla="*/ 2147483647 w 431"/>
                  <a:gd name="T75" fmla="*/ 2147483647 h 361"/>
                  <a:gd name="T76" fmla="*/ 2147483647 w 431"/>
                  <a:gd name="T77" fmla="*/ 2147483647 h 361"/>
                  <a:gd name="T78" fmla="*/ 2147483647 w 431"/>
                  <a:gd name="T79" fmla="*/ 2147483647 h 3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31" h="361">
                    <a:moveTo>
                      <a:pt x="291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5" y="11"/>
                    </a:lnTo>
                    <a:lnTo>
                      <a:pt x="9" y="23"/>
                    </a:lnTo>
                    <a:lnTo>
                      <a:pt x="10" y="31"/>
                    </a:lnTo>
                    <a:lnTo>
                      <a:pt x="11" y="40"/>
                    </a:lnTo>
                    <a:lnTo>
                      <a:pt x="11" y="320"/>
                    </a:lnTo>
                    <a:lnTo>
                      <a:pt x="10" y="330"/>
                    </a:lnTo>
                    <a:lnTo>
                      <a:pt x="9" y="338"/>
                    </a:lnTo>
                    <a:lnTo>
                      <a:pt x="8" y="345"/>
                    </a:lnTo>
                    <a:lnTo>
                      <a:pt x="5" y="351"/>
                    </a:lnTo>
                    <a:lnTo>
                      <a:pt x="2" y="358"/>
                    </a:lnTo>
                    <a:lnTo>
                      <a:pt x="0" y="361"/>
                    </a:lnTo>
                    <a:lnTo>
                      <a:pt x="174" y="361"/>
                    </a:lnTo>
                    <a:lnTo>
                      <a:pt x="173" y="358"/>
                    </a:lnTo>
                    <a:lnTo>
                      <a:pt x="170" y="351"/>
                    </a:lnTo>
                    <a:lnTo>
                      <a:pt x="166" y="338"/>
                    </a:lnTo>
                    <a:lnTo>
                      <a:pt x="165" y="330"/>
                    </a:lnTo>
                    <a:lnTo>
                      <a:pt x="164" y="320"/>
                    </a:lnTo>
                    <a:lnTo>
                      <a:pt x="164" y="233"/>
                    </a:lnTo>
                    <a:lnTo>
                      <a:pt x="291" y="233"/>
                    </a:lnTo>
                    <a:lnTo>
                      <a:pt x="305" y="232"/>
                    </a:lnTo>
                    <a:lnTo>
                      <a:pt x="320" y="231"/>
                    </a:lnTo>
                    <a:lnTo>
                      <a:pt x="334" y="228"/>
                    </a:lnTo>
                    <a:lnTo>
                      <a:pt x="347" y="225"/>
                    </a:lnTo>
                    <a:lnTo>
                      <a:pt x="359" y="221"/>
                    </a:lnTo>
                    <a:lnTo>
                      <a:pt x="371" y="217"/>
                    </a:lnTo>
                    <a:lnTo>
                      <a:pt x="381" y="211"/>
                    </a:lnTo>
                    <a:lnTo>
                      <a:pt x="391" y="203"/>
                    </a:lnTo>
                    <a:lnTo>
                      <a:pt x="401" y="195"/>
                    </a:lnTo>
                    <a:lnTo>
                      <a:pt x="408" y="187"/>
                    </a:lnTo>
                    <a:lnTo>
                      <a:pt x="415" y="177"/>
                    </a:lnTo>
                    <a:lnTo>
                      <a:pt x="421" y="167"/>
                    </a:lnTo>
                    <a:lnTo>
                      <a:pt x="426" y="156"/>
                    </a:lnTo>
                    <a:lnTo>
                      <a:pt x="429" y="144"/>
                    </a:lnTo>
                    <a:lnTo>
                      <a:pt x="430" y="131"/>
                    </a:lnTo>
                    <a:lnTo>
                      <a:pt x="431" y="117"/>
                    </a:lnTo>
                    <a:lnTo>
                      <a:pt x="430" y="103"/>
                    </a:lnTo>
                    <a:lnTo>
                      <a:pt x="429" y="90"/>
                    </a:lnTo>
                    <a:lnTo>
                      <a:pt x="426" y="78"/>
                    </a:lnTo>
                    <a:lnTo>
                      <a:pt x="421" y="67"/>
                    </a:lnTo>
                    <a:lnTo>
                      <a:pt x="415" y="57"/>
                    </a:lnTo>
                    <a:lnTo>
                      <a:pt x="409" y="48"/>
                    </a:lnTo>
                    <a:lnTo>
                      <a:pt x="401" y="38"/>
                    </a:lnTo>
                    <a:lnTo>
                      <a:pt x="392" y="31"/>
                    </a:lnTo>
                    <a:lnTo>
                      <a:pt x="383" y="24"/>
                    </a:lnTo>
                    <a:lnTo>
                      <a:pt x="372" y="18"/>
                    </a:lnTo>
                    <a:lnTo>
                      <a:pt x="360" y="12"/>
                    </a:lnTo>
                    <a:lnTo>
                      <a:pt x="347" y="8"/>
                    </a:lnTo>
                    <a:lnTo>
                      <a:pt x="334" y="5"/>
                    </a:lnTo>
                    <a:lnTo>
                      <a:pt x="321" y="2"/>
                    </a:lnTo>
                    <a:lnTo>
                      <a:pt x="305" y="1"/>
                    </a:lnTo>
                    <a:lnTo>
                      <a:pt x="291" y="0"/>
                    </a:lnTo>
                    <a:close/>
                    <a:moveTo>
                      <a:pt x="214" y="168"/>
                    </a:moveTo>
                    <a:lnTo>
                      <a:pt x="165" y="168"/>
                    </a:lnTo>
                    <a:lnTo>
                      <a:pt x="165" y="68"/>
                    </a:lnTo>
                    <a:lnTo>
                      <a:pt x="214" y="68"/>
                    </a:lnTo>
                    <a:lnTo>
                      <a:pt x="227" y="68"/>
                    </a:lnTo>
                    <a:lnTo>
                      <a:pt x="239" y="70"/>
                    </a:lnTo>
                    <a:lnTo>
                      <a:pt x="249" y="74"/>
                    </a:lnTo>
                    <a:lnTo>
                      <a:pt x="259" y="78"/>
                    </a:lnTo>
                    <a:lnTo>
                      <a:pt x="267" y="86"/>
                    </a:lnTo>
                    <a:lnTo>
                      <a:pt x="273" y="94"/>
                    </a:lnTo>
                    <a:lnTo>
                      <a:pt x="277" y="105"/>
                    </a:lnTo>
                    <a:lnTo>
                      <a:pt x="278" y="117"/>
                    </a:lnTo>
                    <a:lnTo>
                      <a:pt x="277" y="130"/>
                    </a:lnTo>
                    <a:lnTo>
                      <a:pt x="272" y="140"/>
                    </a:lnTo>
                    <a:lnTo>
                      <a:pt x="266" y="149"/>
                    </a:lnTo>
                    <a:lnTo>
                      <a:pt x="259" y="156"/>
                    </a:lnTo>
                    <a:lnTo>
                      <a:pt x="249" y="161"/>
                    </a:lnTo>
                    <a:lnTo>
                      <a:pt x="239" y="164"/>
                    </a:lnTo>
                    <a:lnTo>
                      <a:pt x="227" y="167"/>
                    </a:lnTo>
                    <a:lnTo>
                      <a:pt x="214" y="1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7" name="Freeform 17"/>
              <p:cNvSpPr>
                <a:spLocks/>
              </p:cNvSpPr>
              <p:nvPr userDrawn="1"/>
            </p:nvSpPr>
            <p:spPr bwMode="auto">
              <a:xfrm>
                <a:off x="1150144" y="208095"/>
                <a:ext cx="200332" cy="191499"/>
              </a:xfrm>
              <a:custGeom>
                <a:avLst/>
                <a:gdLst>
                  <a:gd name="T0" fmla="*/ 2147483647 w 380"/>
                  <a:gd name="T1" fmla="*/ 2147483647 h 361"/>
                  <a:gd name="T2" fmla="*/ 2147483647 w 380"/>
                  <a:gd name="T3" fmla="*/ 2147483647 h 361"/>
                  <a:gd name="T4" fmla="*/ 2147483647 w 380"/>
                  <a:gd name="T5" fmla="*/ 2147483647 h 361"/>
                  <a:gd name="T6" fmla="*/ 2147483647 w 380"/>
                  <a:gd name="T7" fmla="*/ 2147483647 h 361"/>
                  <a:gd name="T8" fmla="*/ 2147483647 w 380"/>
                  <a:gd name="T9" fmla="*/ 2147483647 h 361"/>
                  <a:gd name="T10" fmla="*/ 2147483647 w 380"/>
                  <a:gd name="T11" fmla="*/ 2147483647 h 361"/>
                  <a:gd name="T12" fmla="*/ 2147483647 w 380"/>
                  <a:gd name="T13" fmla="*/ 2147483647 h 361"/>
                  <a:gd name="T14" fmla="*/ 2147483647 w 380"/>
                  <a:gd name="T15" fmla="*/ 2147483647 h 361"/>
                  <a:gd name="T16" fmla="*/ 2147483647 w 380"/>
                  <a:gd name="T17" fmla="*/ 2147483647 h 361"/>
                  <a:gd name="T18" fmla="*/ 2147483647 w 380"/>
                  <a:gd name="T19" fmla="*/ 2147483647 h 361"/>
                  <a:gd name="T20" fmla="*/ 2147483647 w 380"/>
                  <a:gd name="T21" fmla="*/ 2147483647 h 361"/>
                  <a:gd name="T22" fmla="*/ 2147483647 w 380"/>
                  <a:gd name="T23" fmla="*/ 2147483647 h 361"/>
                  <a:gd name="T24" fmla="*/ 2147483647 w 380"/>
                  <a:gd name="T25" fmla="*/ 2147483647 h 361"/>
                  <a:gd name="T26" fmla="*/ 2147483647 w 380"/>
                  <a:gd name="T27" fmla="*/ 2147483647 h 361"/>
                  <a:gd name="T28" fmla="*/ 2147483647 w 380"/>
                  <a:gd name="T29" fmla="*/ 2147483647 h 361"/>
                  <a:gd name="T30" fmla="*/ 2147483647 w 380"/>
                  <a:gd name="T31" fmla="*/ 2147483647 h 361"/>
                  <a:gd name="T32" fmla="*/ 2147483647 w 380"/>
                  <a:gd name="T33" fmla="*/ 2147483647 h 361"/>
                  <a:gd name="T34" fmla="*/ 2147483647 w 380"/>
                  <a:gd name="T35" fmla="*/ 2147483647 h 361"/>
                  <a:gd name="T36" fmla="*/ 2147483647 w 380"/>
                  <a:gd name="T37" fmla="*/ 2147483647 h 361"/>
                  <a:gd name="T38" fmla="*/ 2147483647 w 380"/>
                  <a:gd name="T39" fmla="*/ 2147483647 h 361"/>
                  <a:gd name="T40" fmla="*/ 2147483647 w 380"/>
                  <a:gd name="T41" fmla="*/ 2147483647 h 361"/>
                  <a:gd name="T42" fmla="*/ 2147483647 w 380"/>
                  <a:gd name="T43" fmla="*/ 2147483647 h 361"/>
                  <a:gd name="T44" fmla="*/ 2147483647 w 380"/>
                  <a:gd name="T45" fmla="*/ 2147483647 h 361"/>
                  <a:gd name="T46" fmla="*/ 2147483647 w 380"/>
                  <a:gd name="T47" fmla="*/ 2147483647 h 361"/>
                  <a:gd name="T48" fmla="*/ 2147483647 w 380"/>
                  <a:gd name="T49" fmla="*/ 2147483647 h 361"/>
                  <a:gd name="T50" fmla="*/ 2147483647 w 380"/>
                  <a:gd name="T51" fmla="*/ 2147483647 h 361"/>
                  <a:gd name="T52" fmla="*/ 2147483647 w 380"/>
                  <a:gd name="T53" fmla="*/ 2147483647 h 361"/>
                  <a:gd name="T54" fmla="*/ 2147483647 w 380"/>
                  <a:gd name="T55" fmla="*/ 2147483647 h 361"/>
                  <a:gd name="T56" fmla="*/ 0 w 380"/>
                  <a:gd name="T57" fmla="*/ 2147483647 h 361"/>
                  <a:gd name="T58" fmla="*/ 0 w 380"/>
                  <a:gd name="T59" fmla="*/ 2147483647 h 361"/>
                  <a:gd name="T60" fmla="*/ 2147483647 w 380"/>
                  <a:gd name="T61" fmla="*/ 2147483647 h 361"/>
                  <a:gd name="T62" fmla="*/ 2147483647 w 380"/>
                  <a:gd name="T63" fmla="*/ 2147483647 h 361"/>
                  <a:gd name="T64" fmla="*/ 2147483647 w 380"/>
                  <a:gd name="T65" fmla="*/ 2147483647 h 361"/>
                  <a:gd name="T66" fmla="*/ 2147483647 w 380"/>
                  <a:gd name="T67" fmla="*/ 2147483647 h 361"/>
                  <a:gd name="T68" fmla="*/ 2147483647 w 380"/>
                  <a:gd name="T69" fmla="*/ 2147483647 h 361"/>
                  <a:gd name="T70" fmla="*/ 2147483647 w 380"/>
                  <a:gd name="T71" fmla="*/ 2147483647 h 361"/>
                  <a:gd name="T72" fmla="*/ 2147483647 w 380"/>
                  <a:gd name="T73" fmla="*/ 2147483647 h 361"/>
                  <a:gd name="T74" fmla="*/ 2147483647 w 380"/>
                  <a:gd name="T75" fmla="*/ 2147483647 h 361"/>
                  <a:gd name="T76" fmla="*/ 2147483647 w 380"/>
                  <a:gd name="T77" fmla="*/ 2147483647 h 361"/>
                  <a:gd name="T78" fmla="*/ 2147483647 w 380"/>
                  <a:gd name="T79" fmla="*/ 2147483647 h 361"/>
                  <a:gd name="T80" fmla="*/ 2147483647 w 380"/>
                  <a:gd name="T81" fmla="*/ 2147483647 h 361"/>
                  <a:gd name="T82" fmla="*/ 2147483647 w 380"/>
                  <a:gd name="T83" fmla="*/ 2147483647 h 361"/>
                  <a:gd name="T84" fmla="*/ 0 w 380"/>
                  <a:gd name="T85" fmla="*/ 0 h 361"/>
                  <a:gd name="T86" fmla="*/ 2147483647 w 380"/>
                  <a:gd name="T87" fmla="*/ 0 h 361"/>
                  <a:gd name="T88" fmla="*/ 2147483647 w 380"/>
                  <a:gd name="T89" fmla="*/ 2147483647 h 36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380" h="361">
                    <a:moveTo>
                      <a:pt x="380" y="84"/>
                    </a:moveTo>
                    <a:lnTo>
                      <a:pt x="380" y="84"/>
                    </a:lnTo>
                    <a:lnTo>
                      <a:pt x="378" y="83"/>
                    </a:lnTo>
                    <a:lnTo>
                      <a:pt x="370" y="80"/>
                    </a:lnTo>
                    <a:lnTo>
                      <a:pt x="355" y="76"/>
                    </a:lnTo>
                    <a:lnTo>
                      <a:pt x="347" y="75"/>
                    </a:lnTo>
                    <a:lnTo>
                      <a:pt x="338" y="75"/>
                    </a:lnTo>
                    <a:lnTo>
                      <a:pt x="164" y="75"/>
                    </a:lnTo>
                    <a:lnTo>
                      <a:pt x="164" y="161"/>
                    </a:lnTo>
                    <a:lnTo>
                      <a:pt x="303" y="161"/>
                    </a:lnTo>
                    <a:lnTo>
                      <a:pt x="322" y="161"/>
                    </a:lnTo>
                    <a:lnTo>
                      <a:pt x="336" y="158"/>
                    </a:lnTo>
                    <a:lnTo>
                      <a:pt x="350" y="155"/>
                    </a:lnTo>
                    <a:lnTo>
                      <a:pt x="350" y="240"/>
                    </a:lnTo>
                    <a:lnTo>
                      <a:pt x="346" y="239"/>
                    </a:lnTo>
                    <a:lnTo>
                      <a:pt x="336" y="237"/>
                    </a:lnTo>
                    <a:lnTo>
                      <a:pt x="322" y="234"/>
                    </a:lnTo>
                    <a:lnTo>
                      <a:pt x="303" y="233"/>
                    </a:lnTo>
                    <a:lnTo>
                      <a:pt x="164" y="233"/>
                    </a:lnTo>
                    <a:lnTo>
                      <a:pt x="164" y="321"/>
                    </a:lnTo>
                    <a:lnTo>
                      <a:pt x="164" y="331"/>
                    </a:lnTo>
                    <a:lnTo>
                      <a:pt x="165" y="338"/>
                    </a:lnTo>
                    <a:lnTo>
                      <a:pt x="169" y="351"/>
                    </a:lnTo>
                    <a:lnTo>
                      <a:pt x="172" y="358"/>
                    </a:lnTo>
                    <a:lnTo>
                      <a:pt x="173" y="361"/>
                    </a:lnTo>
                    <a:lnTo>
                      <a:pt x="0" y="361"/>
                    </a:lnTo>
                    <a:lnTo>
                      <a:pt x="1" y="358"/>
                    </a:lnTo>
                    <a:lnTo>
                      <a:pt x="4" y="351"/>
                    </a:lnTo>
                    <a:lnTo>
                      <a:pt x="8" y="338"/>
                    </a:lnTo>
                    <a:lnTo>
                      <a:pt x="9" y="331"/>
                    </a:lnTo>
                    <a:lnTo>
                      <a:pt x="10" y="321"/>
                    </a:lnTo>
                    <a:lnTo>
                      <a:pt x="10" y="40"/>
                    </a:lnTo>
                    <a:lnTo>
                      <a:pt x="9" y="31"/>
                    </a:lnTo>
                    <a:lnTo>
                      <a:pt x="8" y="23"/>
                    </a:lnTo>
                    <a:lnTo>
                      <a:pt x="7" y="15"/>
                    </a:lnTo>
                    <a:lnTo>
                      <a:pt x="4" y="9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69646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38575" y="2596671"/>
            <a:ext cx="4950550" cy="215444"/>
          </a:xfrm>
          <a:prstGeom prst="rect">
            <a:avLst/>
          </a:prstGeom>
        </p:spPr>
        <p:txBody>
          <a:bodyPr lIns="0" anchor="ctr" anchorCtr="0"/>
          <a:lstStyle>
            <a:lvl1pPr marL="0" indent="0">
              <a:buFont typeface="Arial" charset="0"/>
              <a:buNone/>
              <a:defRPr sz="1233" smtClean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69650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2238574" y="1985928"/>
            <a:ext cx="5201753" cy="402073"/>
          </a:xfrm>
          <a:prstGeom prst="rect">
            <a:avLst/>
          </a:prstGeom>
        </p:spPr>
        <p:txBody>
          <a:bodyPr lIns="0" anchor="t"/>
          <a:lstStyle>
            <a:lvl1pPr>
              <a:defRPr sz="1896" smtClean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585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átul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11 Grupo"/>
          <p:cNvGrpSpPr/>
          <p:nvPr userDrawn="1"/>
        </p:nvGrpSpPr>
        <p:grpSpPr>
          <a:xfrm>
            <a:off x="8250639" y="208205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4" name="10 Marcador de posición de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9936"/>
            <a:ext cx="9144000" cy="579163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466" y="100455"/>
            <a:ext cx="757336" cy="2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782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1" y="0"/>
            <a:ext cx="9144000" cy="609601"/>
          </a:xfrm>
          <a:prstGeom prst="rect">
            <a:avLst/>
          </a:prstGeom>
          <a:gradFill>
            <a:gsLst>
              <a:gs pos="0">
                <a:schemeClr val="bg1"/>
              </a:gs>
              <a:gs pos="67000">
                <a:schemeClr val="bg1">
                  <a:alpha val="95000"/>
                </a:schemeClr>
              </a:gs>
              <a:gs pos="100000">
                <a:schemeClr val="bg1">
                  <a:alpha val="95000"/>
                  <a:lumMod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prstClr val="white"/>
              </a:solidFill>
            </a:endParaRPr>
          </a:p>
        </p:txBody>
      </p:sp>
      <p:grpSp>
        <p:nvGrpSpPr>
          <p:cNvPr id="2" name="9 Grupo"/>
          <p:cNvGrpSpPr/>
          <p:nvPr userDrawn="1"/>
        </p:nvGrpSpPr>
        <p:grpSpPr>
          <a:xfrm>
            <a:off x="323314" y="200422"/>
            <a:ext cx="843653" cy="208756"/>
            <a:chOff x="574675" y="207963"/>
            <a:chExt cx="776288" cy="192087"/>
          </a:xfrm>
          <a:solidFill>
            <a:srgbClr val="0063BD"/>
          </a:solidFill>
        </p:grpSpPr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 userDrawn="1"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499151" y="214517"/>
            <a:ext cx="6840537" cy="249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dirty="0"/>
              <a:t>Haga clic para cambiar el estilo de título	</a:t>
            </a:r>
          </a:p>
        </p:txBody>
      </p:sp>
      <p:cxnSp>
        <p:nvCxnSpPr>
          <p:cNvPr id="15" name="14 Conector recto"/>
          <p:cNvCxnSpPr/>
          <p:nvPr userDrawn="1"/>
        </p:nvCxnSpPr>
        <p:spPr>
          <a:xfrm rot="5400000">
            <a:off x="1186576" y="290528"/>
            <a:ext cx="360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ie de página 3"/>
          <p:cNvSpPr txBox="1">
            <a:spLocks/>
          </p:cNvSpPr>
          <p:nvPr userDrawn="1"/>
        </p:nvSpPr>
        <p:spPr bwMode="auto">
          <a:xfrm>
            <a:off x="118493" y="4918074"/>
            <a:ext cx="419417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AR" altLang="es-AR" sz="900" b="1" dirty="0">
                <a:solidFill>
                  <a:schemeClr val="bg1">
                    <a:lumMod val="50000"/>
                  </a:schemeClr>
                </a:solidFill>
              </a:rPr>
              <a:t>Gobierno de Procesos – YPF Privada</a:t>
            </a:r>
          </a:p>
        </p:txBody>
      </p:sp>
    </p:spTree>
    <p:extLst>
      <p:ext uri="{BB962C8B-B14F-4D97-AF65-F5344CB8AC3E}">
        <p14:creationId xmlns:p14="http://schemas.microsoft.com/office/powerpoint/2010/main" val="8822584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10 Marcador de posición de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2549"/>
            <a:ext cx="9144000" cy="579163"/>
          </a:xfrm>
          <a:prstGeom prst="rect">
            <a:avLst/>
          </a:prstGeom>
        </p:spPr>
      </p:pic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6" y="1816485"/>
            <a:ext cx="682879" cy="615553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0067A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66259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9" indent="0">
              <a:buNone/>
              <a:defRPr/>
            </a:lvl2pPr>
            <a:lvl3pPr marL="380889" indent="0">
              <a:buNone/>
              <a:defRPr/>
            </a:lvl3pPr>
            <a:lvl4pPr marL="541180" indent="0">
              <a:buNone/>
              <a:defRPr/>
            </a:lvl4pPr>
            <a:lvl5pPr marL="715753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1509795"/>
            <a:ext cx="6408960" cy="876960"/>
          </a:xfrm>
        </p:spPr>
        <p:txBody>
          <a:bodyPr numCol="1" spcCol="335992">
            <a:spAutoFit/>
          </a:bodyPr>
          <a:lstStyle>
            <a:lvl1pPr marL="182510" marR="0" indent="-182510" algn="l" defTabSz="4570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8" y="208205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1"/>
            <a:ext cx="3544823" cy="413162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PUNTEADO + DESTACADOS</a:t>
            </a:r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6" y="2892302"/>
            <a:ext cx="682879" cy="615553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73841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9" indent="0">
              <a:buNone/>
              <a:defRPr/>
            </a:lvl2pPr>
            <a:lvl3pPr marL="380889" indent="0">
              <a:buNone/>
              <a:defRPr/>
            </a:lvl3pPr>
            <a:lvl4pPr marL="541180" indent="0">
              <a:buNone/>
              <a:defRPr/>
            </a:lvl4pPr>
            <a:lvl5pPr marL="715753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807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2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4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587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588" y="4924427"/>
            <a:ext cx="7959725" cy="22066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prstClr val="white"/>
              </a:solidFill>
            </a:endParaRPr>
          </a:p>
        </p:txBody>
      </p:sp>
      <p:sp>
        <p:nvSpPr>
          <p:cNvPr id="4" name="4 Rectángulo"/>
          <p:cNvSpPr/>
          <p:nvPr/>
        </p:nvSpPr>
        <p:spPr>
          <a:xfrm>
            <a:off x="8208964" y="4924427"/>
            <a:ext cx="357187" cy="22066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solidFill>
                <a:prstClr val="white"/>
              </a:solidFill>
            </a:endParaRPr>
          </a:p>
        </p:txBody>
      </p:sp>
      <p:sp>
        <p:nvSpPr>
          <p:cNvPr id="5" name="5 Rectángulo"/>
          <p:cNvSpPr/>
          <p:nvPr/>
        </p:nvSpPr>
        <p:spPr>
          <a:xfrm>
            <a:off x="8812213" y="4924427"/>
            <a:ext cx="330200" cy="22066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solidFill>
                <a:prstClr val="white"/>
              </a:solidFill>
            </a:endParaRPr>
          </a:p>
        </p:txBody>
      </p:sp>
      <p:sp>
        <p:nvSpPr>
          <p:cNvPr id="6" name="12 Marcador de texto"/>
          <p:cNvSpPr txBox="1">
            <a:spLocks/>
          </p:cNvSpPr>
          <p:nvPr/>
        </p:nvSpPr>
        <p:spPr>
          <a:xfrm>
            <a:off x="8166102" y="4914902"/>
            <a:ext cx="449263" cy="214313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fld id="{E4D3CD3A-00B6-40EF-9CF7-E930D791230B}" type="slidenum">
              <a:rPr lang="es-ES" altLang="es-AR" sz="1000">
                <a:solidFill>
                  <a:srgbClr val="FFFFFF"/>
                </a:solidFill>
              </a:rPr>
              <a:pPr algn="ctr">
                <a:spcBef>
                  <a:spcPct val="20000"/>
                </a:spcBef>
                <a:buFont typeface="Arial" charset="0"/>
                <a:buNone/>
              </a:pPr>
              <a:t>‹Nº›</a:t>
            </a:fld>
            <a:endParaRPr lang="es-AR" altLang="es-AR" sz="1000">
              <a:solidFill>
                <a:srgbClr val="FFFFFF"/>
              </a:solidFill>
            </a:endParaRPr>
          </a:p>
        </p:txBody>
      </p:sp>
      <p:sp>
        <p:nvSpPr>
          <p:cNvPr id="7" name="7 Rectángulo"/>
          <p:cNvSpPr/>
          <p:nvPr/>
        </p:nvSpPr>
        <p:spPr>
          <a:xfrm>
            <a:off x="1692275" y="0"/>
            <a:ext cx="7119939" cy="6096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solidFill>
                <a:prstClr val="white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" y="0"/>
            <a:ext cx="1692275" cy="609600"/>
          </a:xfrm>
          <a:prstGeom prst="rect">
            <a:avLst/>
          </a:prstGeom>
          <a:solidFill>
            <a:srgbClr val="0063BD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 altLang="es-AR">
              <a:solidFill>
                <a:prstClr val="black"/>
              </a:solidFill>
            </a:endParaRPr>
          </a:p>
        </p:txBody>
      </p:sp>
      <p:grpSp>
        <p:nvGrpSpPr>
          <p:cNvPr id="9" name="9 Grupo"/>
          <p:cNvGrpSpPr>
            <a:grpSpLocks/>
          </p:cNvGrpSpPr>
          <p:nvPr/>
        </p:nvGrpSpPr>
        <p:grpSpPr bwMode="auto">
          <a:xfrm>
            <a:off x="384175" y="190500"/>
            <a:ext cx="846139" cy="209550"/>
            <a:chOff x="574675" y="207963"/>
            <a:chExt cx="776287" cy="192088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574675" y="207963"/>
              <a:ext cx="278182" cy="192088"/>
            </a:xfrm>
            <a:custGeom>
              <a:avLst/>
              <a:gdLst>
                <a:gd name="T0" fmla="*/ 2147483646 w 524"/>
                <a:gd name="T1" fmla="*/ 0 h 361"/>
                <a:gd name="T2" fmla="*/ 2147483646 w 524"/>
                <a:gd name="T3" fmla="*/ 0 h 361"/>
                <a:gd name="T4" fmla="*/ 2147483646 w 524"/>
                <a:gd name="T5" fmla="*/ 2147483646 h 361"/>
                <a:gd name="T6" fmla="*/ 2147483646 w 524"/>
                <a:gd name="T7" fmla="*/ 2147483646 h 361"/>
                <a:gd name="T8" fmla="*/ 2147483646 w 524"/>
                <a:gd name="T9" fmla="*/ 2147483646 h 361"/>
                <a:gd name="T10" fmla="*/ 2147483646 w 524"/>
                <a:gd name="T11" fmla="*/ 2147483646 h 361"/>
                <a:gd name="T12" fmla="*/ 2147483646 w 524"/>
                <a:gd name="T13" fmla="*/ 2147483646 h 361"/>
                <a:gd name="T14" fmla="*/ 2147483646 w 524"/>
                <a:gd name="T15" fmla="*/ 2147483646 h 361"/>
                <a:gd name="T16" fmla="*/ 2147483646 w 524"/>
                <a:gd name="T17" fmla="*/ 2147483646 h 361"/>
                <a:gd name="T18" fmla="*/ 2147483646 w 524"/>
                <a:gd name="T19" fmla="*/ 2147483646 h 361"/>
                <a:gd name="T20" fmla="*/ 2147483646 w 524"/>
                <a:gd name="T21" fmla="*/ 2147483646 h 361"/>
                <a:gd name="T22" fmla="*/ 2147483646 w 524"/>
                <a:gd name="T23" fmla="*/ 2147483646 h 361"/>
                <a:gd name="T24" fmla="*/ 2147483646 w 524"/>
                <a:gd name="T25" fmla="*/ 2147483646 h 361"/>
                <a:gd name="T26" fmla="*/ 2147483646 w 524"/>
                <a:gd name="T27" fmla="*/ 2147483646 h 361"/>
                <a:gd name="T28" fmla="*/ 2147483646 w 524"/>
                <a:gd name="T29" fmla="*/ 2147483646 h 361"/>
                <a:gd name="T30" fmla="*/ 2147483646 w 524"/>
                <a:gd name="T31" fmla="*/ 2147483646 h 361"/>
                <a:gd name="T32" fmla="*/ 2147483646 w 524"/>
                <a:gd name="T33" fmla="*/ 2147483646 h 361"/>
                <a:gd name="T34" fmla="*/ 2147483646 w 524"/>
                <a:gd name="T35" fmla="*/ 2147483646 h 361"/>
                <a:gd name="T36" fmla="*/ 2147483646 w 524"/>
                <a:gd name="T37" fmla="*/ 2147483646 h 361"/>
                <a:gd name="T38" fmla="*/ 2147483646 w 524"/>
                <a:gd name="T39" fmla="*/ 2147483646 h 361"/>
                <a:gd name="T40" fmla="*/ 2147483646 w 524"/>
                <a:gd name="T41" fmla="*/ 2147483646 h 361"/>
                <a:gd name="T42" fmla="*/ 2147483646 w 524"/>
                <a:gd name="T43" fmla="*/ 2147483646 h 361"/>
                <a:gd name="T44" fmla="*/ 2147483646 w 524"/>
                <a:gd name="T45" fmla="*/ 2147483646 h 361"/>
                <a:gd name="T46" fmla="*/ 2147483646 w 524"/>
                <a:gd name="T47" fmla="*/ 2147483646 h 361"/>
                <a:gd name="T48" fmla="*/ 2147483646 w 524"/>
                <a:gd name="T49" fmla="*/ 2147483646 h 361"/>
                <a:gd name="T50" fmla="*/ 2147483646 w 524"/>
                <a:gd name="T51" fmla="*/ 2147483646 h 361"/>
                <a:gd name="T52" fmla="*/ 2147483646 w 524"/>
                <a:gd name="T53" fmla="*/ 2147483646 h 361"/>
                <a:gd name="T54" fmla="*/ 2147483646 w 524"/>
                <a:gd name="T55" fmla="*/ 2147483646 h 361"/>
                <a:gd name="T56" fmla="*/ 2147483646 w 524"/>
                <a:gd name="T57" fmla="*/ 2147483646 h 361"/>
                <a:gd name="T58" fmla="*/ 0 w 524"/>
                <a:gd name="T59" fmla="*/ 0 h 361"/>
                <a:gd name="T60" fmla="*/ 2147483646 w 524"/>
                <a:gd name="T61" fmla="*/ 0 h 361"/>
                <a:gd name="T62" fmla="*/ 2147483646 w 524"/>
                <a:gd name="T63" fmla="*/ 0 h 361"/>
                <a:gd name="T64" fmla="*/ 2147483646 w 524"/>
                <a:gd name="T65" fmla="*/ 2147483646 h 361"/>
                <a:gd name="T66" fmla="*/ 2147483646 w 524"/>
                <a:gd name="T67" fmla="*/ 2147483646 h 361"/>
                <a:gd name="T68" fmla="*/ 2147483646 w 524"/>
                <a:gd name="T69" fmla="*/ 2147483646 h 361"/>
                <a:gd name="T70" fmla="*/ 2147483646 w 524"/>
                <a:gd name="T71" fmla="*/ 2147483646 h 361"/>
                <a:gd name="T72" fmla="*/ 2147483646 w 524"/>
                <a:gd name="T73" fmla="*/ 2147483646 h 361"/>
                <a:gd name="T74" fmla="*/ 2147483646 w 524"/>
                <a:gd name="T75" fmla="*/ 2147483646 h 361"/>
                <a:gd name="T76" fmla="*/ 2147483646 w 524"/>
                <a:gd name="T77" fmla="*/ 2147483646 h 361"/>
                <a:gd name="T78" fmla="*/ 2147483646 w 524"/>
                <a:gd name="T79" fmla="*/ 2147483646 h 361"/>
                <a:gd name="T80" fmla="*/ 2147483646 w 524"/>
                <a:gd name="T81" fmla="*/ 2147483646 h 361"/>
                <a:gd name="T82" fmla="*/ 2147483646 w 524"/>
                <a:gd name="T83" fmla="*/ 0 h 361"/>
                <a:gd name="T84" fmla="*/ 2147483646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4"/>
            <p:cNvSpPr>
              <a:spLocks noEditPoints="1"/>
            </p:cNvSpPr>
            <p:nvPr userDrawn="1"/>
          </p:nvSpPr>
          <p:spPr bwMode="auto">
            <a:xfrm>
              <a:off x="884899" y="207963"/>
              <a:ext cx="228662" cy="192088"/>
            </a:xfrm>
            <a:custGeom>
              <a:avLst/>
              <a:gdLst>
                <a:gd name="T0" fmla="*/ 0 w 431"/>
                <a:gd name="T1" fmla="*/ 0 h 361"/>
                <a:gd name="T2" fmla="*/ 2147483646 w 431"/>
                <a:gd name="T3" fmla="*/ 2147483646 h 361"/>
                <a:gd name="T4" fmla="*/ 2147483646 w 431"/>
                <a:gd name="T5" fmla="*/ 2147483646 h 361"/>
                <a:gd name="T6" fmla="*/ 2147483646 w 431"/>
                <a:gd name="T7" fmla="*/ 2147483646 h 361"/>
                <a:gd name="T8" fmla="*/ 2147483646 w 431"/>
                <a:gd name="T9" fmla="*/ 2147483646 h 361"/>
                <a:gd name="T10" fmla="*/ 2147483646 w 431"/>
                <a:gd name="T11" fmla="*/ 2147483646 h 361"/>
                <a:gd name="T12" fmla="*/ 2147483646 w 431"/>
                <a:gd name="T13" fmla="*/ 2147483646 h 361"/>
                <a:gd name="T14" fmla="*/ 0 w 431"/>
                <a:gd name="T15" fmla="*/ 2147483646 h 361"/>
                <a:gd name="T16" fmla="*/ 2147483646 w 431"/>
                <a:gd name="T17" fmla="*/ 2147483646 h 361"/>
                <a:gd name="T18" fmla="*/ 2147483646 w 431"/>
                <a:gd name="T19" fmla="*/ 2147483646 h 361"/>
                <a:gd name="T20" fmla="*/ 2147483646 w 431"/>
                <a:gd name="T21" fmla="*/ 2147483646 h 361"/>
                <a:gd name="T22" fmla="*/ 2147483646 w 431"/>
                <a:gd name="T23" fmla="*/ 2147483646 h 361"/>
                <a:gd name="T24" fmla="*/ 2147483646 w 431"/>
                <a:gd name="T25" fmla="*/ 2147483646 h 361"/>
                <a:gd name="T26" fmla="*/ 2147483646 w 431"/>
                <a:gd name="T27" fmla="*/ 2147483646 h 361"/>
                <a:gd name="T28" fmla="*/ 2147483646 w 431"/>
                <a:gd name="T29" fmla="*/ 2147483646 h 361"/>
                <a:gd name="T30" fmla="*/ 2147483646 w 431"/>
                <a:gd name="T31" fmla="*/ 2147483646 h 361"/>
                <a:gd name="T32" fmla="*/ 2147483646 w 431"/>
                <a:gd name="T33" fmla="*/ 2147483646 h 361"/>
                <a:gd name="T34" fmla="*/ 2147483646 w 431"/>
                <a:gd name="T35" fmla="*/ 2147483646 h 361"/>
                <a:gd name="T36" fmla="*/ 2147483646 w 431"/>
                <a:gd name="T37" fmla="*/ 2147483646 h 361"/>
                <a:gd name="T38" fmla="*/ 2147483646 w 431"/>
                <a:gd name="T39" fmla="*/ 2147483646 h 361"/>
                <a:gd name="T40" fmla="*/ 2147483646 w 431"/>
                <a:gd name="T41" fmla="*/ 2147483646 h 361"/>
                <a:gd name="T42" fmla="*/ 2147483646 w 431"/>
                <a:gd name="T43" fmla="*/ 2147483646 h 361"/>
                <a:gd name="T44" fmla="*/ 2147483646 w 431"/>
                <a:gd name="T45" fmla="*/ 2147483646 h 361"/>
                <a:gd name="T46" fmla="*/ 2147483646 w 431"/>
                <a:gd name="T47" fmla="*/ 2147483646 h 361"/>
                <a:gd name="T48" fmla="*/ 2147483646 w 431"/>
                <a:gd name="T49" fmla="*/ 2147483646 h 361"/>
                <a:gd name="T50" fmla="*/ 2147483646 w 431"/>
                <a:gd name="T51" fmla="*/ 2147483646 h 361"/>
                <a:gd name="T52" fmla="*/ 2147483646 w 431"/>
                <a:gd name="T53" fmla="*/ 2147483646 h 361"/>
                <a:gd name="T54" fmla="*/ 2147483646 w 431"/>
                <a:gd name="T55" fmla="*/ 2147483646 h 361"/>
                <a:gd name="T56" fmla="*/ 2147483646 w 431"/>
                <a:gd name="T57" fmla="*/ 2147483646 h 361"/>
                <a:gd name="T58" fmla="*/ 2147483646 w 431"/>
                <a:gd name="T59" fmla="*/ 2147483646 h 361"/>
                <a:gd name="T60" fmla="*/ 2147483646 w 431"/>
                <a:gd name="T61" fmla="*/ 2147483646 h 361"/>
                <a:gd name="T62" fmla="*/ 2147483646 w 431"/>
                <a:gd name="T63" fmla="*/ 2147483646 h 361"/>
                <a:gd name="T64" fmla="*/ 2147483646 w 431"/>
                <a:gd name="T65" fmla="*/ 2147483646 h 361"/>
                <a:gd name="T66" fmla="*/ 2147483646 w 431"/>
                <a:gd name="T67" fmla="*/ 2147483646 h 361"/>
                <a:gd name="T68" fmla="*/ 2147483646 w 431"/>
                <a:gd name="T69" fmla="*/ 2147483646 h 361"/>
                <a:gd name="T70" fmla="*/ 2147483646 w 431"/>
                <a:gd name="T71" fmla="*/ 2147483646 h 361"/>
                <a:gd name="T72" fmla="*/ 2147483646 w 431"/>
                <a:gd name="T73" fmla="*/ 2147483646 h 361"/>
                <a:gd name="T74" fmla="*/ 2147483646 w 431"/>
                <a:gd name="T75" fmla="*/ 2147483646 h 361"/>
                <a:gd name="T76" fmla="*/ 2147483646 w 431"/>
                <a:gd name="T77" fmla="*/ 2147483646 h 361"/>
                <a:gd name="T78" fmla="*/ 2147483646 w 431"/>
                <a:gd name="T79" fmla="*/ 2147483646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1149972" y="207963"/>
              <a:ext cx="200990" cy="192088"/>
            </a:xfrm>
            <a:custGeom>
              <a:avLst/>
              <a:gdLst>
                <a:gd name="T0" fmla="*/ 2147483646 w 380"/>
                <a:gd name="T1" fmla="*/ 2147483646 h 361"/>
                <a:gd name="T2" fmla="*/ 2147483646 w 380"/>
                <a:gd name="T3" fmla="*/ 2147483646 h 361"/>
                <a:gd name="T4" fmla="*/ 2147483646 w 380"/>
                <a:gd name="T5" fmla="*/ 2147483646 h 361"/>
                <a:gd name="T6" fmla="*/ 2147483646 w 380"/>
                <a:gd name="T7" fmla="*/ 2147483646 h 361"/>
                <a:gd name="T8" fmla="*/ 2147483646 w 380"/>
                <a:gd name="T9" fmla="*/ 2147483646 h 361"/>
                <a:gd name="T10" fmla="*/ 2147483646 w 380"/>
                <a:gd name="T11" fmla="*/ 2147483646 h 361"/>
                <a:gd name="T12" fmla="*/ 2147483646 w 380"/>
                <a:gd name="T13" fmla="*/ 2147483646 h 361"/>
                <a:gd name="T14" fmla="*/ 2147483646 w 380"/>
                <a:gd name="T15" fmla="*/ 2147483646 h 361"/>
                <a:gd name="T16" fmla="*/ 2147483646 w 380"/>
                <a:gd name="T17" fmla="*/ 2147483646 h 361"/>
                <a:gd name="T18" fmla="*/ 2147483646 w 380"/>
                <a:gd name="T19" fmla="*/ 2147483646 h 361"/>
                <a:gd name="T20" fmla="*/ 2147483646 w 380"/>
                <a:gd name="T21" fmla="*/ 2147483646 h 361"/>
                <a:gd name="T22" fmla="*/ 2147483646 w 380"/>
                <a:gd name="T23" fmla="*/ 2147483646 h 361"/>
                <a:gd name="T24" fmla="*/ 2147483646 w 380"/>
                <a:gd name="T25" fmla="*/ 2147483646 h 361"/>
                <a:gd name="T26" fmla="*/ 2147483646 w 380"/>
                <a:gd name="T27" fmla="*/ 2147483646 h 361"/>
                <a:gd name="T28" fmla="*/ 2147483646 w 380"/>
                <a:gd name="T29" fmla="*/ 2147483646 h 361"/>
                <a:gd name="T30" fmla="*/ 2147483646 w 380"/>
                <a:gd name="T31" fmla="*/ 2147483646 h 361"/>
                <a:gd name="T32" fmla="*/ 2147483646 w 380"/>
                <a:gd name="T33" fmla="*/ 2147483646 h 361"/>
                <a:gd name="T34" fmla="*/ 2147483646 w 380"/>
                <a:gd name="T35" fmla="*/ 2147483646 h 361"/>
                <a:gd name="T36" fmla="*/ 2147483646 w 380"/>
                <a:gd name="T37" fmla="*/ 2147483646 h 361"/>
                <a:gd name="T38" fmla="*/ 2147483646 w 380"/>
                <a:gd name="T39" fmla="*/ 2147483646 h 361"/>
                <a:gd name="T40" fmla="*/ 2147483646 w 380"/>
                <a:gd name="T41" fmla="*/ 2147483646 h 361"/>
                <a:gd name="T42" fmla="*/ 2147483646 w 380"/>
                <a:gd name="T43" fmla="*/ 2147483646 h 361"/>
                <a:gd name="T44" fmla="*/ 2147483646 w 380"/>
                <a:gd name="T45" fmla="*/ 2147483646 h 361"/>
                <a:gd name="T46" fmla="*/ 2147483646 w 380"/>
                <a:gd name="T47" fmla="*/ 2147483646 h 361"/>
                <a:gd name="T48" fmla="*/ 2147483646 w 380"/>
                <a:gd name="T49" fmla="*/ 2147483646 h 361"/>
                <a:gd name="T50" fmla="*/ 2147483646 w 380"/>
                <a:gd name="T51" fmla="*/ 2147483646 h 361"/>
                <a:gd name="T52" fmla="*/ 2147483646 w 380"/>
                <a:gd name="T53" fmla="*/ 2147483646 h 361"/>
                <a:gd name="T54" fmla="*/ 2147483646 w 380"/>
                <a:gd name="T55" fmla="*/ 2147483646 h 361"/>
                <a:gd name="T56" fmla="*/ 0 w 380"/>
                <a:gd name="T57" fmla="*/ 2147483646 h 361"/>
                <a:gd name="T58" fmla="*/ 0 w 380"/>
                <a:gd name="T59" fmla="*/ 2147483646 h 361"/>
                <a:gd name="T60" fmla="*/ 2147483646 w 380"/>
                <a:gd name="T61" fmla="*/ 2147483646 h 361"/>
                <a:gd name="T62" fmla="*/ 2147483646 w 380"/>
                <a:gd name="T63" fmla="*/ 2147483646 h 361"/>
                <a:gd name="T64" fmla="*/ 2147483646 w 380"/>
                <a:gd name="T65" fmla="*/ 2147483646 h 361"/>
                <a:gd name="T66" fmla="*/ 2147483646 w 380"/>
                <a:gd name="T67" fmla="*/ 2147483646 h 361"/>
                <a:gd name="T68" fmla="*/ 2147483646 w 380"/>
                <a:gd name="T69" fmla="*/ 2147483646 h 361"/>
                <a:gd name="T70" fmla="*/ 2147483646 w 380"/>
                <a:gd name="T71" fmla="*/ 2147483646 h 361"/>
                <a:gd name="T72" fmla="*/ 2147483646 w 380"/>
                <a:gd name="T73" fmla="*/ 2147483646 h 361"/>
                <a:gd name="T74" fmla="*/ 2147483646 w 380"/>
                <a:gd name="T75" fmla="*/ 2147483646 h 361"/>
                <a:gd name="T76" fmla="*/ 2147483646 w 380"/>
                <a:gd name="T77" fmla="*/ 2147483646 h 361"/>
                <a:gd name="T78" fmla="*/ 2147483646 w 380"/>
                <a:gd name="T79" fmla="*/ 2147483646 h 361"/>
                <a:gd name="T80" fmla="*/ 2147483646 w 380"/>
                <a:gd name="T81" fmla="*/ 2147483646 h 361"/>
                <a:gd name="T82" fmla="*/ 2147483646 w 380"/>
                <a:gd name="T83" fmla="*/ 2147483646 h 361"/>
                <a:gd name="T84" fmla="*/ 0 w 380"/>
                <a:gd name="T85" fmla="*/ 0 h 361"/>
                <a:gd name="T86" fmla="*/ 2147483646 w 380"/>
                <a:gd name="T87" fmla="*/ 0 h 361"/>
                <a:gd name="T88" fmla="*/ 2147483646 w 380"/>
                <a:gd name="T89" fmla="*/ 2147483646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4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5013327"/>
            <a:ext cx="109539" cy="5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19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9" y="4924427"/>
            <a:ext cx="23018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20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5" y="4924427"/>
            <a:ext cx="2317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16 Conector recto"/>
          <p:cNvCxnSpPr/>
          <p:nvPr/>
        </p:nvCxnSpPr>
        <p:spPr>
          <a:xfrm>
            <a:off x="1692275" y="600075"/>
            <a:ext cx="71199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 noChangeArrowheads="1"/>
          </p:cNvSpPr>
          <p:nvPr>
            <p:ph type="title"/>
          </p:nvPr>
        </p:nvSpPr>
        <p:spPr bwMode="auto">
          <a:xfrm>
            <a:off x="1833566" y="189566"/>
            <a:ext cx="6840537" cy="2215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dirty="0"/>
              <a:t>Haga clic para modificar el estilo de título del patrón</a:t>
            </a:r>
          </a:p>
        </p:txBody>
      </p:sp>
      <p:sp>
        <p:nvSpPr>
          <p:cNvPr id="18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77826" y="4908550"/>
            <a:ext cx="5707063" cy="274638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s-AR" dirty="0"/>
              <a:t>Transformación</a:t>
            </a:r>
          </a:p>
        </p:txBody>
      </p:sp>
    </p:spTree>
    <p:extLst>
      <p:ext uri="{BB962C8B-B14F-4D97-AF65-F5344CB8AC3E}">
        <p14:creationId xmlns:p14="http://schemas.microsoft.com/office/powerpoint/2010/main" val="66323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(2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3200"/>
            <a:ext cx="3086642" cy="360000"/>
          </a:xfrm>
        </p:spPr>
        <p:txBody>
          <a:bodyPr wrap="none" anchor="ctr" anchorCtr="0"/>
          <a:lstStyle>
            <a:lvl1pPr algn="l">
              <a:defRPr sz="1300" b="1" cap="none" baseline="0"/>
            </a:lvl1pPr>
          </a:lstStyle>
          <a:p>
            <a:r>
              <a:rPr lang="es-ES_tradnl" dirty="0"/>
              <a:t>TEXTO PUNTEADO (2 COLUMNAS)</a:t>
            </a:r>
            <a:endParaRPr lang="en-US" dirty="0"/>
          </a:p>
        </p:txBody>
      </p:sp>
      <p:sp>
        <p:nvSpPr>
          <p:cNvPr id="18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8424000" cy="1508105"/>
          </a:xfrm>
        </p:spPr>
        <p:txBody>
          <a:bodyPr numCol="2" spcCol="360000">
            <a:spAutoFit/>
          </a:bodyPr>
          <a:lstStyle>
            <a:lvl1pPr marL="179388" marR="0" indent="-17938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Consecteturyty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 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672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74261" y="401898"/>
            <a:ext cx="2045245" cy="413162"/>
          </a:xfrm>
        </p:spPr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3218303" y="4521458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6647303" y="4521458"/>
            <a:ext cx="2133600" cy="274637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2319506" y="1499817"/>
            <a:ext cx="3941880" cy="3397877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4290446" y="1499816"/>
            <a:ext cx="3935175" cy="842228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790958" y="2365857"/>
            <a:ext cx="3935175" cy="81841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5282219" y="3211455"/>
            <a:ext cx="3935175" cy="81841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5771211" y="4056004"/>
            <a:ext cx="3935175" cy="81841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661741" y="2806814"/>
            <a:ext cx="1257409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957042" y="1965097"/>
            <a:ext cx="666808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97710" y="3646063"/>
            <a:ext cx="2385472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97710" y="4514012"/>
            <a:ext cx="2385472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880593" y="1567324"/>
            <a:ext cx="2768048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353186" y="2422419"/>
            <a:ext cx="2768048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65781" y="3255012"/>
            <a:ext cx="2768048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20878" y="4105173"/>
            <a:ext cx="2768048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929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átul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4022958"/>
            <a:ext cx="8424000" cy="523220"/>
          </a:xfrm>
        </p:spPr>
        <p:txBody>
          <a:bodyPr numCol="1" spcCol="360000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536400"/>
            <a:ext cx="9144000" cy="30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3336957"/>
            <a:ext cx="2129201" cy="360850"/>
          </a:xfrm>
          <a:solidFill>
            <a:schemeClr val="bg1"/>
          </a:solidFill>
        </p:spPr>
        <p:txBody>
          <a:bodyPr wrap="none" anchor="b"/>
          <a:lstStyle>
            <a:lvl1pPr algn="l">
              <a:defRPr sz="1400" b="1"/>
            </a:lvl1pPr>
          </a:lstStyle>
          <a:p>
            <a:r>
              <a:rPr lang="es-ES_tradnl" dirty="0"/>
              <a:t>CARÁTULA INTERNA</a:t>
            </a:r>
            <a:endParaRPr lang="en-US" dirty="0"/>
          </a:p>
        </p:txBody>
      </p:sp>
      <p:grpSp>
        <p:nvGrpSpPr>
          <p:cNvPr id="9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415924" y="385936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835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átula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8059254" y="0"/>
            <a:ext cx="1084746" cy="4835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467544" y="4155926"/>
            <a:ext cx="831703" cy="215444"/>
          </a:xfrm>
        </p:spPr>
        <p:txBody>
          <a:bodyPr wrap="none">
            <a:spAutoFit/>
          </a:bodyPr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MES AÑO</a:t>
            </a:r>
          </a:p>
        </p:txBody>
      </p:sp>
      <p:sp>
        <p:nvSpPr>
          <p:cNvPr id="8" name="7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3978000"/>
          </a:xfrm>
        </p:spPr>
        <p:txBody>
          <a:bodyPr>
            <a:noAutofit/>
          </a:bodyPr>
          <a:lstStyle>
            <a:lvl1pPr marL="0" indent="0">
              <a:buNone/>
              <a:defRPr sz="9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 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73600" y="3585600"/>
            <a:ext cx="3993493" cy="545516"/>
          </a:xfrm>
          <a:solidFill>
            <a:schemeClr val="bg1"/>
          </a:solidFill>
        </p:spPr>
        <p:txBody>
          <a:bodyPr wrap="none"/>
          <a:lstStyle>
            <a:lvl1pPr>
              <a:defRPr sz="2600" baseline="0">
                <a:solidFill>
                  <a:srgbClr val="0070C0"/>
                </a:solidFill>
              </a:defRPr>
            </a:lvl1pPr>
          </a:lstStyle>
          <a:p>
            <a:r>
              <a:rPr lang="es-ES" dirty="0"/>
              <a:t>CARÁTULA PRINCIPAL</a:t>
            </a:r>
          </a:p>
        </p:txBody>
      </p:sp>
      <p:grpSp>
        <p:nvGrpSpPr>
          <p:cNvPr id="9" name="11 Grupo"/>
          <p:cNvGrpSpPr/>
          <p:nvPr userDrawn="1"/>
        </p:nvGrpSpPr>
        <p:grpSpPr>
          <a:xfrm>
            <a:off x="7668883" y="4411663"/>
            <a:ext cx="1090807" cy="269914"/>
            <a:chOff x="574675" y="207963"/>
            <a:chExt cx="776288" cy="192087"/>
          </a:xfrm>
          <a:solidFill>
            <a:srgbClr val="000000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721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5988"/>
            <a:ext cx="8425184" cy="646331"/>
          </a:xfr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1" y="401898"/>
            <a:ext cx="1968388" cy="360850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 dirty="0"/>
              <a:t>DIAPOSITIVA BASE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28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5988"/>
            <a:ext cx="8425184" cy="646331"/>
          </a:xfr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1" y="409592"/>
            <a:ext cx="2595033" cy="345461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 dirty="0"/>
              <a:t>DIAPOSITIVA BASE BLANCA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191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1" y="409592"/>
            <a:ext cx="3257074" cy="345461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 dirty="0"/>
              <a:t>DIAPOSITIVA SOLO TÍTULO BLANCA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73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9C16D82E-CC9E-4FC5-850B-D61B3F4CAE9A}"/>
              </a:ext>
            </a:extLst>
          </p:cNvPr>
          <p:cNvSpPr/>
          <p:nvPr userDrawn="1"/>
        </p:nvSpPr>
        <p:spPr>
          <a:xfrm>
            <a:off x="-1" y="555526"/>
            <a:ext cx="3531335" cy="230425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F98F80D9-64B7-4F00-B759-C086718A49D3}"/>
              </a:ext>
            </a:extLst>
          </p:cNvPr>
          <p:cNvSpPr/>
          <p:nvPr userDrawn="1"/>
        </p:nvSpPr>
        <p:spPr>
          <a:xfrm>
            <a:off x="-1" y="2859782"/>
            <a:ext cx="3531335" cy="230425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1" y="409592"/>
            <a:ext cx="3257074" cy="345461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 dirty="0"/>
              <a:t>DIAPOSITIVA SOLO TÍTULO BLANCA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932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n párrafo (2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8424000" cy="1508105"/>
          </a:xfrm>
        </p:spPr>
        <p:txBody>
          <a:bodyPr numCol="2" spcCol="360000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1" y="401898"/>
            <a:ext cx="3597743" cy="360850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 dirty="0"/>
              <a:t>TEXTO EN PÁRRAFOS (2 COLUMNAS)</a:t>
            </a:r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735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(1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7"/>
            <a:ext cx="2976035" cy="360000"/>
          </a:xfrm>
        </p:spPr>
        <p:txBody>
          <a:bodyPr wrap="none" anchor="ctr" anchorCtr="0"/>
          <a:lstStyle>
            <a:lvl1pPr algn="l">
              <a:defRPr sz="1300" b="1" cap="none" baseline="0"/>
            </a:lvl1pPr>
          </a:lstStyle>
          <a:p>
            <a:r>
              <a:rPr lang="es-ES_tradnl" dirty="0"/>
              <a:t>TEXTO PUNTEADO (1 COLUMNA)</a:t>
            </a:r>
            <a:endParaRPr lang="en-US" dirty="0"/>
          </a:p>
        </p:txBody>
      </p:sp>
      <p:sp>
        <p:nvSpPr>
          <p:cNvPr id="15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8424000" cy="646331"/>
          </a:xfrm>
        </p:spPr>
        <p:txBody>
          <a:bodyPr>
            <a:spAutoFit/>
          </a:bodyPr>
          <a:lstStyle>
            <a:lvl1pPr marL="182563" indent="-182563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609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(2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3200"/>
            <a:ext cx="3086642" cy="360000"/>
          </a:xfrm>
        </p:spPr>
        <p:txBody>
          <a:bodyPr wrap="none" anchor="ctr" anchorCtr="0"/>
          <a:lstStyle>
            <a:lvl1pPr algn="l">
              <a:defRPr sz="1300" b="1" cap="none" baseline="0"/>
            </a:lvl1pPr>
          </a:lstStyle>
          <a:p>
            <a:r>
              <a:rPr lang="es-ES_tradnl" dirty="0"/>
              <a:t>TEXTO PUNTEADO (2 COLUMNAS)</a:t>
            </a:r>
            <a:endParaRPr lang="en-US" dirty="0"/>
          </a:p>
        </p:txBody>
      </p:sp>
      <p:sp>
        <p:nvSpPr>
          <p:cNvPr id="18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8424000" cy="1508105"/>
          </a:xfrm>
        </p:spPr>
        <p:txBody>
          <a:bodyPr numCol="2" spcCol="360000">
            <a:spAutoFit/>
          </a:bodyPr>
          <a:lstStyle>
            <a:lvl1pPr marL="179388" marR="0" indent="-17938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Consecteturyty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 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9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(opción con imag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44286"/>
            <a:ext cx="9153715" cy="4599214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663531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ÍNDICE DE CONTENIDOS CON IMAGEN</a:t>
            </a:r>
            <a:endParaRPr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2" y="2363420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3" name="3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676692" y="2791041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6" name="3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676692" y="3217383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9" name="3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676692" y="3645004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1" name="3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79020" y="2363420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34" name="3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279020" y="2791041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279020" y="3217383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40" name="3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79020" y="3645004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42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676692" y="4070987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44" name="3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279020" y="4070987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6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5113688" y="2363420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68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5113688" y="2791041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69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5113688" y="3217383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70" name="3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5113688" y="3645004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71" name="3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4716016" y="2363420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2" name="3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4716016" y="2791041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3" name="3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4716016" y="3217383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4" name="3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4716016" y="3645004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5" name="3 Marcador de texto"/>
          <p:cNvSpPr>
            <a:spLocks noGrp="1"/>
          </p:cNvSpPr>
          <p:nvPr>
            <p:ph type="body" sz="quarter" idx="33" hasCustomPrompt="1"/>
          </p:nvPr>
        </p:nvSpPr>
        <p:spPr>
          <a:xfrm>
            <a:off x="5113688" y="4070987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76" name="3 Marcador de texto"/>
          <p:cNvSpPr>
            <a:spLocks noGrp="1"/>
          </p:cNvSpPr>
          <p:nvPr>
            <p:ph type="body" sz="quarter" idx="34" hasCustomPrompt="1"/>
          </p:nvPr>
        </p:nvSpPr>
        <p:spPr>
          <a:xfrm>
            <a:off x="4716016" y="4070987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665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(opción con imag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44286"/>
            <a:ext cx="9153715" cy="4599214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663531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ÍNDICE DE CONTENIDOS CON IMAGEN</a:t>
            </a:r>
            <a:endParaRPr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2" y="2363420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3" name="3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676692" y="2791041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6" name="3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676692" y="3217383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9" name="3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676692" y="3645004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1" name="3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79020" y="2363420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34" name="3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279020" y="2791041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279020" y="3217383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40" name="3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79020" y="3645004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42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676692" y="4070987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44" name="3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279020" y="4070987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6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5113688" y="2363420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68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5113688" y="2791041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69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5113688" y="3217383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70" name="3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5113688" y="3645004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71" name="3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4716016" y="2363420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2" name="3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4716016" y="2791041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3" name="3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4716016" y="3217383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4" name="3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4716016" y="3645004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5" name="3 Marcador de texto"/>
          <p:cNvSpPr>
            <a:spLocks noGrp="1"/>
          </p:cNvSpPr>
          <p:nvPr>
            <p:ph type="body" sz="quarter" idx="33" hasCustomPrompt="1"/>
          </p:nvPr>
        </p:nvSpPr>
        <p:spPr>
          <a:xfrm>
            <a:off x="5113688" y="4070987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76" name="3 Marcador de texto"/>
          <p:cNvSpPr>
            <a:spLocks noGrp="1"/>
          </p:cNvSpPr>
          <p:nvPr>
            <p:ph type="body" sz="quarter" idx="34" hasCustomPrompt="1"/>
          </p:nvPr>
        </p:nvSpPr>
        <p:spPr>
          <a:xfrm>
            <a:off x="4716016" y="4070987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7657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1"/>
          <p:cNvSpPr/>
          <p:nvPr userDrawn="1"/>
        </p:nvSpPr>
        <p:spPr>
          <a:xfrm>
            <a:off x="7139743" y="2022750"/>
            <a:ext cx="1704677" cy="947687"/>
          </a:xfrm>
          <a:prstGeom prst="rect">
            <a:avLst/>
          </a:prstGeom>
          <a:solidFill>
            <a:srgbClr val="7BC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21"/>
          <p:cNvSpPr/>
          <p:nvPr userDrawn="1"/>
        </p:nvSpPr>
        <p:spPr>
          <a:xfrm>
            <a:off x="7139743" y="930806"/>
            <a:ext cx="1704677" cy="947687"/>
          </a:xfrm>
          <a:prstGeom prst="rect">
            <a:avLst/>
          </a:prstGeom>
          <a:solidFill>
            <a:srgbClr val="C9C9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5" y="1290924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08244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914400"/>
            <a:ext cx="6408960" cy="861774"/>
          </a:xfrm>
        </p:spPr>
        <p:txBody>
          <a:bodyPr numCol="1" spcCol="252000">
            <a:spAutoFit/>
          </a:bodyPr>
          <a:lstStyle>
            <a:lvl1pPr marL="182563" marR="0" indent="-1825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1"/>
            <a:ext cx="3392046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PUNTEADO + DESTACADOS</a:t>
            </a:r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5" y="2366741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158259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7876707" y="1525538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876707" y="2605658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83549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4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6074642" y="536400"/>
            <a:ext cx="3069358" cy="2282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9715" y="536400"/>
            <a:ext cx="3042772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395288" y="1119195"/>
            <a:ext cx="2448520" cy="2369880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</a:t>
            </a:r>
            <a:br>
              <a:rPr lang="es-ES" dirty="0"/>
            </a:br>
            <a:r>
              <a:rPr lang="es-ES" dirty="0"/>
              <a:t>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033057" y="536400"/>
            <a:ext cx="3042000" cy="2282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0"/>
            <a:ext cx="2047640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TEXTO + IMAGENES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033057" y="2825661"/>
            <a:ext cx="3042000" cy="231783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n-US" dirty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6074642" y="2825661"/>
            <a:ext cx="3069358" cy="231783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15924" y="94954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407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áficos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hart Placeholder 18"/>
          <p:cNvSpPr>
            <a:spLocks noGrp="1"/>
          </p:cNvSpPr>
          <p:nvPr>
            <p:ph type="chart" sz="quarter" idx="28" hasCustomPrompt="1"/>
          </p:nvPr>
        </p:nvSpPr>
        <p:spPr>
          <a:xfrm>
            <a:off x="4666983" y="1419622"/>
            <a:ext cx="3926987" cy="237626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048"/>
            <a:ext cx="3126012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 dirty="0"/>
              <a:t>DOS GRÁFICOS + DESTACADOS</a:t>
            </a:r>
            <a:endParaRPr lang="en-US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66698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3926987" cy="237626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32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469335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3" name="3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58220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4" name="8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328006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5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316892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799138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788024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8" name="8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6735734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9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724620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0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466698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8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2901754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7328476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1042994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9" name="8 Marcador de texto"/>
          <p:cNvSpPr>
            <a:spLocks noGrp="1"/>
          </p:cNvSpPr>
          <p:nvPr>
            <p:ph type="body" sz="quarter" idx="38" hasCustomPrompt="1"/>
          </p:nvPr>
        </p:nvSpPr>
        <p:spPr>
          <a:xfrm>
            <a:off x="5397708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122354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gráficos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hart Placeholder 18"/>
          <p:cNvSpPr>
            <a:spLocks noGrp="1"/>
          </p:cNvSpPr>
          <p:nvPr>
            <p:ph type="chart" sz="quarter" idx="28" hasCustomPrompt="1"/>
          </p:nvPr>
        </p:nvSpPr>
        <p:spPr>
          <a:xfrm>
            <a:off x="4666983" y="1419622"/>
            <a:ext cx="3926987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048"/>
            <a:ext cx="1677411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 dirty="0"/>
              <a:t>DOS GRÁFICOS</a:t>
            </a:r>
            <a:endParaRPr lang="en-US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66698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3926987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0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466698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952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Gráfic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048"/>
            <a:ext cx="1746339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 dirty="0"/>
              <a:t>ÚNICO GRÁFICO</a:t>
            </a:r>
            <a:endParaRPr lang="en-US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6591283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3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031386" y="3452609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7020272" y="3291830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7031386" y="4290417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7020272" y="4129638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7655644" y="4535016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7655644" y="3694956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78963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o y frase destacada + texto +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 userDrawn="1"/>
        </p:nvSpPr>
        <p:spPr>
          <a:xfrm>
            <a:off x="0" y="536400"/>
            <a:ext cx="3033058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3003798"/>
            <a:ext cx="2448520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.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033057" y="536484"/>
            <a:ext cx="6110944" cy="460701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1117962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GRÁFICO</a:t>
            </a:r>
            <a:endParaRPr lang="en-US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365573" y="921128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9" name="Chart Placeholder 18"/>
          <p:cNvSpPr>
            <a:spLocks noGrp="1"/>
          </p:cNvSpPr>
          <p:nvPr>
            <p:ph type="chart" sz="quarter" idx="15" hasCustomPrompt="1"/>
          </p:nvPr>
        </p:nvSpPr>
        <p:spPr>
          <a:xfrm>
            <a:off x="3365573" y="1419623"/>
            <a:ext cx="5545311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415925" y="1398996"/>
            <a:ext cx="2360613" cy="861774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182562" indent="0">
              <a:buNone/>
              <a:defRPr>
                <a:solidFill>
                  <a:schemeClr val="tx1"/>
                </a:solidFill>
              </a:defRPr>
            </a:lvl2pPr>
            <a:lvl3pPr marL="381000" indent="0">
              <a:buNone/>
              <a:defRPr>
                <a:solidFill>
                  <a:schemeClr val="tx1"/>
                </a:solidFill>
              </a:defRPr>
            </a:lvl3pPr>
            <a:lvl4pPr marL="541338" indent="0">
              <a:buNone/>
              <a:defRPr>
                <a:solidFill>
                  <a:schemeClr val="tx1"/>
                </a:solidFill>
              </a:defRPr>
            </a:lvl4pPr>
            <a:lvl5pPr marL="715962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409120" y="85730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26"/>
          <p:cNvCxnSpPr/>
          <p:nvPr userDrawn="1"/>
        </p:nvCxnSpPr>
        <p:spPr>
          <a:xfrm>
            <a:off x="3365573" y="833119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1074300" y="115699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9180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áficos + 2 gráficos con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57442" y="2849584"/>
            <a:ext cx="4586558" cy="2293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9715" y="536400"/>
            <a:ext cx="4567159" cy="4607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" y="2849584"/>
            <a:ext cx="4557442" cy="229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7442" y="536400"/>
            <a:ext cx="4586557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hart Placeholder 27"/>
          <p:cNvSpPr>
            <a:spLocks noGrp="1"/>
          </p:cNvSpPr>
          <p:nvPr>
            <p:ph type="chart" sz="quarter" idx="13" hasCustomPrompt="1"/>
          </p:nvPr>
        </p:nvSpPr>
        <p:spPr>
          <a:xfrm>
            <a:off x="356184" y="1204466"/>
            <a:ext cx="3999792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5" name="Chart Placeholder 27"/>
          <p:cNvSpPr>
            <a:spLocks noGrp="1"/>
          </p:cNvSpPr>
          <p:nvPr>
            <p:ph type="chart" sz="quarter" idx="14" hasCustomPrompt="1"/>
          </p:nvPr>
        </p:nvSpPr>
        <p:spPr>
          <a:xfrm>
            <a:off x="4746950" y="1203598"/>
            <a:ext cx="4145530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hart Placeholder 27"/>
          <p:cNvSpPr>
            <a:spLocks noGrp="1"/>
          </p:cNvSpPr>
          <p:nvPr>
            <p:ph type="chart" sz="quarter" idx="15" hasCustomPrompt="1"/>
          </p:nvPr>
        </p:nvSpPr>
        <p:spPr>
          <a:xfrm>
            <a:off x="356185" y="3364706"/>
            <a:ext cx="2631640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7" name="Chart Placeholder 27"/>
          <p:cNvSpPr>
            <a:spLocks noGrp="1"/>
          </p:cNvSpPr>
          <p:nvPr>
            <p:ph type="chart" sz="quarter" idx="16" hasCustomPrompt="1"/>
          </p:nvPr>
        </p:nvSpPr>
        <p:spPr>
          <a:xfrm>
            <a:off x="4746951" y="3363838"/>
            <a:ext cx="2777377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49098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CUATRO GRÁFICOS + DESTACADOS</a:t>
            </a:r>
            <a:endParaRPr lang="en-US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46950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6184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6950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415956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34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3261564" y="3363838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5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3261564" y="3200150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46" name="8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3261564" y="4302852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7" name="3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3261564" y="4139164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48" name="8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7802440" y="3363838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9" name="3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7802440" y="3200150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50" name="8 Marcador de texto"/>
          <p:cNvSpPr>
            <a:spLocks noGrp="1"/>
          </p:cNvSpPr>
          <p:nvPr>
            <p:ph type="body" sz="quarter" idx="33" hasCustomPrompt="1"/>
          </p:nvPr>
        </p:nvSpPr>
        <p:spPr>
          <a:xfrm>
            <a:off x="7802440" y="4302852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51" name="3 Marcador de texto"/>
          <p:cNvSpPr>
            <a:spLocks noGrp="1"/>
          </p:cNvSpPr>
          <p:nvPr>
            <p:ph type="body" sz="quarter" idx="34" hasCustomPrompt="1"/>
          </p:nvPr>
        </p:nvSpPr>
        <p:spPr>
          <a:xfrm>
            <a:off x="7802440" y="4139164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3805947" y="3620677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35" hasCustomPrompt="1"/>
          </p:nvPr>
        </p:nvSpPr>
        <p:spPr>
          <a:xfrm>
            <a:off x="3805947" y="4575274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9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8383656" y="3620677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31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8383656" y="4575274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cxnSp>
        <p:nvCxnSpPr>
          <p:cNvPr id="32" name="Straight Connector 9"/>
          <p:cNvCxnSpPr/>
          <p:nvPr userDrawn="1"/>
        </p:nvCxnSpPr>
        <p:spPr>
          <a:xfrm>
            <a:off x="356184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/>
          <p:nvPr userDrawn="1"/>
        </p:nvCxnSpPr>
        <p:spPr>
          <a:xfrm>
            <a:off x="4746950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1"/>
          <p:cNvCxnSpPr/>
          <p:nvPr userDrawn="1"/>
        </p:nvCxnSpPr>
        <p:spPr>
          <a:xfrm>
            <a:off x="415956" y="300589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2"/>
          <p:cNvCxnSpPr/>
          <p:nvPr userDrawn="1"/>
        </p:nvCxnSpPr>
        <p:spPr>
          <a:xfrm>
            <a:off x="4746950" y="300406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6979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gráficos + 2 gráficos con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57442" y="2849584"/>
            <a:ext cx="4586558" cy="2293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9715" y="536400"/>
            <a:ext cx="4567159" cy="4607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" y="2849584"/>
            <a:ext cx="4557442" cy="229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7442" y="536400"/>
            <a:ext cx="4586557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hart Placeholder 27"/>
          <p:cNvSpPr>
            <a:spLocks noGrp="1"/>
          </p:cNvSpPr>
          <p:nvPr>
            <p:ph type="chart" sz="quarter" idx="13" hasCustomPrompt="1"/>
          </p:nvPr>
        </p:nvSpPr>
        <p:spPr>
          <a:xfrm>
            <a:off x="356184" y="1204466"/>
            <a:ext cx="3999792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5" name="Chart Placeholder 27"/>
          <p:cNvSpPr>
            <a:spLocks noGrp="1"/>
          </p:cNvSpPr>
          <p:nvPr>
            <p:ph type="chart" sz="quarter" idx="14" hasCustomPrompt="1"/>
          </p:nvPr>
        </p:nvSpPr>
        <p:spPr>
          <a:xfrm>
            <a:off x="4746950" y="1203598"/>
            <a:ext cx="4145530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hart Placeholder 27"/>
          <p:cNvSpPr>
            <a:spLocks noGrp="1"/>
          </p:cNvSpPr>
          <p:nvPr>
            <p:ph type="chart" sz="quarter" idx="15" hasCustomPrompt="1"/>
          </p:nvPr>
        </p:nvSpPr>
        <p:spPr>
          <a:xfrm>
            <a:off x="356184" y="3364706"/>
            <a:ext cx="3999791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7" name="Chart Placeholder 27"/>
          <p:cNvSpPr>
            <a:spLocks noGrp="1"/>
          </p:cNvSpPr>
          <p:nvPr>
            <p:ph type="chart" sz="quarter" idx="16" hasCustomPrompt="1"/>
          </p:nvPr>
        </p:nvSpPr>
        <p:spPr>
          <a:xfrm>
            <a:off x="4746951" y="3363838"/>
            <a:ext cx="4145529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042382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CUATRO GRÁFICOS</a:t>
            </a:r>
            <a:endParaRPr lang="en-US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46950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6184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6950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415956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2" name="Straight Connector 9"/>
          <p:cNvCxnSpPr/>
          <p:nvPr userDrawn="1"/>
        </p:nvCxnSpPr>
        <p:spPr>
          <a:xfrm>
            <a:off x="356184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/>
          <p:nvPr userDrawn="1"/>
        </p:nvCxnSpPr>
        <p:spPr>
          <a:xfrm>
            <a:off x="4746950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1"/>
          <p:cNvCxnSpPr/>
          <p:nvPr userDrawn="1"/>
        </p:nvCxnSpPr>
        <p:spPr>
          <a:xfrm>
            <a:off x="415956" y="300589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2"/>
          <p:cNvCxnSpPr/>
          <p:nvPr userDrawn="1"/>
        </p:nvCxnSpPr>
        <p:spPr>
          <a:xfrm>
            <a:off x="4746950" y="300406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986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3758753"/>
            <a:ext cx="8424000" cy="646331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1676576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TABLA + TEXTO</a:t>
            </a:r>
            <a:endParaRPr lang="en-US" dirty="0"/>
          </a:p>
        </p:txBody>
      </p:sp>
      <p:sp>
        <p:nvSpPr>
          <p:cNvPr id="7" name="6 Marcador de tabla"/>
          <p:cNvSpPr>
            <a:spLocks noGrp="1"/>
          </p:cNvSpPr>
          <p:nvPr>
            <p:ph type="tbl" sz="quarter" idx="15" hasCustomPrompt="1"/>
          </p:nvPr>
        </p:nvSpPr>
        <p:spPr>
          <a:xfrm>
            <a:off x="415924" y="1059582"/>
            <a:ext cx="8404547" cy="2520280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una tabla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4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1"/>
          <p:cNvSpPr/>
          <p:nvPr userDrawn="1"/>
        </p:nvSpPr>
        <p:spPr>
          <a:xfrm>
            <a:off x="7139743" y="2022750"/>
            <a:ext cx="1704677" cy="947687"/>
          </a:xfrm>
          <a:prstGeom prst="rect">
            <a:avLst/>
          </a:prstGeom>
          <a:solidFill>
            <a:srgbClr val="7BC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21"/>
          <p:cNvSpPr/>
          <p:nvPr userDrawn="1"/>
        </p:nvSpPr>
        <p:spPr>
          <a:xfrm>
            <a:off x="7139743" y="930806"/>
            <a:ext cx="1704677" cy="947687"/>
          </a:xfrm>
          <a:prstGeom prst="rect">
            <a:avLst/>
          </a:prstGeom>
          <a:solidFill>
            <a:srgbClr val="C9C9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5" y="1290924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08244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914400"/>
            <a:ext cx="6408960" cy="861774"/>
          </a:xfrm>
        </p:spPr>
        <p:txBody>
          <a:bodyPr numCol="1" spcCol="252000">
            <a:spAutoFit/>
          </a:bodyPr>
          <a:lstStyle>
            <a:lvl1pPr marL="182563" marR="0" indent="-1825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1"/>
            <a:ext cx="3392046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PUNTEADO + DESTACADOS</a:t>
            </a:r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5" y="2366741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158259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7876707" y="1525538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876707" y="2605658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8936290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928038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TABLA </a:t>
            </a:r>
            <a:endParaRPr lang="en-US" dirty="0"/>
          </a:p>
        </p:txBody>
      </p:sp>
      <p:sp>
        <p:nvSpPr>
          <p:cNvPr id="7" name="6 Marcador de tabla"/>
          <p:cNvSpPr>
            <a:spLocks noGrp="1"/>
          </p:cNvSpPr>
          <p:nvPr>
            <p:ph type="tbl" sz="quarter" idx="15" hasCustomPrompt="1"/>
          </p:nvPr>
        </p:nvSpPr>
        <p:spPr>
          <a:xfrm>
            <a:off x="415924" y="1059582"/>
            <a:ext cx="8404547" cy="3600400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una tabla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851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3" hasCustomPrompt="1"/>
          </p:nvPr>
        </p:nvSpPr>
        <p:spPr>
          <a:xfrm>
            <a:off x="415923" y="1390779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1859896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LÍNEA DE TIEMPO</a:t>
            </a:r>
            <a:endParaRPr lang="en-US" dirty="0"/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 hasCustomPrompt="1"/>
          </p:nvPr>
        </p:nvSpPr>
        <p:spPr>
          <a:xfrm>
            <a:off x="2023924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41" name="Picture Placeholder 38"/>
          <p:cNvSpPr>
            <a:spLocks noGrp="1"/>
          </p:cNvSpPr>
          <p:nvPr>
            <p:ph type="pic" sz="quarter" idx="15" hasCustomPrompt="1"/>
          </p:nvPr>
        </p:nvSpPr>
        <p:spPr>
          <a:xfrm>
            <a:off x="3631312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42" name="Picture Placeholder 38"/>
          <p:cNvSpPr>
            <a:spLocks noGrp="1"/>
          </p:cNvSpPr>
          <p:nvPr>
            <p:ph type="pic" sz="quarter" idx="16" hasCustomPrompt="1"/>
          </p:nvPr>
        </p:nvSpPr>
        <p:spPr>
          <a:xfrm>
            <a:off x="5238088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43" name="Picture Placeholder 38"/>
          <p:cNvSpPr>
            <a:spLocks noGrp="1"/>
          </p:cNvSpPr>
          <p:nvPr>
            <p:ph type="pic" sz="quarter" idx="17" hasCustomPrompt="1"/>
          </p:nvPr>
        </p:nvSpPr>
        <p:spPr>
          <a:xfrm>
            <a:off x="6846088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6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15924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2023312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3630700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2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238088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3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6845476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23" name="16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402173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4" name="16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2031095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5" name="16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3635896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6" name="16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5264818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7" name="16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6862506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29" name="Straight Connector 11"/>
          <p:cNvCxnSpPr/>
          <p:nvPr userDrawn="1"/>
        </p:nvCxnSpPr>
        <p:spPr>
          <a:xfrm>
            <a:off x="-9715" y="2402111"/>
            <a:ext cx="8854135" cy="0"/>
          </a:xfrm>
          <a:prstGeom prst="line">
            <a:avLst/>
          </a:prstGeom>
          <a:ln>
            <a:solidFill>
              <a:srgbClr val="0067A8"/>
            </a:solidFill>
            <a:prstDash val="sysDot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415924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2025432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3643516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5235312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6845776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81596265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5580112" y="536400"/>
            <a:ext cx="3563887" cy="4607099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5882912" y="1120559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5882912" y="91877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5882912" y="1715274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5882912" y="2463410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5882912" y="22616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5882912" y="3058125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6" name="9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5882912" y="3621112"/>
            <a:ext cx="3187204" cy="1231106"/>
          </a:xfrm>
        </p:spPr>
        <p:txBody>
          <a:bodyPr wrap="square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606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-30066" y="536400"/>
            <a:ext cx="2051719" cy="4607099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267744" y="924684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71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5724128" y="536400"/>
            <a:ext cx="3419871" cy="4607099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909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5724128" y="536400"/>
            <a:ext cx="3419871" cy="460709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893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5724128" y="536400"/>
            <a:ext cx="3419871" cy="460709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834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4566912" y="536400"/>
            <a:ext cx="4577087" cy="4607099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855750" y="1120559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4855750" y="91877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4855750" y="1715274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855750" y="2463410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855750" y="22616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4855750" y="3058125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6" name="9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4855750" y="3621112"/>
            <a:ext cx="4089688" cy="923330"/>
          </a:xfrm>
        </p:spPr>
        <p:txBody>
          <a:bodyPr wrap="square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611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7D588C0B-0847-464E-ABF3-19ED29E8113A}"/>
              </a:ext>
            </a:extLst>
          </p:cNvPr>
          <p:cNvSpPr/>
          <p:nvPr userDrawn="1"/>
        </p:nvSpPr>
        <p:spPr>
          <a:xfrm>
            <a:off x="4561368" y="627534"/>
            <a:ext cx="4582632" cy="4515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-5087" y="627534"/>
            <a:ext cx="4577087" cy="451596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855750" y="1120559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4855750" y="91877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4855750" y="1715274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855750" y="2463410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855750" y="22616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4855750" y="3058125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6" name="9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4855750" y="3621112"/>
            <a:ext cx="4089688" cy="923330"/>
          </a:xfrm>
        </p:spPr>
        <p:txBody>
          <a:bodyPr wrap="square">
            <a:sp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9937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7D588C0B-0847-464E-ABF3-19ED29E8113A}"/>
              </a:ext>
            </a:extLst>
          </p:cNvPr>
          <p:cNvSpPr/>
          <p:nvPr userDrawn="1"/>
        </p:nvSpPr>
        <p:spPr>
          <a:xfrm>
            <a:off x="3797374" y="627534"/>
            <a:ext cx="5346626" cy="4515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-5087" y="627534"/>
            <a:ext cx="3802461" cy="451596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024584" cy="193899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355976" y="1120559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4355976" y="91877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4355976" y="1715274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355976" y="2463410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355976" y="22616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4355976" y="3058125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6" name="9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4355976" y="3621112"/>
            <a:ext cx="4089688" cy="923330"/>
          </a:xfrm>
        </p:spPr>
        <p:txBody>
          <a:bodyPr wrap="square">
            <a:sp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6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4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6074642" y="536400"/>
            <a:ext cx="3069358" cy="2282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9715" y="536400"/>
            <a:ext cx="3042772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395288" y="1119195"/>
            <a:ext cx="2448520" cy="2369880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</a:t>
            </a:r>
            <a:br>
              <a:rPr lang="es-ES" dirty="0"/>
            </a:br>
            <a:r>
              <a:rPr lang="es-ES" dirty="0"/>
              <a:t>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033057" y="536400"/>
            <a:ext cx="3042000" cy="2282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0"/>
            <a:ext cx="2047640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TEXTO + IMAGENES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033057" y="2825661"/>
            <a:ext cx="3042000" cy="231783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n-US" dirty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6074642" y="2825661"/>
            <a:ext cx="3069358" cy="231783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15924" y="94954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8190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ía de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04740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s-ES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20" hasCustomPrompt="1"/>
          </p:nvPr>
        </p:nvSpPr>
        <p:spPr>
          <a:xfrm>
            <a:off x="304740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5" name="Picture Placeholder 11"/>
          <p:cNvSpPr>
            <a:spLocks noGrp="1"/>
          </p:cNvSpPr>
          <p:nvPr>
            <p:ph type="pic" sz="quarter" idx="21" hasCustomPrompt="1"/>
          </p:nvPr>
        </p:nvSpPr>
        <p:spPr>
          <a:xfrm>
            <a:off x="609480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816376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GALERÍA VARIAS IMÁGENES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609480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s-E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033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536400"/>
            <a:ext cx="9144000" cy="46071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084654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IMAGEN PANTALLA COMPLETA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446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850261" cy="360850"/>
          </a:xfrm>
        </p:spPr>
        <p:txBody>
          <a:bodyPr wrap="none"/>
          <a:lstStyle/>
          <a:p>
            <a:r>
              <a:rPr lang="es-ES_tradnl" dirty="0"/>
              <a:t>VIDEO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 hasCustomPrompt="1"/>
          </p:nvPr>
        </p:nvSpPr>
        <p:spPr>
          <a:xfrm>
            <a:off x="275095" y="987425"/>
            <a:ext cx="8569325" cy="38163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video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4412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/>
          <p:nvPr userDrawn="1"/>
        </p:nvSpPr>
        <p:spPr>
          <a:xfrm>
            <a:off x="3055005" y="536400"/>
            <a:ext cx="3033059" cy="229715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5"/>
          <p:cNvSpPr/>
          <p:nvPr userDrawn="1"/>
        </p:nvSpPr>
        <p:spPr>
          <a:xfrm>
            <a:off x="0" y="536400"/>
            <a:ext cx="305547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37174"/>
            <a:ext cx="9144000" cy="230632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una imagen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087600" y="536400"/>
            <a:ext cx="3056400" cy="2296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3199"/>
            <a:ext cx="2477501" cy="36000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DOS DATOS DESTACADOS</a:t>
            </a:r>
            <a:endParaRPr lang="en-US" dirty="0"/>
          </a:p>
        </p:txBody>
      </p:sp>
      <p:sp>
        <p:nvSpPr>
          <p:cNvPr id="1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1268986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357389" y="1268986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3357389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3357389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462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0" y="1642745"/>
            <a:ext cx="305547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7"/>
          <p:cNvSpPr/>
          <p:nvPr userDrawn="1"/>
        </p:nvSpPr>
        <p:spPr>
          <a:xfrm>
            <a:off x="3055005" y="1642745"/>
            <a:ext cx="3033059" cy="229715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1"/>
          <p:cNvSpPr/>
          <p:nvPr userDrawn="1"/>
        </p:nvSpPr>
        <p:spPr>
          <a:xfrm>
            <a:off x="6084168" y="1642745"/>
            <a:ext cx="3059832" cy="22971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9592"/>
            <a:ext cx="2548931" cy="345461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TRES DATOS DESTACADOS</a:t>
            </a:r>
            <a:endParaRPr lang="en-US" dirty="0"/>
          </a:p>
        </p:txBody>
      </p:sp>
      <p:sp>
        <p:nvSpPr>
          <p:cNvPr id="15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237787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6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212976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7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2991576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357389" y="237787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3357389" y="212976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3357389" y="2991576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1" name="8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353150" y="237787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6353150" y="212976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3" name="3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6353150" y="2991576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0998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0" y="536400"/>
            <a:ext cx="305547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7"/>
          <p:cNvSpPr/>
          <p:nvPr userDrawn="1"/>
        </p:nvSpPr>
        <p:spPr>
          <a:xfrm>
            <a:off x="3055005" y="536400"/>
            <a:ext cx="3033059" cy="229715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1"/>
          <p:cNvSpPr/>
          <p:nvPr userDrawn="1"/>
        </p:nvSpPr>
        <p:spPr>
          <a:xfrm>
            <a:off x="6084168" y="536400"/>
            <a:ext cx="3059832" cy="2297157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001491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CUATRO DATOS DESTACADOS</a:t>
            </a:r>
            <a:endParaRPr lang="en-U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3148013"/>
            <a:ext cx="8424000" cy="92333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 ACCUMSAN, ORCI IN IACULIS GRAVIDA, PURUS MASSA </a:t>
            </a:r>
          </a:p>
        </p:txBody>
      </p:sp>
      <p:sp>
        <p:nvSpPr>
          <p:cNvPr id="15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6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7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357389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3357389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3357389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1" name="8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353150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6353150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3" name="3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6353150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4566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0" y="536400"/>
            <a:ext cx="457200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7"/>
          <p:cNvSpPr/>
          <p:nvPr userDrawn="1"/>
        </p:nvSpPr>
        <p:spPr>
          <a:xfrm>
            <a:off x="4572000" y="536400"/>
            <a:ext cx="4572000" cy="229715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001491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CUATRO DATOS DESTACADOS</a:t>
            </a:r>
            <a:endParaRPr lang="en-U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3148013"/>
            <a:ext cx="8424000" cy="92333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 ACCUMSAN, ORCI IN IACULIS GRAVIDA, PURUS MASSA </a:t>
            </a:r>
          </a:p>
        </p:txBody>
      </p:sp>
      <p:sp>
        <p:nvSpPr>
          <p:cNvPr id="15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6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7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874384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874384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4874384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9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0" y="1269055"/>
            <a:ext cx="457200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7"/>
          <p:cNvSpPr/>
          <p:nvPr userDrawn="1"/>
        </p:nvSpPr>
        <p:spPr>
          <a:xfrm>
            <a:off x="4572000" y="1269055"/>
            <a:ext cx="4572000" cy="229715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1134553"/>
            <a:ext cx="3001491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CUATRO DATOS DESTACADOS</a:t>
            </a:r>
            <a:endParaRPr lang="en-U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3880668"/>
            <a:ext cx="8424000" cy="92333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 ACCUMSAN, ORCI IN IACULIS GRAVIDA, PURUS MASSA </a:t>
            </a:r>
          </a:p>
        </p:txBody>
      </p:sp>
      <p:sp>
        <p:nvSpPr>
          <p:cNvPr id="15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200418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6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75607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7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2617886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874384" y="200418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874384" y="175607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4874384" y="2617886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237825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o como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47466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" dirty="0"/>
              <a:t>IMAGEN ENCUADRADA</a:t>
            </a:r>
          </a:p>
        </p:txBody>
      </p:sp>
      <p:sp>
        <p:nvSpPr>
          <p:cNvPr id="9" name="8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275094" y="987425"/>
            <a:ext cx="8568000" cy="38163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 u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2627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5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2652345"/>
            <a:ext cx="8424000" cy="646331"/>
          </a:xfrm>
        </p:spPr>
        <p:txBody>
          <a:bodyPr numCol="1" spcCol="360000">
            <a:spAutoFit/>
          </a:bodyPr>
          <a:lstStyle>
            <a:lvl1pPr marL="182563" marR="0" indent="-1825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0" y="403199"/>
            <a:ext cx="2682686" cy="360000"/>
          </a:xfrm>
          <a:solidFill>
            <a:schemeClr val="tx1"/>
          </a:solidFill>
        </p:spPr>
        <p:txBody>
          <a:bodyPr wrap="none" lIns="144000" tIns="72000" rIns="144000" bIns="72000" anchor="ctr" anchorCtr="0">
            <a:spAutoFit/>
          </a:bodyPr>
          <a:lstStyle>
            <a:lvl1pPr algn="l">
              <a:defRPr sz="1300" b="1"/>
            </a:lvl1pPr>
          </a:lstStyle>
          <a:p>
            <a:r>
              <a:rPr lang="es-ES_tradnl" dirty="0"/>
              <a:t>IMAGEN + TEXTO PUNTEADO</a:t>
            </a:r>
            <a:endParaRPr lang="en-US" dirty="0"/>
          </a:p>
        </p:txBody>
      </p:sp>
      <p:grpSp>
        <p:nvGrpSpPr>
          <p:cNvPr id="18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185929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SUBTITULO SIMULADO</a:t>
            </a:r>
            <a:endParaRPr lang="es-AR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2" name="Straight Connector 12"/>
          <p:cNvCxnSpPr/>
          <p:nvPr userDrawn="1"/>
        </p:nvCxnSpPr>
        <p:spPr>
          <a:xfrm>
            <a:off x="415924" y="2425734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1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áficos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hart Placeholder 18"/>
          <p:cNvSpPr>
            <a:spLocks noGrp="1"/>
          </p:cNvSpPr>
          <p:nvPr>
            <p:ph type="chart" sz="quarter" idx="28" hasCustomPrompt="1"/>
          </p:nvPr>
        </p:nvSpPr>
        <p:spPr>
          <a:xfrm>
            <a:off x="4666983" y="1419622"/>
            <a:ext cx="3926987" cy="237626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048"/>
            <a:ext cx="3126012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 dirty="0"/>
              <a:t>DOS GRÁFICOS + DESTACADOS</a:t>
            </a:r>
            <a:endParaRPr lang="en-US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66698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3926987" cy="237626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32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469335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3" name="3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58220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4" name="8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328006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5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316892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799138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788024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8" name="8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6735734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9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724620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0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466698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8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2901754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7328476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1042994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9" name="8 Marcador de texto"/>
          <p:cNvSpPr>
            <a:spLocks noGrp="1"/>
          </p:cNvSpPr>
          <p:nvPr>
            <p:ph type="body" sz="quarter" idx="38" hasCustomPrompt="1"/>
          </p:nvPr>
        </p:nvSpPr>
        <p:spPr>
          <a:xfrm>
            <a:off x="5397708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97297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Párraf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1"/>
          <p:cNvSpPr/>
          <p:nvPr userDrawn="1"/>
        </p:nvSpPr>
        <p:spPr>
          <a:xfrm>
            <a:off x="7139743" y="3733658"/>
            <a:ext cx="1704677" cy="947687"/>
          </a:xfrm>
          <a:prstGeom prst="rect">
            <a:avLst/>
          </a:prstGeom>
          <a:solidFill>
            <a:srgbClr val="7BC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1"/>
          <p:cNvSpPr/>
          <p:nvPr userDrawn="1"/>
        </p:nvSpPr>
        <p:spPr>
          <a:xfrm>
            <a:off x="7139743" y="2641714"/>
            <a:ext cx="1704677" cy="947687"/>
          </a:xfrm>
          <a:prstGeom prst="rect">
            <a:avLst/>
          </a:prstGeom>
          <a:solidFill>
            <a:srgbClr val="C9C9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3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2636139"/>
            <a:ext cx="6552976" cy="861774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3199"/>
            <a:ext cx="3044708" cy="360000"/>
          </a:xfrm>
          <a:solidFill>
            <a:schemeClr val="tx1"/>
          </a:solidFill>
        </p:spPr>
        <p:txBody>
          <a:bodyPr wrap="square" lIns="144000" tIns="72000" rIns="144000" bIns="72000" anchor="ctr" anchorCtr="0">
            <a:spAutoFit/>
          </a:bodyPr>
          <a:lstStyle>
            <a:lvl1pPr algn="l">
              <a:defRPr sz="1300" b="1" cap="none" baseline="0"/>
            </a:lvl1pPr>
          </a:lstStyle>
          <a:p>
            <a:r>
              <a:rPr lang="es-ES_tradnl" dirty="0"/>
              <a:t>IMAGEN + TEXTO EN PÁRRAFO</a:t>
            </a:r>
            <a:endParaRPr lang="en-US" dirty="0"/>
          </a:p>
        </p:txBody>
      </p:sp>
      <p:grpSp>
        <p:nvGrpSpPr>
          <p:cNvPr id="15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1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185929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SUBTITULO SIMULADO</a:t>
            </a:r>
            <a:endParaRPr lang="es-AR" dirty="0"/>
          </a:p>
        </p:txBody>
      </p:sp>
      <p:sp>
        <p:nvSpPr>
          <p:cNvPr id="14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55346" y="2999057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278777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55346" y="4074874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386359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29" name="Straight Connector 12"/>
          <p:cNvCxnSpPr/>
          <p:nvPr userDrawn="1"/>
        </p:nvCxnSpPr>
        <p:spPr>
          <a:xfrm>
            <a:off x="415924" y="2425734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7838607" y="324611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30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838607" y="43262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6856899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árrafo + dos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3174103"/>
            <a:ext cx="8424000" cy="1508105"/>
          </a:xfrm>
        </p:spPr>
        <p:txBody>
          <a:bodyPr numCol="2" spcCol="360000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4550631" cy="2232124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550631" y="536400"/>
            <a:ext cx="4593369" cy="2232124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0"/>
            <a:ext cx="2447941" cy="360850"/>
          </a:xfrm>
          <a:solidFill>
            <a:schemeClr val="tx1"/>
          </a:solidFill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IMÁGENES + PARRAFOS</a:t>
            </a:r>
            <a:endParaRPr lang="en-US" dirty="0"/>
          </a:p>
        </p:txBody>
      </p:sp>
      <p:sp>
        <p:nvSpPr>
          <p:cNvPr id="16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253752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SUBTITULO SIMULADO</a:t>
            </a:r>
            <a:endParaRPr lang="es-AR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16"/>
          <p:cNvCxnSpPr/>
          <p:nvPr userDrawn="1"/>
        </p:nvCxnSpPr>
        <p:spPr>
          <a:xfrm>
            <a:off x="415924" y="307580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5787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46071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48064"/>
            <a:ext cx="2674478" cy="525886"/>
          </a:xfrm>
        </p:spPr>
        <p:txBody>
          <a:bodyPr wrap="none" tIns="108000" bIns="108000">
            <a:spAutoFit/>
          </a:bodyPr>
          <a:lstStyle>
            <a:lvl1pPr>
              <a:defRPr sz="2000" baseline="0"/>
            </a:lvl1pPr>
          </a:lstStyle>
          <a:p>
            <a:r>
              <a:rPr lang="es-ES_tradnl" dirty="0"/>
              <a:t>MUCHAS 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8006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10 Marcador de posición de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2550"/>
            <a:ext cx="9144000" cy="579163"/>
          </a:xfrm>
          <a:prstGeom prst="rect">
            <a:avLst/>
          </a:prstGeom>
        </p:spPr>
      </p:pic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7" y="1816486"/>
            <a:ext cx="698749" cy="619689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0067A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662597"/>
            <a:ext cx="843180" cy="150041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4" indent="0">
              <a:buNone/>
              <a:defRPr/>
            </a:lvl2pPr>
            <a:lvl3pPr marL="380879" indent="0">
              <a:buNone/>
              <a:defRPr/>
            </a:lvl3pPr>
            <a:lvl4pPr marL="541166" indent="0">
              <a:buNone/>
              <a:defRPr/>
            </a:lvl4pPr>
            <a:lvl5pPr marL="715735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1509795"/>
            <a:ext cx="6408960" cy="861774"/>
          </a:xfrm>
        </p:spPr>
        <p:txBody>
          <a:bodyPr numCol="1" spcCol="335992">
            <a:spAutoFit/>
          </a:bodyPr>
          <a:lstStyle>
            <a:lvl1pPr marL="182506" marR="0" indent="-182506" algn="l" defTabSz="45705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9" y="208205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1" y="437051"/>
            <a:ext cx="3168844" cy="345461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PUNTEADO + DESTACADOS</a:t>
            </a:r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7" y="2892303"/>
            <a:ext cx="698749" cy="619689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738414"/>
            <a:ext cx="843180" cy="150041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4" indent="0">
              <a:buNone/>
              <a:defRPr/>
            </a:lvl2pPr>
            <a:lvl3pPr marL="380879" indent="0">
              <a:buNone/>
              <a:defRPr/>
            </a:lvl3pPr>
            <a:lvl4pPr marL="541166" indent="0">
              <a:buNone/>
              <a:defRPr/>
            </a:lvl4pPr>
            <a:lvl5pPr marL="715735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200"/>
            <a:ext cx="3922052" cy="807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2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58431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10 Marcador de posición de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2549"/>
            <a:ext cx="9144000" cy="579163"/>
          </a:xfrm>
          <a:prstGeom prst="rect">
            <a:avLst/>
          </a:prstGeom>
        </p:spPr>
      </p:pic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6" y="1816485"/>
            <a:ext cx="682879" cy="615553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0067A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66259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9" indent="0">
              <a:buNone/>
              <a:defRPr/>
            </a:lvl2pPr>
            <a:lvl3pPr marL="380889" indent="0">
              <a:buNone/>
              <a:defRPr/>
            </a:lvl3pPr>
            <a:lvl4pPr marL="541180" indent="0">
              <a:buNone/>
              <a:defRPr/>
            </a:lvl4pPr>
            <a:lvl5pPr marL="715753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1509795"/>
            <a:ext cx="6408960" cy="876960"/>
          </a:xfrm>
        </p:spPr>
        <p:txBody>
          <a:bodyPr numCol="1" spcCol="335992">
            <a:spAutoFit/>
          </a:bodyPr>
          <a:lstStyle>
            <a:lvl1pPr marL="182510" marR="0" indent="-182510" algn="l" defTabSz="4570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8" y="208205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1"/>
            <a:ext cx="3544823" cy="413162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PUNTEADO + DESTACADOS</a:t>
            </a:r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6" y="2892302"/>
            <a:ext cx="682879" cy="615553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73841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9" indent="0">
              <a:buNone/>
              <a:defRPr/>
            </a:lvl2pPr>
            <a:lvl3pPr marL="380889" indent="0">
              <a:buNone/>
              <a:defRPr/>
            </a:lvl3pPr>
            <a:lvl4pPr marL="541180" indent="0">
              <a:buNone/>
              <a:defRPr/>
            </a:lvl4pPr>
            <a:lvl5pPr marL="715753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807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2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4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0558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e - 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9166"/>
            <a:ext cx="2062131" cy="345461"/>
          </a:xfrm>
        </p:spPr>
        <p:txBody>
          <a:bodyPr wrap="none" anchor="ctr" anchorCtr="0"/>
          <a:lstStyle>
            <a:lvl1pPr algn="l">
              <a:defRPr sz="1300" b="1" cap="none" baseline="0"/>
            </a:lvl1pPr>
          </a:lstStyle>
          <a:p>
            <a:r>
              <a:rPr lang="es-ES_tradnl" dirty="0"/>
              <a:t>BASE – SOLO TITULO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5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9" Type="http://schemas.openxmlformats.org/officeDocument/2006/relationships/slideLayout" Target="../slideLayouts/slideLayout90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34" Type="http://schemas.openxmlformats.org/officeDocument/2006/relationships/slideLayout" Target="../slideLayouts/slideLayout85.xml"/><Relationship Id="rId42" Type="http://schemas.openxmlformats.org/officeDocument/2006/relationships/slideLayout" Target="../slideLayouts/slideLayout93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33" Type="http://schemas.openxmlformats.org/officeDocument/2006/relationships/slideLayout" Target="../slideLayouts/slideLayout84.xml"/><Relationship Id="rId38" Type="http://schemas.openxmlformats.org/officeDocument/2006/relationships/slideLayout" Target="../slideLayouts/slideLayout89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0.xml"/><Relationship Id="rId41" Type="http://schemas.openxmlformats.org/officeDocument/2006/relationships/slideLayout" Target="../slideLayouts/slideLayout92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32" Type="http://schemas.openxmlformats.org/officeDocument/2006/relationships/slideLayout" Target="../slideLayouts/slideLayout83.xml"/><Relationship Id="rId37" Type="http://schemas.openxmlformats.org/officeDocument/2006/relationships/slideLayout" Target="../slideLayouts/slideLayout88.xml"/><Relationship Id="rId40" Type="http://schemas.openxmlformats.org/officeDocument/2006/relationships/slideLayout" Target="../slideLayouts/slideLayout91.xml"/><Relationship Id="rId45" Type="http://schemas.openxmlformats.org/officeDocument/2006/relationships/theme" Target="../theme/theme4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slideLayout" Target="../slideLayouts/slideLayout79.xml"/><Relationship Id="rId36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31" Type="http://schemas.openxmlformats.org/officeDocument/2006/relationships/slideLayout" Target="../slideLayouts/slideLayout82.xml"/><Relationship Id="rId44" Type="http://schemas.openxmlformats.org/officeDocument/2006/relationships/slideLayout" Target="../slideLayouts/slideLayout95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8.xml"/><Relationship Id="rId30" Type="http://schemas.openxmlformats.org/officeDocument/2006/relationships/slideLayout" Target="../slideLayouts/slideLayout81.xml"/><Relationship Id="rId35" Type="http://schemas.openxmlformats.org/officeDocument/2006/relationships/slideLayout" Target="../slideLayouts/slideLayout86.xml"/><Relationship Id="rId43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260" y="383722"/>
            <a:ext cx="2477501" cy="345461"/>
          </a:xfrm>
          <a:prstGeom prst="rect">
            <a:avLst/>
          </a:prstGeom>
          <a:solidFill>
            <a:schemeClr val="tx1"/>
          </a:solidFill>
        </p:spPr>
        <p:txBody>
          <a:bodyPr vert="horz" wrap="none" lIns="144000" tIns="72000" rIns="144000" bIns="72000" rtlCol="0" anchor="ctr" anchorCtr="0">
            <a:spAutoFit/>
          </a:bodyPr>
          <a:lstStyle/>
          <a:p>
            <a:r>
              <a:rPr lang="es-ES_tradnl" dirty="0"/>
              <a:t>T</a:t>
            </a:r>
            <a:r>
              <a:rPr lang="en-US" dirty="0"/>
              <a:t>I</a:t>
            </a:r>
            <a:r>
              <a:rPr lang="es-ES_tradnl" dirty="0"/>
              <a:t>TULO CORTO SIMULADO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13849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grpSp>
        <p:nvGrpSpPr>
          <p:cNvPr id="7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0B216A-57EA-4C99-9AB7-16AA1113F9FA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2799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3" r:id="rId2"/>
    <p:sldLayoutId id="2147483675" r:id="rId3"/>
    <p:sldLayoutId id="2147483702" r:id="rId4"/>
    <p:sldLayoutId id="2147483677" r:id="rId5"/>
    <p:sldLayoutId id="2147483679" r:id="rId6"/>
    <p:sldLayoutId id="2147483680" r:id="rId7"/>
    <p:sldLayoutId id="2147483678" r:id="rId8"/>
    <p:sldLayoutId id="2147483683" r:id="rId9"/>
    <p:sldLayoutId id="2147483711" r:id="rId10"/>
    <p:sldLayoutId id="2147483709" r:id="rId11"/>
    <p:sldLayoutId id="2147483686" r:id="rId12"/>
    <p:sldLayoutId id="2147483688" r:id="rId13"/>
    <p:sldLayoutId id="2147483712" r:id="rId14"/>
    <p:sldLayoutId id="2147483704" r:id="rId15"/>
    <p:sldLayoutId id="2147483705" r:id="rId16"/>
    <p:sldLayoutId id="2147483691" r:id="rId17"/>
    <p:sldLayoutId id="2147483694" r:id="rId18"/>
    <p:sldLayoutId id="2147483719" r:id="rId19"/>
    <p:sldLayoutId id="2147483739" r:id="rId20"/>
    <p:sldLayoutId id="2147483717" r:id="rId21"/>
    <p:sldLayoutId id="2147483695" r:id="rId22"/>
    <p:sldLayoutId id="2147483706" r:id="rId23"/>
    <p:sldLayoutId id="2147483696" r:id="rId24"/>
    <p:sldLayoutId id="2147483698" r:id="rId25"/>
    <p:sldLayoutId id="2147483697" r:id="rId26"/>
    <p:sldLayoutId id="2147483716" r:id="rId27"/>
    <p:sldLayoutId id="2147483699" r:id="rId28"/>
    <p:sldLayoutId id="2147483663" r:id="rId29"/>
    <p:sldLayoutId id="2147483665" r:id="rId30"/>
    <p:sldLayoutId id="2147483666" r:id="rId31"/>
    <p:sldLayoutId id="2147483713" r:id="rId32"/>
    <p:sldLayoutId id="2147483715" r:id="rId33"/>
    <p:sldLayoutId id="2147483718" r:id="rId34"/>
    <p:sldLayoutId id="2147483746" r:id="rId35"/>
    <p:sldLayoutId id="2147483749" r:id="rId3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3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58775" indent="-176213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1338" indent="-160338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15963" indent="-174625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98525" indent="-182563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/>
          <p:nvPr userDrawn="1"/>
        </p:nvSpPr>
        <p:spPr>
          <a:xfrm>
            <a:off x="8208964" y="4924425"/>
            <a:ext cx="357187" cy="220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12 Marcador de texto"/>
          <p:cNvSpPr txBox="1">
            <a:spLocks/>
          </p:cNvSpPr>
          <p:nvPr userDrawn="1"/>
        </p:nvSpPr>
        <p:spPr>
          <a:xfrm>
            <a:off x="8166101" y="4914902"/>
            <a:ext cx="449263" cy="21431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34988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892175" indent="-177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_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247775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_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611313" indent="-1841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_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860A6E9-C855-4F40-BE75-273B7F545807}" type="slidenum">
              <a:rPr lang="es-ES" sz="948" smtClean="0">
                <a:solidFill>
                  <a:prstClr val="white"/>
                </a:solidFill>
              </a:rPr>
              <a:pPr algn="ctr">
                <a:defRPr/>
              </a:pPr>
              <a:t>‹Nº›</a:t>
            </a:fld>
            <a:endParaRPr lang="es-AR" sz="948" dirty="0">
              <a:solidFill>
                <a:prstClr val="white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2438" y="4978401"/>
            <a:ext cx="2895600" cy="1095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9">
                <a:solidFill>
                  <a:schemeClr val="bg1"/>
                </a:solidFill>
                <a:latin typeface="Arial" charset="0"/>
              </a:defRPr>
            </a:lvl1pPr>
          </a:lstStyle>
          <a:p>
            <a:pPr eaLnBrk="1" hangingPunct="1">
              <a:defRPr/>
            </a:pPr>
            <a:r>
              <a:rPr lang="es-AR">
                <a:solidFill>
                  <a:prstClr val="white"/>
                </a:solidFill>
              </a:rPr>
              <a:t>Plantilla corporativa</a:t>
            </a:r>
            <a:endParaRPr lang="es-A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17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17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17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17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17" b="1">
          <a:solidFill>
            <a:schemeClr val="tx1"/>
          </a:solidFill>
          <a:latin typeface="Arial" charset="0"/>
        </a:defRPr>
      </a:lvl5pPr>
      <a:lvl6pPr marL="433445" algn="l" rtl="0" fontAlgn="base">
        <a:lnSpc>
          <a:spcPct val="90000"/>
        </a:lnSpc>
        <a:spcBef>
          <a:spcPct val="0"/>
        </a:spcBef>
        <a:spcAft>
          <a:spcPct val="0"/>
        </a:spcAft>
        <a:defRPr sz="1801" b="1">
          <a:solidFill>
            <a:srgbClr val="09357A"/>
          </a:solidFill>
          <a:latin typeface="Arial" charset="0"/>
        </a:defRPr>
      </a:lvl6pPr>
      <a:lvl7pPr marL="866891" algn="l" rtl="0" fontAlgn="base">
        <a:lnSpc>
          <a:spcPct val="90000"/>
        </a:lnSpc>
        <a:spcBef>
          <a:spcPct val="0"/>
        </a:spcBef>
        <a:spcAft>
          <a:spcPct val="0"/>
        </a:spcAft>
        <a:defRPr sz="1801" b="1">
          <a:solidFill>
            <a:srgbClr val="09357A"/>
          </a:solidFill>
          <a:latin typeface="Arial" charset="0"/>
        </a:defRPr>
      </a:lvl7pPr>
      <a:lvl8pPr marL="1300336" algn="l" rtl="0" fontAlgn="base">
        <a:lnSpc>
          <a:spcPct val="90000"/>
        </a:lnSpc>
        <a:spcBef>
          <a:spcPct val="0"/>
        </a:spcBef>
        <a:spcAft>
          <a:spcPct val="0"/>
        </a:spcAft>
        <a:defRPr sz="1801" b="1">
          <a:solidFill>
            <a:srgbClr val="09357A"/>
          </a:solidFill>
          <a:latin typeface="Arial" charset="0"/>
        </a:defRPr>
      </a:lvl8pPr>
      <a:lvl9pPr marL="1733781" algn="l" rtl="0" fontAlgn="base">
        <a:lnSpc>
          <a:spcPct val="90000"/>
        </a:lnSpc>
        <a:spcBef>
          <a:spcPct val="0"/>
        </a:spcBef>
        <a:spcAft>
          <a:spcPct val="0"/>
        </a:spcAft>
        <a:defRPr sz="1801" b="1">
          <a:solidFill>
            <a:srgbClr val="09357A"/>
          </a:solidFill>
          <a:latin typeface="Arial" charset="0"/>
        </a:defRPr>
      </a:lvl9pPr>
    </p:titleStyle>
    <p:bodyStyle>
      <a:lvl1pPr marL="168562" indent="-1685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328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07192" indent="-168562" algn="l" rtl="0" eaLnBrk="0" fontAlgn="base" hangingPunct="0">
        <a:spcBef>
          <a:spcPct val="20000"/>
        </a:spcBef>
        <a:spcAft>
          <a:spcPct val="0"/>
        </a:spcAft>
        <a:buChar char="•"/>
        <a:defRPr sz="1328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845820" indent="-1685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_"/>
        <a:defRPr sz="1328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82944" indent="-16705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_"/>
        <a:defRPr sz="1328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527593" indent="-17458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_"/>
        <a:defRPr sz="1328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383948" indent="-216723" algn="l" defTabSz="866891" rtl="0" eaLnBrk="1" latinLnBrk="0" hangingPunct="1">
        <a:spcBef>
          <a:spcPct val="20000"/>
        </a:spcBef>
        <a:buFont typeface="Arial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6pPr>
      <a:lvl7pPr marL="2817393" indent="-216723" algn="l" defTabSz="866891" rtl="0" eaLnBrk="1" latinLnBrk="0" hangingPunct="1">
        <a:spcBef>
          <a:spcPct val="20000"/>
        </a:spcBef>
        <a:buFont typeface="Arial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7pPr>
      <a:lvl8pPr marL="3250838" indent="-216723" algn="l" defTabSz="866891" rtl="0" eaLnBrk="1" latinLnBrk="0" hangingPunct="1">
        <a:spcBef>
          <a:spcPct val="20000"/>
        </a:spcBef>
        <a:buFont typeface="Arial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8pPr>
      <a:lvl9pPr marL="3684284" indent="-216723" algn="l" defTabSz="866891" rtl="0" eaLnBrk="1" latinLnBrk="0" hangingPunct="1">
        <a:spcBef>
          <a:spcPct val="20000"/>
        </a:spcBef>
        <a:buFont typeface="Arial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433445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66891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300336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733781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167225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600672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034116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467561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4575"/>
            <a:ext cx="4042792" cy="360850"/>
          </a:xfrm>
          <a:prstGeom prst="rect">
            <a:avLst/>
          </a:prstGeom>
        </p:spPr>
        <p:txBody>
          <a:bodyPr vert="horz" wrap="square" lIns="144000" tIns="72000" rIns="144000" bIns="72000" rtlCol="0" anchor="t" anchorCtr="0">
            <a:spAutoFit/>
          </a:bodyPr>
          <a:lstStyle/>
          <a:p>
            <a:r>
              <a:rPr lang="es-ES_tradnl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99742"/>
            <a:ext cx="8229600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s-ES_tradnl" dirty="0" err="1"/>
              <a:t>fdfdgfdg</a:t>
            </a:r>
            <a:endParaRPr lang="es-ES_tradnl" dirty="0"/>
          </a:p>
        </p:txBody>
      </p:sp>
      <p:grpSp>
        <p:nvGrpSpPr>
          <p:cNvPr id="7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4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rgbClr val="0067A8"/>
        </a:buClr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260" y="383722"/>
            <a:ext cx="2477501" cy="345461"/>
          </a:xfrm>
          <a:prstGeom prst="rect">
            <a:avLst/>
          </a:prstGeom>
          <a:solidFill>
            <a:schemeClr val="tx1"/>
          </a:solidFill>
        </p:spPr>
        <p:txBody>
          <a:bodyPr vert="horz" wrap="none" lIns="144000" tIns="72000" rIns="144000" bIns="72000" rtlCol="0" anchor="ctr" anchorCtr="0">
            <a:spAutoFit/>
          </a:bodyPr>
          <a:lstStyle/>
          <a:p>
            <a:r>
              <a:rPr lang="es-ES_tradnl" dirty="0"/>
              <a:t>T</a:t>
            </a:r>
            <a:r>
              <a:rPr lang="en-US" dirty="0"/>
              <a:t>I</a:t>
            </a:r>
            <a:r>
              <a:rPr lang="es-ES_tradnl" dirty="0"/>
              <a:t>TULO CORTO SIMULADO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13849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grpSp>
        <p:nvGrpSpPr>
          <p:cNvPr id="7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0B216A-57EA-4C99-9AB7-16AA1113F9FA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7875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  <p:sldLayoutId id="2147483774" r:id="rId22"/>
    <p:sldLayoutId id="2147483775" r:id="rId23"/>
    <p:sldLayoutId id="2147483776" r:id="rId24"/>
    <p:sldLayoutId id="2147483777" r:id="rId25"/>
    <p:sldLayoutId id="2147483778" r:id="rId26"/>
    <p:sldLayoutId id="2147483779" r:id="rId27"/>
    <p:sldLayoutId id="2147483780" r:id="rId28"/>
    <p:sldLayoutId id="2147483781" r:id="rId29"/>
    <p:sldLayoutId id="2147483782" r:id="rId30"/>
    <p:sldLayoutId id="2147483783" r:id="rId31"/>
    <p:sldLayoutId id="2147483784" r:id="rId32"/>
    <p:sldLayoutId id="2147483785" r:id="rId33"/>
    <p:sldLayoutId id="2147483786" r:id="rId34"/>
    <p:sldLayoutId id="2147483787" r:id="rId35"/>
    <p:sldLayoutId id="2147483801" r:id="rId36"/>
    <p:sldLayoutId id="2147483788" r:id="rId37"/>
    <p:sldLayoutId id="2147483789" r:id="rId38"/>
    <p:sldLayoutId id="2147483790" r:id="rId39"/>
    <p:sldLayoutId id="2147483791" r:id="rId40"/>
    <p:sldLayoutId id="2147483792" r:id="rId41"/>
    <p:sldLayoutId id="2147483793" r:id="rId42"/>
    <p:sldLayoutId id="2147483794" r:id="rId43"/>
    <p:sldLayoutId id="2147483797" r:id="rId4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3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58775" indent="-176213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1338" indent="-160338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15963" indent="-174625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98525" indent="-182563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103.svg"/><Relationship Id="rId18" Type="http://schemas.openxmlformats.org/officeDocument/2006/relationships/image" Target="../media/image69.png"/><Relationship Id="rId3" Type="http://schemas.openxmlformats.org/officeDocument/2006/relationships/image" Target="../media/image81.svg"/><Relationship Id="rId21" Type="http://schemas.openxmlformats.org/officeDocument/2006/relationships/image" Target="../media/image99.svg"/><Relationship Id="rId7" Type="http://schemas.openxmlformats.org/officeDocument/2006/relationships/image" Target="../media/image89.svg"/><Relationship Id="rId12" Type="http://schemas.openxmlformats.org/officeDocument/2006/relationships/image" Target="../media/image76.png"/><Relationship Id="rId17" Type="http://schemas.openxmlformats.org/officeDocument/2006/relationships/image" Target="../media/image95.svg"/><Relationship Id="rId2" Type="http://schemas.openxmlformats.org/officeDocument/2006/relationships/image" Target="../media/image74.png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11" Type="http://schemas.openxmlformats.org/officeDocument/2006/relationships/image" Target="../media/image91.svg"/><Relationship Id="rId5" Type="http://schemas.openxmlformats.org/officeDocument/2006/relationships/image" Target="../media/image85.svg"/><Relationship Id="rId15" Type="http://schemas.openxmlformats.org/officeDocument/2006/relationships/image" Target="../media/image34.svg"/><Relationship Id="rId10" Type="http://schemas.openxmlformats.org/officeDocument/2006/relationships/image" Target="../media/image75.png"/><Relationship Id="rId19" Type="http://schemas.openxmlformats.org/officeDocument/2006/relationships/image" Target="../media/image97.svg"/><Relationship Id="rId4" Type="http://schemas.openxmlformats.org/officeDocument/2006/relationships/image" Target="../media/image62.png"/><Relationship Id="rId9" Type="http://schemas.openxmlformats.org/officeDocument/2006/relationships/image" Target="../media/image87.svg"/><Relationship Id="rId1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sv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21.sv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9.jpeg"/><Relationship Id="rId12" Type="http://schemas.openxmlformats.org/officeDocument/2006/relationships/image" Target="../media/image27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openxmlformats.org/officeDocument/2006/relationships/image" Target="../media/image2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27.png"/><Relationship Id="rId18" Type="http://schemas.openxmlformats.org/officeDocument/2006/relationships/image" Target="../media/image38.svg"/><Relationship Id="rId3" Type="http://schemas.openxmlformats.org/officeDocument/2006/relationships/image" Target="../media/image24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29.sv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26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28.png"/><Relationship Id="rId10" Type="http://schemas.openxmlformats.org/officeDocument/2006/relationships/image" Target="../media/image32.svg"/><Relationship Id="rId4" Type="http://schemas.openxmlformats.org/officeDocument/2006/relationships/diagramData" Target="../diagrams/data2.xml"/><Relationship Id="rId9" Type="http://schemas.openxmlformats.org/officeDocument/2006/relationships/image" Target="../media/image25.png"/><Relationship Id="rId14" Type="http://schemas.openxmlformats.org/officeDocument/2006/relationships/image" Target="../media/image34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26.png"/><Relationship Id="rId18" Type="http://schemas.openxmlformats.org/officeDocument/2006/relationships/image" Target="../media/image36.svg"/><Relationship Id="rId3" Type="http://schemas.openxmlformats.org/officeDocument/2006/relationships/image" Target="../media/image30.png"/><Relationship Id="rId21" Type="http://schemas.openxmlformats.org/officeDocument/2006/relationships/image" Target="../media/image33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4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4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32.png"/><Relationship Id="rId24" Type="http://schemas.openxmlformats.org/officeDocument/2006/relationships/image" Target="../media/image47.svg"/><Relationship Id="rId5" Type="http://schemas.openxmlformats.org/officeDocument/2006/relationships/diagramLayout" Target="../diagrams/layout3.xml"/><Relationship Id="rId15" Type="http://schemas.openxmlformats.org/officeDocument/2006/relationships/image" Target="../media/image27.png"/><Relationship Id="rId23" Type="http://schemas.openxmlformats.org/officeDocument/2006/relationships/image" Target="../media/image34.png"/><Relationship Id="rId10" Type="http://schemas.openxmlformats.org/officeDocument/2006/relationships/image" Target="../media/image41.svg"/><Relationship Id="rId19" Type="http://schemas.openxmlformats.org/officeDocument/2006/relationships/image" Target="../media/image29.png"/><Relationship Id="rId4" Type="http://schemas.openxmlformats.org/officeDocument/2006/relationships/diagramData" Target="../diagrams/data3.xml"/><Relationship Id="rId9" Type="http://schemas.openxmlformats.org/officeDocument/2006/relationships/image" Target="../media/image31.png"/><Relationship Id="rId14" Type="http://schemas.openxmlformats.org/officeDocument/2006/relationships/image" Target="../media/image29.svg"/><Relationship Id="rId22" Type="http://schemas.openxmlformats.org/officeDocument/2006/relationships/image" Target="../media/image4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sv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svg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9" Type="http://schemas.openxmlformats.org/officeDocument/2006/relationships/image" Target="../media/image77.svg"/><Relationship Id="rId21" Type="http://schemas.openxmlformats.org/officeDocument/2006/relationships/image" Target="../media/image67.svg"/><Relationship Id="rId34" Type="http://schemas.openxmlformats.org/officeDocument/2006/relationships/image" Target="../media/image53.png"/><Relationship Id="rId42" Type="http://schemas.openxmlformats.org/officeDocument/2006/relationships/image" Target="../media/image57.png"/><Relationship Id="rId47" Type="http://schemas.openxmlformats.org/officeDocument/2006/relationships/image" Target="../media/image41.svg"/><Relationship Id="rId50" Type="http://schemas.openxmlformats.org/officeDocument/2006/relationships/image" Target="../media/image61.png"/><Relationship Id="rId55" Type="http://schemas.openxmlformats.org/officeDocument/2006/relationships/image" Target="../media/image87.svg"/><Relationship Id="rId63" Type="http://schemas.openxmlformats.org/officeDocument/2006/relationships/image" Target="../media/image93.svg"/><Relationship Id="rId68" Type="http://schemas.openxmlformats.org/officeDocument/2006/relationships/image" Target="../media/image70.png"/><Relationship Id="rId7" Type="http://schemas.openxmlformats.org/officeDocument/2006/relationships/image" Target="../media/image53.svg"/><Relationship Id="rId71" Type="http://schemas.openxmlformats.org/officeDocument/2006/relationships/image" Target="../media/image101.svg"/><Relationship Id="rId2" Type="http://schemas.openxmlformats.org/officeDocument/2006/relationships/image" Target="../media/image37.png"/><Relationship Id="rId16" Type="http://schemas.openxmlformats.org/officeDocument/2006/relationships/image" Target="../media/image44.png"/><Relationship Id="rId29" Type="http://schemas.openxmlformats.org/officeDocument/2006/relationships/image" Target="../media/image75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57.svg"/><Relationship Id="rId24" Type="http://schemas.openxmlformats.org/officeDocument/2006/relationships/image" Target="../media/image48.png"/><Relationship Id="rId32" Type="http://schemas.openxmlformats.org/officeDocument/2006/relationships/image" Target="../media/image52.png"/><Relationship Id="rId37" Type="http://schemas.openxmlformats.org/officeDocument/2006/relationships/image" Target="../media/image29.svg"/><Relationship Id="rId40" Type="http://schemas.openxmlformats.org/officeDocument/2006/relationships/image" Target="../media/image56.png"/><Relationship Id="rId45" Type="http://schemas.openxmlformats.org/officeDocument/2006/relationships/image" Target="../media/image34.svg"/><Relationship Id="rId53" Type="http://schemas.openxmlformats.org/officeDocument/2006/relationships/image" Target="../media/image85.svg"/><Relationship Id="rId58" Type="http://schemas.openxmlformats.org/officeDocument/2006/relationships/image" Target="../media/image65.png"/><Relationship Id="rId66" Type="http://schemas.openxmlformats.org/officeDocument/2006/relationships/image" Target="../media/image69.png"/><Relationship Id="rId5" Type="http://schemas.openxmlformats.org/officeDocument/2006/relationships/image" Target="../media/image51.svg"/><Relationship Id="rId15" Type="http://schemas.openxmlformats.org/officeDocument/2006/relationships/image" Target="../media/image61.svg"/><Relationship Id="rId23" Type="http://schemas.openxmlformats.org/officeDocument/2006/relationships/image" Target="../media/image69.svg"/><Relationship Id="rId28" Type="http://schemas.openxmlformats.org/officeDocument/2006/relationships/image" Target="../media/image50.png"/><Relationship Id="rId36" Type="http://schemas.openxmlformats.org/officeDocument/2006/relationships/image" Target="../media/image54.png"/><Relationship Id="rId49" Type="http://schemas.openxmlformats.org/officeDocument/2006/relationships/image" Target="../media/image81.svg"/><Relationship Id="rId57" Type="http://schemas.openxmlformats.org/officeDocument/2006/relationships/image" Target="../media/image43.svg"/><Relationship Id="rId61" Type="http://schemas.openxmlformats.org/officeDocument/2006/relationships/image" Target="../media/image91.svg"/><Relationship Id="rId10" Type="http://schemas.openxmlformats.org/officeDocument/2006/relationships/image" Target="../media/image41.png"/><Relationship Id="rId19" Type="http://schemas.openxmlformats.org/officeDocument/2006/relationships/image" Target="../media/image65.svg"/><Relationship Id="rId31" Type="http://schemas.openxmlformats.org/officeDocument/2006/relationships/image" Target="../media/image45.svg"/><Relationship Id="rId44" Type="http://schemas.openxmlformats.org/officeDocument/2006/relationships/image" Target="../media/image58.png"/><Relationship Id="rId52" Type="http://schemas.openxmlformats.org/officeDocument/2006/relationships/image" Target="../media/image62.png"/><Relationship Id="rId60" Type="http://schemas.openxmlformats.org/officeDocument/2006/relationships/image" Target="../media/image66.png"/><Relationship Id="rId65" Type="http://schemas.openxmlformats.org/officeDocument/2006/relationships/image" Target="../media/image95.svg"/><Relationship Id="rId4" Type="http://schemas.openxmlformats.org/officeDocument/2006/relationships/image" Target="../media/image38.png"/><Relationship Id="rId9" Type="http://schemas.openxmlformats.org/officeDocument/2006/relationships/image" Target="../media/image55.svg"/><Relationship Id="rId14" Type="http://schemas.openxmlformats.org/officeDocument/2006/relationships/image" Target="../media/image43.png"/><Relationship Id="rId22" Type="http://schemas.openxmlformats.org/officeDocument/2006/relationships/image" Target="../media/image47.png"/><Relationship Id="rId27" Type="http://schemas.openxmlformats.org/officeDocument/2006/relationships/image" Target="../media/image73.svg"/><Relationship Id="rId30" Type="http://schemas.openxmlformats.org/officeDocument/2006/relationships/image" Target="../media/image51.png"/><Relationship Id="rId35" Type="http://schemas.openxmlformats.org/officeDocument/2006/relationships/image" Target="../media/image36.svg"/><Relationship Id="rId43" Type="http://schemas.openxmlformats.org/officeDocument/2006/relationships/image" Target="../media/image79.svg"/><Relationship Id="rId48" Type="http://schemas.openxmlformats.org/officeDocument/2006/relationships/image" Target="../media/image60.png"/><Relationship Id="rId56" Type="http://schemas.openxmlformats.org/officeDocument/2006/relationships/image" Target="../media/image64.png"/><Relationship Id="rId64" Type="http://schemas.openxmlformats.org/officeDocument/2006/relationships/image" Target="../media/image68.png"/><Relationship Id="rId69" Type="http://schemas.openxmlformats.org/officeDocument/2006/relationships/image" Target="../media/image99.svg"/><Relationship Id="rId8" Type="http://schemas.openxmlformats.org/officeDocument/2006/relationships/image" Target="../media/image40.png"/><Relationship Id="rId51" Type="http://schemas.openxmlformats.org/officeDocument/2006/relationships/image" Target="../media/image83.svg"/><Relationship Id="rId3" Type="http://schemas.openxmlformats.org/officeDocument/2006/relationships/image" Target="../media/image49.svg"/><Relationship Id="rId12" Type="http://schemas.openxmlformats.org/officeDocument/2006/relationships/image" Target="../media/image42.png"/><Relationship Id="rId17" Type="http://schemas.openxmlformats.org/officeDocument/2006/relationships/image" Target="../media/image63.svg"/><Relationship Id="rId25" Type="http://schemas.openxmlformats.org/officeDocument/2006/relationships/image" Target="../media/image71.svg"/><Relationship Id="rId33" Type="http://schemas.openxmlformats.org/officeDocument/2006/relationships/image" Target="../media/image47.svg"/><Relationship Id="rId38" Type="http://schemas.openxmlformats.org/officeDocument/2006/relationships/image" Target="../media/image55.png"/><Relationship Id="rId46" Type="http://schemas.openxmlformats.org/officeDocument/2006/relationships/image" Target="../media/image59.png"/><Relationship Id="rId59" Type="http://schemas.openxmlformats.org/officeDocument/2006/relationships/image" Target="../media/image89.svg"/><Relationship Id="rId67" Type="http://schemas.openxmlformats.org/officeDocument/2006/relationships/image" Target="../media/image97.svg"/><Relationship Id="rId20" Type="http://schemas.openxmlformats.org/officeDocument/2006/relationships/image" Target="../media/image46.png"/><Relationship Id="rId41" Type="http://schemas.openxmlformats.org/officeDocument/2006/relationships/image" Target="../media/image38.svg"/><Relationship Id="rId54" Type="http://schemas.openxmlformats.org/officeDocument/2006/relationships/image" Target="../media/image63.png"/><Relationship Id="rId62" Type="http://schemas.openxmlformats.org/officeDocument/2006/relationships/image" Target="../media/image67.png"/><Relationship Id="rId70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6.svg"/><Relationship Id="rId7" Type="http://schemas.openxmlformats.org/officeDocument/2006/relationships/image" Target="../media/image45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11" Type="http://schemas.openxmlformats.org/officeDocument/2006/relationships/image" Target="../media/image29.svg"/><Relationship Id="rId5" Type="http://schemas.openxmlformats.org/officeDocument/2006/relationships/image" Target="../media/image38.svg"/><Relationship Id="rId10" Type="http://schemas.openxmlformats.org/officeDocument/2006/relationships/image" Target="../media/image54.png"/><Relationship Id="rId4" Type="http://schemas.openxmlformats.org/officeDocument/2006/relationships/image" Target="../media/image56.png"/><Relationship Id="rId9" Type="http://schemas.openxmlformats.org/officeDocument/2006/relationships/image" Target="../media/image4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179512" y="4198531"/>
            <a:ext cx="1291957" cy="215444"/>
          </a:xfrm>
          <a:noFill/>
        </p:spPr>
        <p:txBody>
          <a:bodyPr/>
          <a:lstStyle/>
          <a:p>
            <a:r>
              <a:rPr lang="es-AR" dirty="0"/>
              <a:t>ABRIL DE 2020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E21A2E78-F8FE-4F19-BA7C-077688541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2B5CA-E49D-6744-8292-DFBC6A05FD3C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A67F3BA1-166C-45B5-A0D3-ADC168F000EE}"/>
              </a:ext>
            </a:extLst>
          </p:cNvPr>
          <p:cNvSpPr/>
          <p:nvPr/>
        </p:nvSpPr>
        <p:spPr>
          <a:xfrm>
            <a:off x="2771800" y="2787774"/>
            <a:ext cx="360040" cy="28803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8" name="Picture 4" descr="Robotics Process Automation (RPA) | Adore Infotech">
            <a:extLst>
              <a:ext uri="{FF2B5EF4-FFF2-40B4-BE49-F238E27FC236}">
                <a16:creationId xmlns:a16="http://schemas.microsoft.com/office/drawing/2014/main" xmlns="" id="{C1CA8EAF-CDDA-44CD-B8F9-DA97CA74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214"/>
            <a:ext cx="9144000" cy="390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3735607"/>
            <a:ext cx="4740749" cy="422405"/>
          </a:xfrm>
        </p:spPr>
        <p:txBody>
          <a:bodyPr/>
          <a:lstStyle/>
          <a:p>
            <a:r>
              <a:rPr lang="es-MX" sz="1800" dirty="0"/>
              <a:t>MANTENER PROCESOS ROBOTIZADOS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17116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xmlns="" id="{2AA35E29-F545-4231-9511-D3D2515AAA62}"/>
              </a:ext>
            </a:extLst>
          </p:cNvPr>
          <p:cNvSpPr/>
          <p:nvPr/>
        </p:nvSpPr>
        <p:spPr>
          <a:xfrm>
            <a:off x="3150601" y="1758726"/>
            <a:ext cx="2357503" cy="93963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OPERADOR RPA</a:t>
            </a:r>
            <a:endParaRPr lang="es-AR" sz="1400" b="1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C80AD2B8-DDA3-4A84-BBDC-22BB586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0" y="402775"/>
            <a:ext cx="4455222" cy="360850"/>
          </a:xfrm>
        </p:spPr>
        <p:txBody>
          <a:bodyPr/>
          <a:lstStyle/>
          <a:p>
            <a:r>
              <a:rPr lang="es-ES" sz="1400" dirty="0"/>
              <a:t>ROLES Y RESPONSABILIDADES DEL PROCESO</a:t>
            </a:r>
            <a:endParaRPr lang="es-AR" sz="14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625681B3-7513-40D2-9517-3CE2AD68E0B7}"/>
              </a:ext>
            </a:extLst>
          </p:cNvPr>
          <p:cNvSpPr/>
          <p:nvPr/>
        </p:nvSpPr>
        <p:spPr>
          <a:xfrm>
            <a:off x="2944444" y="2914367"/>
            <a:ext cx="247829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AR" sz="1000" dirty="0">
                <a:latin typeface="Arial" panose="020B0604020202020204" pitchFamily="34" charset="0"/>
                <a:ea typeface="Calibri" panose="020F0502020204030204" pitchFamily="34" charset="0"/>
              </a:rPr>
              <a:t>Rol asignado al monitoreo de procesos robotizados. </a:t>
            </a:r>
          </a:p>
          <a:p>
            <a:pPr lvl="0" algn="ctr"/>
            <a:r>
              <a:rPr lang="es-AR" sz="1000" dirty="0">
                <a:latin typeface="Arial" panose="020B0604020202020204" pitchFamily="34" charset="0"/>
                <a:ea typeface="Calibri" panose="020F0502020204030204" pitchFamily="34" charset="0"/>
              </a:rPr>
              <a:t>Es responsable de monitorear el funcionamiento de los procesos robotizados, identificar incidentes y de gestionar la activación de contingencia en casos de errores.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xmlns="" id="{319A7C50-71CA-4C16-B597-E90094505FED}"/>
              </a:ext>
            </a:extLst>
          </p:cNvPr>
          <p:cNvGrpSpPr/>
          <p:nvPr/>
        </p:nvGrpSpPr>
        <p:grpSpPr>
          <a:xfrm>
            <a:off x="3292955" y="1210287"/>
            <a:ext cx="748689" cy="646555"/>
            <a:chOff x="416613" y="1083680"/>
            <a:chExt cx="748689" cy="646555"/>
          </a:xfrm>
        </p:grpSpPr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xmlns="" id="{F614471B-D496-4294-BCBD-7C062BF358A6}"/>
                </a:ext>
              </a:extLst>
            </p:cNvPr>
            <p:cNvSpPr/>
            <p:nvPr/>
          </p:nvSpPr>
          <p:spPr>
            <a:xfrm flipH="1">
              <a:off x="416613" y="1083680"/>
              <a:ext cx="674175" cy="646555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8" name="Gráfico 17" descr="Usuario">
              <a:extLst>
                <a:ext uri="{FF2B5EF4-FFF2-40B4-BE49-F238E27FC236}">
                  <a16:creationId xmlns:a16="http://schemas.microsoft.com/office/drawing/2014/main" xmlns="" id="{87462C7D-47E9-4AC5-9311-22B6D63F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00732" y="1204228"/>
              <a:ext cx="464570" cy="464570"/>
            </a:xfrm>
            <a:prstGeom prst="rect">
              <a:avLst/>
            </a:prstGeom>
          </p:spPr>
        </p:pic>
        <p:pic>
          <p:nvPicPr>
            <p:cNvPr id="19" name="Gráfico 18" descr="Advertencia">
              <a:extLst>
                <a:ext uri="{FF2B5EF4-FFF2-40B4-BE49-F238E27FC236}">
                  <a16:creationId xmlns:a16="http://schemas.microsoft.com/office/drawing/2014/main" xmlns="" id="{EAAAA56A-F353-488C-9EA6-8D3584C26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68390" y="1492737"/>
              <a:ext cx="213961" cy="213961"/>
            </a:xfrm>
            <a:prstGeom prst="rect">
              <a:avLst/>
            </a:prstGeom>
          </p:spPr>
        </p:pic>
        <p:pic>
          <p:nvPicPr>
            <p:cNvPr id="21" name="Gráfico 20" descr="Gráfico de decisión">
              <a:extLst>
                <a:ext uri="{FF2B5EF4-FFF2-40B4-BE49-F238E27FC236}">
                  <a16:creationId xmlns:a16="http://schemas.microsoft.com/office/drawing/2014/main" xmlns="" id="{F3A1A0AD-A05F-4501-94E0-0CE3EBF5B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493890" y="1232203"/>
              <a:ext cx="259810" cy="259810"/>
            </a:xfrm>
            <a:prstGeom prst="rect">
              <a:avLst/>
            </a:prstGeom>
          </p:spPr>
        </p:pic>
        <p:pic>
          <p:nvPicPr>
            <p:cNvPr id="29" name="Gráfico 28" descr="Supervisar">
              <a:extLst>
                <a:ext uri="{FF2B5EF4-FFF2-40B4-BE49-F238E27FC236}">
                  <a16:creationId xmlns:a16="http://schemas.microsoft.com/office/drawing/2014/main" xmlns="" id="{FCB0CD21-5086-432D-9BB0-1472C5B00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16613" y="1160545"/>
              <a:ext cx="464569" cy="464569"/>
            </a:xfrm>
            <a:prstGeom prst="rect">
              <a:avLst/>
            </a:prstGeom>
          </p:spPr>
        </p:pic>
        <p:pic>
          <p:nvPicPr>
            <p:cNvPr id="3" name="Gráfico 2" descr="Lupa">
              <a:extLst>
                <a:ext uri="{FF2B5EF4-FFF2-40B4-BE49-F238E27FC236}">
                  <a16:creationId xmlns:a16="http://schemas.microsoft.com/office/drawing/2014/main" xmlns="" id="{29311C9E-ED02-4204-96EB-9974CF114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823691" y="1445659"/>
              <a:ext cx="175644" cy="175644"/>
            </a:xfrm>
            <a:prstGeom prst="rect">
              <a:avLst/>
            </a:prstGeom>
          </p:spPr>
        </p:pic>
        <p:pic>
          <p:nvPicPr>
            <p:cNvPr id="7" name="Gráfico 6" descr="Marca de verificación">
              <a:extLst>
                <a:ext uri="{FF2B5EF4-FFF2-40B4-BE49-F238E27FC236}">
                  <a16:creationId xmlns:a16="http://schemas.microsoft.com/office/drawing/2014/main" xmlns="" id="{865E4996-D37A-41AF-BDA8-4EDC65E91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680505" y="1198210"/>
              <a:ext cx="197390" cy="197390"/>
            </a:xfrm>
            <a:prstGeom prst="rect">
              <a:avLst/>
            </a:prstGeom>
          </p:spPr>
        </p:pic>
      </p:grp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xmlns="" id="{21F9B63A-65FB-486F-81D4-3ED5F035D4B4}"/>
              </a:ext>
            </a:extLst>
          </p:cNvPr>
          <p:cNvSpPr/>
          <p:nvPr/>
        </p:nvSpPr>
        <p:spPr>
          <a:xfrm>
            <a:off x="251520" y="1777951"/>
            <a:ext cx="2357503" cy="939631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DESARROLLADOR RPA</a:t>
            </a:r>
            <a:endParaRPr lang="es-AR" sz="1400" b="1" dirty="0"/>
          </a:p>
        </p:txBody>
      </p: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xmlns="" id="{3FE18D43-CD75-4C6F-AEFB-6BC1F218C2DC}"/>
              </a:ext>
            </a:extLst>
          </p:cNvPr>
          <p:cNvSpPr/>
          <p:nvPr/>
        </p:nvSpPr>
        <p:spPr>
          <a:xfrm flipH="1">
            <a:off x="393874" y="1229512"/>
            <a:ext cx="674175" cy="646555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4" name="Gráfico 33" descr="Programador">
            <a:extLst>
              <a:ext uri="{FF2B5EF4-FFF2-40B4-BE49-F238E27FC236}">
                <a16:creationId xmlns:a16="http://schemas.microsoft.com/office/drawing/2014/main" xmlns="" id="{BD13DEDC-92EA-4F20-A9AA-E63D8EB4B16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05808" y="1197756"/>
            <a:ext cx="650305" cy="623812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xmlns="" id="{19E5BA78-1CDE-4B00-962D-D4499559BF8A}"/>
              </a:ext>
            </a:extLst>
          </p:cNvPr>
          <p:cNvSpPr/>
          <p:nvPr/>
        </p:nvSpPr>
        <p:spPr>
          <a:xfrm>
            <a:off x="275861" y="2883952"/>
            <a:ext cx="23575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AR" sz="1000" dirty="0">
                <a:solidFill>
                  <a:srgbClr val="000000"/>
                </a:solidFill>
                <a:latin typeface="Arial" panose="020B0604020202020204" pitchFamily="34" charset="0"/>
              </a:rPr>
              <a:t>Rol responsable de realizar el desarrollo y los mantenimientos correctivos y evolutivos de los procesos robotizados . 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xmlns="" id="{00458CF6-E7FB-419D-B082-CAFFE4F840EC}"/>
              </a:ext>
            </a:extLst>
          </p:cNvPr>
          <p:cNvSpPr/>
          <p:nvPr/>
        </p:nvSpPr>
        <p:spPr>
          <a:xfrm>
            <a:off x="6158824" y="1773419"/>
            <a:ext cx="2357503" cy="939631"/>
          </a:xfrm>
          <a:prstGeom prst="roundRect">
            <a:avLst/>
          </a:prstGeom>
          <a:solidFill>
            <a:srgbClr val="BAF1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ESPECIALISTA RPA</a:t>
            </a:r>
            <a:endParaRPr lang="es-AR" sz="1400" b="1" dirty="0"/>
          </a:p>
        </p:txBody>
      </p:sp>
      <p:sp>
        <p:nvSpPr>
          <p:cNvPr id="37" name="Diagrama de flujo: conector 36">
            <a:extLst>
              <a:ext uri="{FF2B5EF4-FFF2-40B4-BE49-F238E27FC236}">
                <a16:creationId xmlns:a16="http://schemas.microsoft.com/office/drawing/2014/main" xmlns="" id="{02CCA5E5-67DA-4533-B40C-822BA5F16D29}"/>
              </a:ext>
            </a:extLst>
          </p:cNvPr>
          <p:cNvSpPr/>
          <p:nvPr/>
        </p:nvSpPr>
        <p:spPr>
          <a:xfrm flipH="1">
            <a:off x="6301178" y="1224980"/>
            <a:ext cx="674175" cy="646555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BAF1F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8" name="Gráfico 37" descr="Robot">
            <a:extLst>
              <a:ext uri="{FF2B5EF4-FFF2-40B4-BE49-F238E27FC236}">
                <a16:creationId xmlns:a16="http://schemas.microsoft.com/office/drawing/2014/main" xmlns="" id="{E4D6F96E-B166-4860-AF7E-3394431F3DD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6534609" y="1283672"/>
            <a:ext cx="493109" cy="493109"/>
          </a:xfrm>
          <a:prstGeom prst="rect">
            <a:avLst/>
          </a:prstGeom>
        </p:spPr>
      </p:pic>
      <p:pic>
        <p:nvPicPr>
          <p:cNvPr id="39" name="Gráfico 38" descr="Usuario">
            <a:extLst>
              <a:ext uri="{FF2B5EF4-FFF2-40B4-BE49-F238E27FC236}">
                <a16:creationId xmlns:a16="http://schemas.microsoft.com/office/drawing/2014/main" xmlns="" id="{535C1006-1A44-4744-9FC6-30E42BEAB61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354608" y="1427586"/>
            <a:ext cx="367889" cy="367889"/>
          </a:xfrm>
          <a:prstGeom prst="rect">
            <a:avLst/>
          </a:prstGeom>
        </p:spPr>
      </p:pic>
      <p:pic>
        <p:nvPicPr>
          <p:cNvPr id="40" name="Gráfico 39" descr="Bombilla y equipo">
            <a:extLst>
              <a:ext uri="{FF2B5EF4-FFF2-40B4-BE49-F238E27FC236}">
                <a16:creationId xmlns:a16="http://schemas.microsoft.com/office/drawing/2014/main" xmlns="" id="{1CDFAE0E-5900-48A6-B707-A942B4E72B8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6437687" y="1214446"/>
            <a:ext cx="274159" cy="274159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xmlns="" id="{04AEB0B9-98E8-43C2-ADE3-1427F952D8F1}"/>
              </a:ext>
            </a:extLst>
          </p:cNvPr>
          <p:cNvSpPr/>
          <p:nvPr/>
        </p:nvSpPr>
        <p:spPr>
          <a:xfrm>
            <a:off x="5998694" y="2924239"/>
            <a:ext cx="26777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000" dirty="0">
                <a:latin typeface="Arial" panose="020B0604020202020204" pitchFamily="34" charset="0"/>
                <a:ea typeface="Calibri" panose="020F0502020204030204" pitchFamily="34" charset="0"/>
              </a:rPr>
              <a:t>Rol con amplios conocimientos en la robotización de procesos y en la herramienta </a:t>
            </a:r>
            <a:r>
              <a:rPr lang="es-AR" sz="1000" dirty="0" err="1">
                <a:latin typeface="Arial" panose="020B0604020202020204" pitchFamily="34" charset="0"/>
                <a:ea typeface="Calibri" panose="020F0502020204030204" pitchFamily="34" charset="0"/>
              </a:rPr>
              <a:t>BluePrism</a:t>
            </a:r>
            <a:r>
              <a:rPr lang="es-AR" sz="1000" dirty="0">
                <a:latin typeface="Arial" panose="020B0604020202020204" pitchFamily="34" charset="0"/>
                <a:ea typeface="Calibri" panose="020F0502020204030204" pitchFamily="34" charset="0"/>
              </a:rPr>
              <a:t>. Es el rol responsable de definir soluciones técnicas en la robotización de un proceso y en la arquitectura RPA.</a:t>
            </a:r>
          </a:p>
        </p:txBody>
      </p:sp>
    </p:spTree>
    <p:extLst>
      <p:ext uri="{BB962C8B-B14F-4D97-AF65-F5344CB8AC3E}">
        <p14:creationId xmlns:p14="http://schemas.microsoft.com/office/powerpoint/2010/main" val="377404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xmlns="" id="{3F8FFB23-D50A-439D-85A8-FAD7454E4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200"/>
            <a:ext cx="9144000" cy="456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C80AD2B8-DDA3-4A84-BBDC-22BB586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0" y="387386"/>
            <a:ext cx="2397158" cy="391628"/>
          </a:xfrm>
        </p:spPr>
        <p:txBody>
          <a:bodyPr/>
          <a:lstStyle/>
          <a:p>
            <a:r>
              <a:rPr lang="es-ES" sz="1600" dirty="0"/>
              <a:t>MUCHAS GRACIAS!!!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60374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áfico 32" descr="Objetivo">
            <a:extLst>
              <a:ext uri="{FF2B5EF4-FFF2-40B4-BE49-F238E27FC236}">
                <a16:creationId xmlns:a16="http://schemas.microsoft.com/office/drawing/2014/main" xmlns="" id="{C8D59D29-0AE3-4FC8-BF5D-AE9F27B76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09858" y="554166"/>
            <a:ext cx="4411137" cy="432184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C80AD2B8-DDA3-4A84-BBDC-22BB586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0" y="402775"/>
            <a:ext cx="4586797" cy="360850"/>
          </a:xfrm>
        </p:spPr>
        <p:txBody>
          <a:bodyPr/>
          <a:lstStyle/>
          <a:p>
            <a:r>
              <a:rPr lang="es-ES" sz="1400" dirty="0"/>
              <a:t>NIVEL 4:  MANTENER PROCESOS ROBOTIZADOS</a:t>
            </a:r>
            <a:endParaRPr lang="es-AR" sz="1400" dirty="0"/>
          </a:p>
        </p:txBody>
      </p:sp>
      <p:sp>
        <p:nvSpPr>
          <p:cNvPr id="6" name="1 Pentágono">
            <a:extLst>
              <a:ext uri="{FF2B5EF4-FFF2-40B4-BE49-F238E27FC236}">
                <a16:creationId xmlns:a16="http://schemas.microsoft.com/office/drawing/2014/main" xmlns="" id="{16223BFE-717E-40F4-9513-9106B40074A2}"/>
              </a:ext>
            </a:extLst>
          </p:cNvPr>
          <p:cNvSpPr/>
          <p:nvPr/>
        </p:nvSpPr>
        <p:spPr>
          <a:xfrm>
            <a:off x="123882" y="1316778"/>
            <a:ext cx="8893497" cy="1326980"/>
          </a:xfrm>
          <a:prstGeom prst="homePlate">
            <a:avLst>
              <a:gd name="adj" fmla="val 29422"/>
            </a:avLst>
          </a:prstGeom>
          <a:solidFill>
            <a:srgbClr val="003366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Calibri" charset="0"/>
                <a:cs typeface="Calibri" charset="0"/>
              </a:rPr>
              <a:t>       N3:  07. Robotizar procesos robotizados</a:t>
            </a:r>
          </a:p>
        </p:txBody>
      </p:sp>
      <p:sp>
        <p:nvSpPr>
          <p:cNvPr id="8" name="1 Pentágono">
            <a:extLst>
              <a:ext uri="{FF2B5EF4-FFF2-40B4-BE49-F238E27FC236}">
                <a16:creationId xmlns:a16="http://schemas.microsoft.com/office/drawing/2014/main" xmlns="" id="{8D067ACE-2784-497E-B069-EC87C6D565F0}"/>
              </a:ext>
            </a:extLst>
          </p:cNvPr>
          <p:cNvSpPr/>
          <p:nvPr/>
        </p:nvSpPr>
        <p:spPr>
          <a:xfrm>
            <a:off x="224643" y="1670732"/>
            <a:ext cx="1417558" cy="865074"/>
          </a:xfrm>
          <a:prstGeom prst="homePlate">
            <a:avLst>
              <a:gd name="adj" fmla="val 3187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latin typeface="+mj-lt"/>
              </a:rPr>
              <a:t>N4</a:t>
            </a:r>
          </a:p>
          <a:p>
            <a:pPr algn="ctr"/>
            <a:r>
              <a:rPr lang="es-ES" sz="1100" dirty="0">
                <a:latin typeface="+mj-lt"/>
              </a:rPr>
              <a:t> </a:t>
            </a:r>
            <a:r>
              <a:rPr lang="es-ES" sz="1000" dirty="0">
                <a:latin typeface="+mj-lt"/>
              </a:rPr>
              <a:t>01. Descubrir oportunidades de robotización</a:t>
            </a:r>
            <a:endParaRPr lang="es-AR" sz="1000" dirty="0">
              <a:latin typeface="+mj-lt"/>
            </a:endParaRPr>
          </a:p>
        </p:txBody>
      </p:sp>
      <p:sp>
        <p:nvSpPr>
          <p:cNvPr id="9" name="2 Cheurón">
            <a:extLst>
              <a:ext uri="{FF2B5EF4-FFF2-40B4-BE49-F238E27FC236}">
                <a16:creationId xmlns:a16="http://schemas.microsoft.com/office/drawing/2014/main" xmlns="" id="{C171E29F-7336-41C3-9A5B-E80AA7D0B45E}"/>
              </a:ext>
            </a:extLst>
          </p:cNvPr>
          <p:cNvSpPr/>
          <p:nvPr/>
        </p:nvSpPr>
        <p:spPr>
          <a:xfrm>
            <a:off x="1468275" y="1670731"/>
            <a:ext cx="1564535" cy="865074"/>
          </a:xfrm>
          <a:prstGeom prst="chevron">
            <a:avLst>
              <a:gd name="adj" fmla="val 3028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N4</a:t>
            </a:r>
          </a:p>
          <a:p>
            <a:pPr algn="ctr"/>
            <a:r>
              <a:rPr lang="es-ES" sz="1000" dirty="0"/>
              <a:t> 02. Diseñar procesos robotizados</a:t>
            </a:r>
            <a:endParaRPr lang="es-AR" sz="1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A84FEB63-4E45-4A2A-866A-81938B9DC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4" y="1164378"/>
            <a:ext cx="2952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Cheurón">
            <a:extLst>
              <a:ext uri="{FF2B5EF4-FFF2-40B4-BE49-F238E27FC236}">
                <a16:creationId xmlns:a16="http://schemas.microsoft.com/office/drawing/2014/main" xmlns="" id="{701EEF00-8055-4747-AAC7-1410479242B1}"/>
              </a:ext>
            </a:extLst>
          </p:cNvPr>
          <p:cNvSpPr/>
          <p:nvPr/>
        </p:nvSpPr>
        <p:spPr>
          <a:xfrm>
            <a:off x="2877874" y="1670731"/>
            <a:ext cx="1606778" cy="865074"/>
          </a:xfrm>
          <a:prstGeom prst="chevron">
            <a:avLst>
              <a:gd name="adj" fmla="val 3028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N4</a:t>
            </a:r>
          </a:p>
          <a:p>
            <a:pPr algn="ctr"/>
            <a:r>
              <a:rPr lang="es-ES" sz="1000" dirty="0"/>
              <a:t> 03. Desarrollar y testear procesos robotizados</a:t>
            </a:r>
            <a:endParaRPr lang="es-AR" sz="1000" dirty="0"/>
          </a:p>
        </p:txBody>
      </p:sp>
      <p:sp>
        <p:nvSpPr>
          <p:cNvPr id="12" name="2 Cheurón">
            <a:extLst>
              <a:ext uri="{FF2B5EF4-FFF2-40B4-BE49-F238E27FC236}">
                <a16:creationId xmlns:a16="http://schemas.microsoft.com/office/drawing/2014/main" xmlns="" id="{7172C27E-F159-40A2-B7BF-EA1AA1E3CE6A}"/>
              </a:ext>
            </a:extLst>
          </p:cNvPr>
          <p:cNvSpPr/>
          <p:nvPr/>
        </p:nvSpPr>
        <p:spPr>
          <a:xfrm>
            <a:off x="4310970" y="1671936"/>
            <a:ext cx="1677311" cy="865074"/>
          </a:xfrm>
          <a:prstGeom prst="chevron">
            <a:avLst>
              <a:gd name="adj" fmla="val 3028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N4</a:t>
            </a:r>
          </a:p>
          <a:p>
            <a:pPr algn="ctr"/>
            <a:r>
              <a:rPr lang="es-ES" sz="1000" dirty="0"/>
              <a:t> 04. Implementar y estabilizar procesos robotizados</a:t>
            </a:r>
            <a:endParaRPr lang="es-AR" sz="1000" dirty="0"/>
          </a:p>
        </p:txBody>
      </p:sp>
      <p:sp>
        <p:nvSpPr>
          <p:cNvPr id="13" name="2 Cheurón">
            <a:extLst>
              <a:ext uri="{FF2B5EF4-FFF2-40B4-BE49-F238E27FC236}">
                <a16:creationId xmlns:a16="http://schemas.microsoft.com/office/drawing/2014/main" xmlns="" id="{946F8EB7-FB66-4814-803B-BEBA4A027FEE}"/>
              </a:ext>
            </a:extLst>
          </p:cNvPr>
          <p:cNvSpPr/>
          <p:nvPr/>
        </p:nvSpPr>
        <p:spPr>
          <a:xfrm>
            <a:off x="5831806" y="1671936"/>
            <a:ext cx="1606778" cy="858973"/>
          </a:xfrm>
          <a:prstGeom prst="chevron">
            <a:avLst>
              <a:gd name="adj" fmla="val 3028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N4</a:t>
            </a:r>
          </a:p>
          <a:p>
            <a:pPr algn="ctr"/>
            <a:r>
              <a:rPr lang="es-ES" sz="1000" dirty="0"/>
              <a:t> 05. Orquestar y monitorear procesos robotizados</a:t>
            </a:r>
            <a:endParaRPr lang="es-AR" sz="1000" dirty="0"/>
          </a:p>
        </p:txBody>
      </p:sp>
      <p:sp>
        <p:nvSpPr>
          <p:cNvPr id="14" name="2 Cheurón">
            <a:extLst>
              <a:ext uri="{FF2B5EF4-FFF2-40B4-BE49-F238E27FC236}">
                <a16:creationId xmlns:a16="http://schemas.microsoft.com/office/drawing/2014/main" xmlns="" id="{FE5CC828-184A-4F2F-BC5A-1561121DFBFF}"/>
              </a:ext>
            </a:extLst>
          </p:cNvPr>
          <p:cNvSpPr/>
          <p:nvPr/>
        </p:nvSpPr>
        <p:spPr>
          <a:xfrm>
            <a:off x="7258231" y="1664630"/>
            <a:ext cx="1606778" cy="858973"/>
          </a:xfrm>
          <a:prstGeom prst="chevron">
            <a:avLst>
              <a:gd name="adj" fmla="val 30282"/>
            </a:avLst>
          </a:prstGeom>
          <a:solidFill>
            <a:srgbClr val="007F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N4</a:t>
            </a:r>
          </a:p>
          <a:p>
            <a:pPr algn="ctr"/>
            <a:r>
              <a:rPr lang="es-ES" sz="1000" dirty="0"/>
              <a:t>06. Mantener procesos robotizados</a:t>
            </a:r>
            <a:endParaRPr lang="es-AR" sz="1000" dirty="0"/>
          </a:p>
        </p:txBody>
      </p:sp>
      <p:pic>
        <p:nvPicPr>
          <p:cNvPr id="15" name="Gráfico 14" descr="Gráfico de decisión">
            <a:extLst>
              <a:ext uri="{FF2B5EF4-FFF2-40B4-BE49-F238E27FC236}">
                <a16:creationId xmlns:a16="http://schemas.microsoft.com/office/drawing/2014/main" xmlns="" id="{5C7743F7-6134-419C-86C0-4DE3926077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65814" y="1344173"/>
            <a:ext cx="324583" cy="30480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318826F5-34E6-4B07-8608-F4A3BE5A71FC}"/>
              </a:ext>
            </a:extLst>
          </p:cNvPr>
          <p:cNvSpPr/>
          <p:nvPr/>
        </p:nvSpPr>
        <p:spPr>
          <a:xfrm>
            <a:off x="1867426" y="3134183"/>
            <a:ext cx="6927651" cy="54175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latin typeface="Arial" panose="020B0604020202020204" pitchFamily="34" charset="0"/>
                <a:ea typeface="Calibri" panose="020F0502020204030204" pitchFamily="34" charset="0"/>
              </a:rPr>
              <a:t>Incorporar cambios en los procesos robotizados, ya sean evolutivos o correctivos asegurando minimizar impactos negativos en la operación el negocio</a:t>
            </a:r>
            <a:endParaRPr lang="es-A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99B232BA-8BA9-48AD-A19E-168A849B96F0}"/>
              </a:ext>
            </a:extLst>
          </p:cNvPr>
          <p:cNvSpPr/>
          <p:nvPr/>
        </p:nvSpPr>
        <p:spPr>
          <a:xfrm>
            <a:off x="1853817" y="3968462"/>
            <a:ext cx="6954868" cy="7722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</a:t>
            </a:r>
            <a:r>
              <a:rPr lang="es-MX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análisis y clasificación de las solicitudes de mantenimiento de procesos robotizados hasta la implementación en producción de las correcciones y/o mejoras realizadas a los mismos.</a:t>
            </a:r>
            <a:endParaRPr lang="es-A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xmlns="" id="{2D9C1A6E-C48B-461B-9AE9-C562A7A537B6}"/>
              </a:ext>
            </a:extLst>
          </p:cNvPr>
          <p:cNvSpPr/>
          <p:nvPr/>
        </p:nvSpPr>
        <p:spPr>
          <a:xfrm>
            <a:off x="7865814" y="2666708"/>
            <a:ext cx="288032" cy="302541"/>
          </a:xfrm>
          <a:prstGeom prst="down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8" name="Gráfico 17" descr="Diana">
            <a:extLst>
              <a:ext uri="{FF2B5EF4-FFF2-40B4-BE49-F238E27FC236}">
                <a16:creationId xmlns:a16="http://schemas.microsoft.com/office/drawing/2014/main" xmlns="" id="{8ED64213-3990-4145-94C7-20727E1B13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84529" y="3091928"/>
            <a:ext cx="459823" cy="459823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xmlns="" id="{AE8C56A7-A15A-48B2-9512-6EFD72B5CF6B}"/>
              </a:ext>
            </a:extLst>
          </p:cNvPr>
          <p:cNvGrpSpPr/>
          <p:nvPr/>
        </p:nvGrpSpPr>
        <p:grpSpPr>
          <a:xfrm>
            <a:off x="285553" y="4125268"/>
            <a:ext cx="432048" cy="440658"/>
            <a:chOff x="690755" y="3927096"/>
            <a:chExt cx="432048" cy="440658"/>
          </a:xfrm>
        </p:grpSpPr>
        <p:pic>
          <p:nvPicPr>
            <p:cNvPr id="23" name="Gráfico 22" descr="Maximizar">
              <a:extLst>
                <a:ext uri="{FF2B5EF4-FFF2-40B4-BE49-F238E27FC236}">
                  <a16:creationId xmlns:a16="http://schemas.microsoft.com/office/drawing/2014/main" xmlns="" id="{A99D56FF-0E16-43B5-B19F-04DB0EDD8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 rot="2769828">
              <a:off x="715087" y="3924760"/>
              <a:ext cx="383383" cy="432048"/>
            </a:xfrm>
            <a:prstGeom prst="rect">
              <a:avLst/>
            </a:prstGeom>
          </p:spPr>
        </p:pic>
        <p:pic>
          <p:nvPicPr>
            <p:cNvPr id="25" name="Gráfico 24" descr="Maximizar">
              <a:extLst>
                <a:ext uri="{FF2B5EF4-FFF2-40B4-BE49-F238E27FC236}">
                  <a16:creationId xmlns:a16="http://schemas.microsoft.com/office/drawing/2014/main" xmlns="" id="{25F8DC43-53E9-4335-8F93-275C6521D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 rot="7949180">
              <a:off x="689597" y="3951913"/>
              <a:ext cx="440658" cy="391023"/>
            </a:xfrm>
            <a:prstGeom prst="rect">
              <a:avLst/>
            </a:prstGeom>
          </p:spPr>
        </p:pic>
        <p:sp>
          <p:nvSpPr>
            <p:cNvPr id="24" name="Elipse 23">
              <a:extLst>
                <a:ext uri="{FF2B5EF4-FFF2-40B4-BE49-F238E27FC236}">
                  <a16:creationId xmlns:a16="http://schemas.microsoft.com/office/drawing/2014/main" xmlns="" id="{E46A3F6B-CEB1-4E0B-97E7-CB3317E21B4F}"/>
                </a:ext>
              </a:extLst>
            </p:cNvPr>
            <p:cNvSpPr/>
            <p:nvPr/>
          </p:nvSpPr>
          <p:spPr>
            <a:xfrm rot="5400000">
              <a:off x="861992" y="4082167"/>
              <a:ext cx="104122" cy="117617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3E7B8AFC-60F9-4B3E-8C28-BD3E3FC76808}"/>
              </a:ext>
            </a:extLst>
          </p:cNvPr>
          <p:cNvSpPr txBox="1"/>
          <p:nvPr/>
        </p:nvSpPr>
        <p:spPr>
          <a:xfrm>
            <a:off x="765007" y="31615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Objetivo</a:t>
            </a:r>
            <a:endParaRPr lang="es-AR" b="1" dirty="0" err="1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xmlns="" id="{63FB4C6C-BFA4-44A9-AB36-DACA21CCDD19}"/>
              </a:ext>
            </a:extLst>
          </p:cNvPr>
          <p:cNvSpPr txBox="1"/>
          <p:nvPr/>
        </p:nvSpPr>
        <p:spPr>
          <a:xfrm>
            <a:off x="757297" y="41276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Alcance</a:t>
            </a:r>
            <a:endParaRPr lang="es-AR" b="1" dirty="0" err="1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xmlns="" id="{2ABDC731-AA16-44AE-B001-0D0CF2F38F68}"/>
              </a:ext>
            </a:extLst>
          </p:cNvPr>
          <p:cNvSpPr/>
          <p:nvPr/>
        </p:nvSpPr>
        <p:spPr>
          <a:xfrm>
            <a:off x="123882" y="3937455"/>
            <a:ext cx="8714433" cy="749805"/>
          </a:xfrm>
          <a:prstGeom prst="rect">
            <a:avLst/>
          </a:prstGeom>
          <a:solidFill>
            <a:srgbClr val="007FDE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xmlns="" id="{ED9B154F-5F70-4306-9384-5CBA5683933C}"/>
              </a:ext>
            </a:extLst>
          </p:cNvPr>
          <p:cNvSpPr/>
          <p:nvPr/>
        </p:nvSpPr>
        <p:spPr>
          <a:xfrm>
            <a:off x="149252" y="3013940"/>
            <a:ext cx="8721441" cy="749805"/>
          </a:xfrm>
          <a:prstGeom prst="rect">
            <a:avLst/>
          </a:prstGeom>
          <a:solidFill>
            <a:srgbClr val="007FDE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485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C80AD2B8-DDA3-4A84-BBDC-22BB586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0" y="402775"/>
            <a:ext cx="4658418" cy="360850"/>
          </a:xfrm>
        </p:spPr>
        <p:txBody>
          <a:bodyPr/>
          <a:lstStyle/>
          <a:p>
            <a:r>
              <a:rPr lang="es-ES" sz="1400" dirty="0"/>
              <a:t>CONSIDERACIONES PRINCIPALES DEL PROCESO</a:t>
            </a:r>
            <a:endParaRPr lang="es-AR" sz="1400" dirty="0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xmlns="" id="{F18BA888-7CCF-4572-A512-56C744D10D94}"/>
              </a:ext>
            </a:extLst>
          </p:cNvPr>
          <p:cNvGraphicFramePr/>
          <p:nvPr/>
        </p:nvGraphicFramePr>
        <p:xfrm>
          <a:off x="395535" y="1079500"/>
          <a:ext cx="8424937" cy="3580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Socios tecnológicos | Blue Prism">
            <a:extLst>
              <a:ext uri="{FF2B5EF4-FFF2-40B4-BE49-F238E27FC236}">
                <a16:creationId xmlns:a16="http://schemas.microsoft.com/office/drawing/2014/main" xmlns="" id="{4D055CFF-44FE-4E42-83FC-BB5BE6D5C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1" y="1563638"/>
            <a:ext cx="415167" cy="3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áfico 18" descr="Engranajes">
            <a:extLst>
              <a:ext uri="{FF2B5EF4-FFF2-40B4-BE49-F238E27FC236}">
                <a16:creationId xmlns:a16="http://schemas.microsoft.com/office/drawing/2014/main" xmlns="" id="{A3094A5C-3B50-4F97-ABE8-037F993D9B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16651" y="1563638"/>
            <a:ext cx="537443" cy="537443"/>
          </a:xfrm>
          <a:prstGeom prst="rect">
            <a:avLst/>
          </a:prstGeom>
        </p:spPr>
      </p:pic>
      <p:pic>
        <p:nvPicPr>
          <p:cNvPr id="2" name="Picture 2" descr="Ilustraciones, imágenes y vectores de stock sobre Icono ...">
            <a:extLst>
              <a:ext uri="{FF2B5EF4-FFF2-40B4-BE49-F238E27FC236}">
                <a16:creationId xmlns:a16="http://schemas.microsoft.com/office/drawing/2014/main" xmlns="" id="{C102C610-DB19-41E9-885B-49DF3EFB8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4" t="6800" r="9294" b="14901"/>
          <a:stretch/>
        </p:blipFill>
        <p:spPr bwMode="auto">
          <a:xfrm>
            <a:off x="611986" y="3660754"/>
            <a:ext cx="574385" cy="57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áfico 19" descr="Programador">
            <a:extLst>
              <a:ext uri="{FF2B5EF4-FFF2-40B4-BE49-F238E27FC236}">
                <a16:creationId xmlns:a16="http://schemas.microsoft.com/office/drawing/2014/main" xmlns="" id="{9DD2E626-667A-46B5-BB66-239204E3CDF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16651" y="2489113"/>
            <a:ext cx="650305" cy="62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1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C80AD2B8-DDA3-4A84-BBDC-22BB586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0" y="402775"/>
            <a:ext cx="2754116" cy="360850"/>
          </a:xfrm>
        </p:spPr>
        <p:txBody>
          <a:bodyPr/>
          <a:lstStyle/>
          <a:p>
            <a:r>
              <a:rPr lang="es-ES" sz="1400" dirty="0"/>
              <a:t>ACTIVIDADES PRINCIPALES</a:t>
            </a:r>
            <a:endParaRPr lang="es-AR" sz="14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xmlns="" id="{BA46193A-538D-41B0-B0E6-6699CF0F9538}"/>
              </a:ext>
            </a:extLst>
          </p:cNvPr>
          <p:cNvSpPr/>
          <p:nvPr/>
        </p:nvSpPr>
        <p:spPr>
          <a:xfrm>
            <a:off x="1367888" y="2264089"/>
            <a:ext cx="2009422" cy="918460"/>
          </a:xfrm>
          <a:prstGeom prst="roundRect">
            <a:avLst/>
          </a:prstGeom>
          <a:solidFill>
            <a:prstClr val="white">
              <a:lumMod val="75000"/>
            </a:prstClr>
          </a:solidFill>
          <a:ln w="254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rot="0" spcFirstLastPara="0" vertOverflow="overflow" horzOverflow="overflow" vert="horz" wrap="square" lIns="53340" tIns="53340" rIns="53340" bIns="5334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Analizar situación y clasificar mantenimientos</a:t>
            </a:r>
            <a:endParaRPr lang="es-AR" sz="1400" dirty="0">
              <a:solidFill>
                <a:schemeClr val="bg1"/>
              </a:solidFill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xmlns="" id="{6B67A8B7-A523-4560-99E5-28A83EE72AC5}"/>
              </a:ext>
            </a:extLst>
          </p:cNvPr>
          <p:cNvGrpSpPr/>
          <p:nvPr/>
        </p:nvGrpSpPr>
        <p:grpSpPr>
          <a:xfrm>
            <a:off x="1402669" y="1925084"/>
            <a:ext cx="554987" cy="471705"/>
            <a:chOff x="428547" y="2982200"/>
            <a:chExt cx="674175" cy="650275"/>
          </a:xfrm>
        </p:grpSpPr>
        <p:sp>
          <p:nvSpPr>
            <p:cNvPr id="23" name="Diagrama de flujo: conector 22">
              <a:extLst>
                <a:ext uri="{FF2B5EF4-FFF2-40B4-BE49-F238E27FC236}">
                  <a16:creationId xmlns:a16="http://schemas.microsoft.com/office/drawing/2014/main" xmlns="" id="{F48FF3B2-3883-484C-AF5B-E185FEC5C009}"/>
                </a:ext>
              </a:extLst>
            </p:cNvPr>
            <p:cNvSpPr/>
            <p:nvPr/>
          </p:nvSpPr>
          <p:spPr>
            <a:xfrm flipH="1">
              <a:off x="428547" y="2982200"/>
              <a:ext cx="674175" cy="646555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4" name="Gráfico 23" descr="Público de destino">
              <a:extLst>
                <a:ext uri="{FF2B5EF4-FFF2-40B4-BE49-F238E27FC236}">
                  <a16:creationId xmlns:a16="http://schemas.microsoft.com/office/drawing/2014/main" xmlns="" id="{85F9B90F-926C-407E-A7DC-A831D12B3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31831" y="2988738"/>
              <a:ext cx="643737" cy="643737"/>
            </a:xfrm>
            <a:prstGeom prst="rect">
              <a:avLst/>
            </a:prstGeom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B0BAC2F2-5482-426E-BAFF-F59A3689CF59}"/>
              </a:ext>
            </a:extLst>
          </p:cNvPr>
          <p:cNvSpPr txBox="1"/>
          <p:nvPr/>
        </p:nvSpPr>
        <p:spPr>
          <a:xfrm>
            <a:off x="1922042" y="2034602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Analista Funcional RPA</a:t>
            </a:r>
            <a:endParaRPr lang="es-AR" sz="1000" dirty="0" err="1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xmlns="" id="{19A42357-B0C7-4F1C-B68D-748937DAE676}"/>
              </a:ext>
            </a:extLst>
          </p:cNvPr>
          <p:cNvGrpSpPr/>
          <p:nvPr/>
        </p:nvGrpSpPr>
        <p:grpSpPr>
          <a:xfrm>
            <a:off x="3677240" y="2109457"/>
            <a:ext cx="421073" cy="492576"/>
            <a:chOff x="2191462" y="1445899"/>
            <a:chExt cx="421073" cy="492576"/>
          </a:xfrm>
        </p:grpSpPr>
        <p:sp>
          <p:nvSpPr>
            <p:cNvPr id="29" name="Flecha: a la derecha 28">
              <a:extLst>
                <a:ext uri="{FF2B5EF4-FFF2-40B4-BE49-F238E27FC236}">
                  <a16:creationId xmlns:a16="http://schemas.microsoft.com/office/drawing/2014/main" xmlns="" id="{8202A6F0-605A-47A7-A41B-A534A5DE1F19}"/>
                </a:ext>
              </a:extLst>
            </p:cNvPr>
            <p:cNvSpPr/>
            <p:nvPr/>
          </p:nvSpPr>
          <p:spPr>
            <a:xfrm>
              <a:off x="2191462" y="1445899"/>
              <a:ext cx="421073" cy="49257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lecha: a la derecha 4">
              <a:extLst>
                <a:ext uri="{FF2B5EF4-FFF2-40B4-BE49-F238E27FC236}">
                  <a16:creationId xmlns:a16="http://schemas.microsoft.com/office/drawing/2014/main" xmlns="" id="{9836EDEA-1B4F-4E03-8BF5-7C94F6F51BDE}"/>
                </a:ext>
              </a:extLst>
            </p:cNvPr>
            <p:cNvSpPr txBox="1"/>
            <p:nvPr/>
          </p:nvSpPr>
          <p:spPr>
            <a:xfrm>
              <a:off x="2191462" y="1544414"/>
              <a:ext cx="294751" cy="295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1200" b="1" kern="1200"/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xmlns="" id="{203BD323-4832-4EE3-84A9-DB82F1630BF4}"/>
              </a:ext>
            </a:extLst>
          </p:cNvPr>
          <p:cNvGrpSpPr/>
          <p:nvPr/>
        </p:nvGrpSpPr>
        <p:grpSpPr>
          <a:xfrm>
            <a:off x="3691181" y="2933990"/>
            <a:ext cx="421073" cy="492576"/>
            <a:chOff x="2191462" y="1445899"/>
            <a:chExt cx="421073" cy="492576"/>
          </a:xfrm>
        </p:grpSpPr>
        <p:sp>
          <p:nvSpPr>
            <p:cNvPr id="33" name="Flecha: a la derecha 32">
              <a:extLst>
                <a:ext uri="{FF2B5EF4-FFF2-40B4-BE49-F238E27FC236}">
                  <a16:creationId xmlns:a16="http://schemas.microsoft.com/office/drawing/2014/main" xmlns="" id="{AD4D027F-05F6-43C1-B62D-B4791705E48F}"/>
                </a:ext>
              </a:extLst>
            </p:cNvPr>
            <p:cNvSpPr/>
            <p:nvPr/>
          </p:nvSpPr>
          <p:spPr>
            <a:xfrm>
              <a:off x="2191462" y="1445899"/>
              <a:ext cx="421073" cy="49257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Flecha: a la derecha 4">
              <a:extLst>
                <a:ext uri="{FF2B5EF4-FFF2-40B4-BE49-F238E27FC236}">
                  <a16:creationId xmlns:a16="http://schemas.microsoft.com/office/drawing/2014/main" xmlns="" id="{F02AE44F-1A95-46BC-A4BD-8CCCF49D4DFC}"/>
                </a:ext>
              </a:extLst>
            </p:cNvPr>
            <p:cNvSpPr txBox="1"/>
            <p:nvPr/>
          </p:nvSpPr>
          <p:spPr>
            <a:xfrm>
              <a:off x="2191462" y="1544414"/>
              <a:ext cx="294751" cy="295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AR" sz="1200" b="1" kern="1200"/>
            </a:p>
          </p:txBody>
        </p:sp>
      </p:grp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xmlns="" id="{B69FDCE1-C024-4417-B78E-5108857CE04F}"/>
              </a:ext>
            </a:extLst>
          </p:cNvPr>
          <p:cNvSpPr/>
          <p:nvPr/>
        </p:nvSpPr>
        <p:spPr>
          <a:xfrm>
            <a:off x="1402669" y="3116185"/>
            <a:ext cx="2009422" cy="369333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Service Manager</a:t>
            </a:r>
            <a:endParaRPr lang="es-AR" sz="11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xmlns="" id="{B88A70C2-50B3-4FAE-A4D9-3FCA1BA4FEA0}"/>
              </a:ext>
            </a:extLst>
          </p:cNvPr>
          <p:cNvSpPr/>
          <p:nvPr/>
        </p:nvSpPr>
        <p:spPr>
          <a:xfrm>
            <a:off x="4495983" y="1997819"/>
            <a:ext cx="2009422" cy="680256"/>
          </a:xfrm>
          <a:prstGeom prst="roundRect">
            <a:avLst/>
          </a:prstGeom>
          <a:solidFill>
            <a:prstClr val="white">
              <a:lumMod val="75000"/>
            </a:prstClr>
          </a:solidFill>
          <a:ln w="254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rot="0" spcFirstLastPara="0" vertOverflow="overflow" horzOverflow="overflow" vert="horz" wrap="square" lIns="53340" tIns="53340" rIns="53340" bIns="5334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Mantenimientos Correctivos</a:t>
            </a:r>
            <a:endParaRPr lang="es-AR" sz="1400" dirty="0">
              <a:solidFill>
                <a:schemeClr val="bg1"/>
              </a:solidFill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xmlns="" id="{6EE1A75E-152C-4603-A08F-BF9F9AE82731}"/>
              </a:ext>
            </a:extLst>
          </p:cNvPr>
          <p:cNvSpPr/>
          <p:nvPr/>
        </p:nvSpPr>
        <p:spPr>
          <a:xfrm>
            <a:off x="4495983" y="2867191"/>
            <a:ext cx="2009422" cy="662458"/>
          </a:xfrm>
          <a:prstGeom prst="roundRect">
            <a:avLst/>
          </a:prstGeom>
          <a:solidFill>
            <a:prstClr val="white">
              <a:lumMod val="75000"/>
            </a:prstClr>
          </a:solidFill>
          <a:ln w="254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rot="0" spcFirstLastPara="0" vertOverflow="overflow" horzOverflow="overflow" vert="horz" wrap="square" lIns="53340" tIns="53340" rIns="53340" bIns="5334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Mantenimientos Evolutivo</a:t>
            </a:r>
            <a:endParaRPr lang="es-AR" sz="1400" dirty="0">
              <a:solidFill>
                <a:schemeClr val="bg1"/>
              </a:solidFill>
            </a:endParaRP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xmlns="" id="{566D1713-71E4-42C5-A5D4-C1A8B70442B7}"/>
              </a:ext>
            </a:extLst>
          </p:cNvPr>
          <p:cNvSpPr/>
          <p:nvPr/>
        </p:nvSpPr>
        <p:spPr>
          <a:xfrm>
            <a:off x="4530764" y="3344982"/>
            <a:ext cx="2009422" cy="369333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Service Manager</a:t>
            </a:r>
            <a:endParaRPr lang="es-AR" sz="11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7C2EA9B-3F8D-4E89-BD87-E9A73025B12C}"/>
              </a:ext>
            </a:extLst>
          </p:cNvPr>
          <p:cNvSpPr/>
          <p:nvPr/>
        </p:nvSpPr>
        <p:spPr>
          <a:xfrm>
            <a:off x="3677240" y="3998325"/>
            <a:ext cx="3911877" cy="1005403"/>
          </a:xfrm>
          <a:prstGeom prst="rect">
            <a:avLst/>
          </a:prstGeom>
          <a:solidFill>
            <a:srgbClr val="E5FAFC"/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s-AR" sz="11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las incorporaciones o modificaciones necesarias en el proceso para cubrir el cambio en las necesidades del usuario</a:t>
            </a:r>
            <a:r>
              <a:rPr lang="es-A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este mantenimiento se agregan horas de relevamiento, documentación y diseño.</a:t>
            </a:r>
            <a:endParaRPr lang="es-A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Flecha: pentágono 50">
            <a:extLst>
              <a:ext uri="{FF2B5EF4-FFF2-40B4-BE49-F238E27FC236}">
                <a16:creationId xmlns:a16="http://schemas.microsoft.com/office/drawing/2014/main" xmlns="" id="{F32713B1-C43D-46F2-8450-2E8F140815D0}"/>
              </a:ext>
            </a:extLst>
          </p:cNvPr>
          <p:cNvSpPr/>
          <p:nvPr/>
        </p:nvSpPr>
        <p:spPr>
          <a:xfrm>
            <a:off x="856196" y="1767820"/>
            <a:ext cx="7172188" cy="1947973"/>
          </a:xfrm>
          <a:prstGeom prst="homePlate">
            <a:avLst>
              <a:gd name="adj" fmla="val 29498"/>
            </a:avLst>
          </a:prstGeom>
          <a:noFill/>
          <a:ln>
            <a:solidFill>
              <a:srgbClr val="1D45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xmlns="" id="{D698B074-5BAA-4F3C-ACFC-306B18216A9B}"/>
              </a:ext>
            </a:extLst>
          </p:cNvPr>
          <p:cNvSpPr/>
          <p:nvPr/>
        </p:nvSpPr>
        <p:spPr>
          <a:xfrm>
            <a:off x="3877095" y="674078"/>
            <a:ext cx="3395738" cy="769441"/>
          </a:xfrm>
          <a:prstGeom prst="rect">
            <a:avLst/>
          </a:prstGeom>
          <a:solidFill>
            <a:srgbClr val="E5FAFC"/>
          </a:solidFill>
        </p:spPr>
        <p:txBody>
          <a:bodyPr wrap="square">
            <a:spAutoFit/>
          </a:bodyPr>
          <a:lstStyle/>
          <a:p>
            <a:pPr algn="ctr"/>
            <a:r>
              <a:rPr lang="es-MX" sz="1100" b="1" dirty="0">
                <a:latin typeface="Arial" panose="020B0604020202020204" pitchFamily="34" charset="0"/>
                <a:ea typeface="Calibri" panose="020F0502020204030204" pitchFamily="34" charset="0"/>
              </a:rPr>
              <a:t>Son aquellos mantenimientos que se realizan después que se presenta una falla o un problema no programado que afecta la correcta ejecución del proceso robotizado.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E35B3962-F5EF-47D0-B3BC-C32935F6B40F}"/>
              </a:ext>
            </a:extLst>
          </p:cNvPr>
          <p:cNvSpPr/>
          <p:nvPr/>
        </p:nvSpPr>
        <p:spPr>
          <a:xfrm>
            <a:off x="754079" y="1061806"/>
            <a:ext cx="2965528" cy="41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s-ES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Clasifica el tipo de mantenimiento a realizar. </a:t>
            </a: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s-ES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Éste puede ser correctivo o evolutivo.</a:t>
            </a:r>
            <a:endParaRPr lang="es-A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xmlns="" id="{31D7FC49-A3A1-4695-B991-26206FB4EE5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236843" y="1475124"/>
            <a:ext cx="0" cy="292696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xmlns="" id="{D7E20BFB-416F-4E70-AA62-F81A5F35E203}"/>
              </a:ext>
            </a:extLst>
          </p:cNvPr>
          <p:cNvCxnSpPr>
            <a:cxnSpLocks/>
          </p:cNvCxnSpPr>
          <p:nvPr/>
        </p:nvCxnSpPr>
        <p:spPr>
          <a:xfrm flipV="1">
            <a:off x="5436096" y="1443519"/>
            <a:ext cx="0" cy="324302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xmlns="" id="{040721A9-1F5F-480A-B8E7-23153D08F47C}"/>
              </a:ext>
            </a:extLst>
          </p:cNvPr>
          <p:cNvCxnSpPr>
            <a:cxnSpLocks/>
          </p:cNvCxnSpPr>
          <p:nvPr/>
        </p:nvCxnSpPr>
        <p:spPr>
          <a:xfrm flipH="1">
            <a:off x="5436096" y="3714315"/>
            <a:ext cx="5493" cy="28401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5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C80AD2B8-DDA3-4A84-BBDC-22BB586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0" y="402775"/>
            <a:ext cx="3289967" cy="360850"/>
          </a:xfrm>
        </p:spPr>
        <p:txBody>
          <a:bodyPr/>
          <a:lstStyle/>
          <a:p>
            <a:r>
              <a:rPr lang="es-ES" sz="1400" dirty="0"/>
              <a:t>MANTENIMIENTOS CORRECTIVOS</a:t>
            </a:r>
            <a:endParaRPr lang="es-AR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D42EE726-659D-4454-99B0-DC160F134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406468"/>
            <a:ext cx="1321253" cy="360851"/>
          </a:xfrm>
          <a:prstGeom prst="rect">
            <a:avLst/>
          </a:prstGeom>
        </p:spPr>
      </p:pic>
      <p:graphicFrame>
        <p:nvGraphicFramePr>
          <p:cNvPr id="45" name="Diagrama 44">
            <a:extLst>
              <a:ext uri="{FF2B5EF4-FFF2-40B4-BE49-F238E27FC236}">
                <a16:creationId xmlns:a16="http://schemas.microsoft.com/office/drawing/2014/main" xmlns="" id="{2971790F-E89E-4505-9A44-9FF403E5D7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723063"/>
              </p:ext>
            </p:extLst>
          </p:nvPr>
        </p:nvGraphicFramePr>
        <p:xfrm>
          <a:off x="517424" y="771550"/>
          <a:ext cx="78204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6" name="Flecha: pentágono 45">
            <a:extLst>
              <a:ext uri="{FF2B5EF4-FFF2-40B4-BE49-F238E27FC236}">
                <a16:creationId xmlns:a16="http://schemas.microsoft.com/office/drawing/2014/main" xmlns="" id="{2DAB1A0F-FD63-4279-8941-F61A7D384D75}"/>
              </a:ext>
            </a:extLst>
          </p:cNvPr>
          <p:cNvSpPr/>
          <p:nvPr/>
        </p:nvSpPr>
        <p:spPr>
          <a:xfrm>
            <a:off x="87977" y="1605200"/>
            <a:ext cx="8918822" cy="1731949"/>
          </a:xfrm>
          <a:prstGeom prst="homePlate">
            <a:avLst>
              <a:gd name="adj" fmla="val 29498"/>
            </a:avLst>
          </a:prstGeom>
          <a:noFill/>
          <a:ln>
            <a:solidFill>
              <a:srgbClr val="1D45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Flecha: a la derecha 57">
            <a:extLst>
              <a:ext uri="{FF2B5EF4-FFF2-40B4-BE49-F238E27FC236}">
                <a16:creationId xmlns:a16="http://schemas.microsoft.com/office/drawing/2014/main" xmlns="" id="{A2CDEBDE-BF3A-4F41-B9A3-6C8FC904D027}"/>
              </a:ext>
            </a:extLst>
          </p:cNvPr>
          <p:cNvSpPr/>
          <p:nvPr/>
        </p:nvSpPr>
        <p:spPr>
          <a:xfrm>
            <a:off x="539278" y="2994505"/>
            <a:ext cx="7798602" cy="369333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Service Manager</a:t>
            </a:r>
            <a:endParaRPr lang="es-AR" sz="11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EC60246A-D57C-44A1-B2FD-BBEF756E2E2E}"/>
              </a:ext>
            </a:extLst>
          </p:cNvPr>
          <p:cNvSpPr txBox="1"/>
          <p:nvPr/>
        </p:nvSpPr>
        <p:spPr>
          <a:xfrm>
            <a:off x="806120" y="1775618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Desarrollador</a:t>
            </a:r>
          </a:p>
          <a:p>
            <a:r>
              <a:rPr lang="es-ES" sz="1000" dirty="0"/>
              <a:t> RPA</a:t>
            </a:r>
            <a:endParaRPr lang="es-AR" sz="1000" dirty="0" err="1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B4332DF-73C7-4F81-8AA1-C2595CD9B8BA}"/>
              </a:ext>
            </a:extLst>
          </p:cNvPr>
          <p:cNvSpPr/>
          <p:nvPr/>
        </p:nvSpPr>
        <p:spPr>
          <a:xfrm>
            <a:off x="163830" y="1058183"/>
            <a:ext cx="1897810" cy="409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1000" dirty="0">
                <a:latin typeface="Arial" panose="020B0604020202020204" pitchFamily="34" charset="0"/>
                <a:cs typeface="Times New Roman" panose="02020603050405020304" pitchFamily="18" charset="0"/>
              </a:rPr>
              <a:t>Informa a todas las partes </a:t>
            </a:r>
          </a:p>
          <a:p>
            <a:pPr algn="ctr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1000" dirty="0">
                <a:latin typeface="Arial" panose="020B0604020202020204" pitchFamily="34" charset="0"/>
                <a:cs typeface="Times New Roman" panose="02020603050405020304" pitchFamily="18" charset="0"/>
              </a:rPr>
              <a:t>involucradas lo definido.</a:t>
            </a:r>
          </a:p>
        </p:txBody>
      </p:sp>
      <p:pic>
        <p:nvPicPr>
          <p:cNvPr id="21" name="Gráfico 20" descr="Correo electrónico">
            <a:extLst>
              <a:ext uri="{FF2B5EF4-FFF2-40B4-BE49-F238E27FC236}">
                <a16:creationId xmlns:a16="http://schemas.microsoft.com/office/drawing/2014/main" xmlns="" id="{F0F39E7B-9347-4D13-9005-9A9D77808A8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80144" y="828970"/>
            <a:ext cx="320967" cy="229213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38C0D3D6-BDBD-4EEE-B7DA-26811A9CDC78}"/>
              </a:ext>
            </a:extLst>
          </p:cNvPr>
          <p:cNvSpPr/>
          <p:nvPr/>
        </p:nvSpPr>
        <p:spPr>
          <a:xfrm>
            <a:off x="1553305" y="3507854"/>
            <a:ext cx="22860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AR" altLang="es-AR" sz="1000" dirty="0">
                <a:latin typeface="Arial" panose="020B0604020202020204" pitchFamily="34" charset="0"/>
                <a:cs typeface="Times New Roman" panose="02020603050405020304" pitchFamily="18" charset="0"/>
              </a:rPr>
              <a:t>Realiza los ajustes correspondientes en el entorno de desarrollo</a:t>
            </a:r>
            <a:endParaRPr lang="es-ES" altLang="es-AR" sz="1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171450" lvl="0" indent="-17145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 las actividades realizadas en HP Service Manager.</a:t>
            </a:r>
            <a:endParaRPr lang="es-A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xmlns="" id="{9675008E-78FF-4E30-A043-2BB2A2F2BEDC}"/>
              </a:ext>
            </a:extLst>
          </p:cNvPr>
          <p:cNvSpPr/>
          <p:nvPr/>
        </p:nvSpPr>
        <p:spPr>
          <a:xfrm>
            <a:off x="2136459" y="2643758"/>
            <a:ext cx="4584793" cy="369333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Blueprism</a:t>
            </a:r>
            <a:endParaRPr lang="es-AR" sz="1100" dirty="0"/>
          </a:p>
        </p:txBody>
      </p:sp>
      <p:pic>
        <p:nvPicPr>
          <p:cNvPr id="31" name="Gráfico 30" descr="Público de destino">
            <a:extLst>
              <a:ext uri="{FF2B5EF4-FFF2-40B4-BE49-F238E27FC236}">
                <a16:creationId xmlns:a16="http://schemas.microsoft.com/office/drawing/2014/main" xmlns="" id="{B6672DE6-16B4-4F01-B351-2E2AAA5B98C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419634" y="1734724"/>
            <a:ext cx="476915" cy="471615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xmlns="" id="{B8137FC0-8109-40B2-B4AC-7920BA6005A2}"/>
              </a:ext>
            </a:extLst>
          </p:cNvPr>
          <p:cNvSpPr/>
          <p:nvPr/>
        </p:nvSpPr>
        <p:spPr>
          <a:xfrm>
            <a:off x="5811341" y="1775618"/>
            <a:ext cx="12766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ea typeface="Calibri" panose="020F0502020204030204" pitchFamily="34" charset="0"/>
              </a:rPr>
              <a:t>Analista </a:t>
            </a:r>
          </a:p>
          <a:p>
            <a:r>
              <a:rPr lang="es-ES" sz="1000" dirty="0">
                <a:latin typeface="Arial" panose="020B0604020202020204" pitchFamily="34" charset="0"/>
                <a:ea typeface="Calibri" panose="020F0502020204030204" pitchFamily="34" charset="0"/>
              </a:rPr>
              <a:t>Funcional</a:t>
            </a:r>
            <a:endParaRPr lang="es-AR" sz="1000" dirty="0"/>
          </a:p>
        </p:txBody>
      </p:sp>
      <p:pic>
        <p:nvPicPr>
          <p:cNvPr id="33" name="Gráfico 32" descr="Programador">
            <a:extLst>
              <a:ext uri="{FF2B5EF4-FFF2-40B4-BE49-F238E27FC236}">
                <a16:creationId xmlns:a16="http://schemas.microsoft.com/office/drawing/2014/main" xmlns="" id="{BE94CB2F-62EC-445C-BFEF-EB55A27E682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136460" y="1756661"/>
            <a:ext cx="476915" cy="400110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46CEC760-1A40-461A-BC26-3D28F50723BD}"/>
              </a:ext>
            </a:extLst>
          </p:cNvPr>
          <p:cNvSpPr txBox="1"/>
          <p:nvPr/>
        </p:nvSpPr>
        <p:spPr>
          <a:xfrm>
            <a:off x="2476893" y="1764148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Desarrollador</a:t>
            </a:r>
          </a:p>
          <a:p>
            <a:r>
              <a:rPr lang="es-ES" sz="1000" dirty="0"/>
              <a:t> RPA</a:t>
            </a:r>
            <a:endParaRPr lang="es-AR" sz="1000" dirty="0" err="1"/>
          </a:p>
        </p:txBody>
      </p:sp>
      <p:pic>
        <p:nvPicPr>
          <p:cNvPr id="35" name="Gráfico 34" descr="Programador">
            <a:extLst>
              <a:ext uri="{FF2B5EF4-FFF2-40B4-BE49-F238E27FC236}">
                <a16:creationId xmlns:a16="http://schemas.microsoft.com/office/drawing/2014/main" xmlns="" id="{A7952EE9-7A9C-4100-B3F5-B7FFA7C4059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68074" y="1747137"/>
            <a:ext cx="476915" cy="400110"/>
          </a:xfrm>
          <a:prstGeom prst="rect">
            <a:avLst/>
          </a:prstGeom>
        </p:spPr>
      </p:pic>
      <p:pic>
        <p:nvPicPr>
          <p:cNvPr id="36" name="Gráfico 35" descr="Público de destino">
            <a:extLst>
              <a:ext uri="{FF2B5EF4-FFF2-40B4-BE49-F238E27FC236}">
                <a16:creationId xmlns:a16="http://schemas.microsoft.com/office/drawing/2014/main" xmlns="" id="{8A4BD89A-CCA9-446F-922B-D737AEC2326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936062" y="1738540"/>
            <a:ext cx="476915" cy="471615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D3DDFDBA-939D-4F5F-BC63-DCDD1058464F}"/>
              </a:ext>
            </a:extLst>
          </p:cNvPr>
          <p:cNvSpPr/>
          <p:nvPr/>
        </p:nvSpPr>
        <p:spPr>
          <a:xfrm>
            <a:off x="7327769" y="1779434"/>
            <a:ext cx="12766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ea typeface="Calibri" panose="020F0502020204030204" pitchFamily="34" charset="0"/>
              </a:rPr>
              <a:t>Analista </a:t>
            </a:r>
          </a:p>
          <a:p>
            <a:r>
              <a:rPr lang="es-ES" sz="1000" dirty="0">
                <a:latin typeface="Arial" panose="020B0604020202020204" pitchFamily="34" charset="0"/>
                <a:ea typeface="Calibri" panose="020F0502020204030204" pitchFamily="34" charset="0"/>
              </a:rPr>
              <a:t>Funcional</a:t>
            </a:r>
            <a:endParaRPr lang="es-AR" sz="1000" dirty="0"/>
          </a:p>
        </p:txBody>
      </p:sp>
      <p:pic>
        <p:nvPicPr>
          <p:cNvPr id="38" name="Gráfico 37" descr="Programador">
            <a:extLst>
              <a:ext uri="{FF2B5EF4-FFF2-40B4-BE49-F238E27FC236}">
                <a16:creationId xmlns:a16="http://schemas.microsoft.com/office/drawing/2014/main" xmlns="" id="{95F54E22-AB25-423F-B388-2A10A1D8965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3789688" y="1780859"/>
            <a:ext cx="476915" cy="400110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xmlns="" id="{A7A8CA0E-2AC3-4569-9AB1-257484F6C8CC}"/>
              </a:ext>
            </a:extLst>
          </p:cNvPr>
          <p:cNvSpPr txBox="1"/>
          <p:nvPr/>
        </p:nvSpPr>
        <p:spPr>
          <a:xfrm>
            <a:off x="4130121" y="1788346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Desarrollador</a:t>
            </a:r>
          </a:p>
          <a:p>
            <a:r>
              <a:rPr lang="es-ES" sz="1000" dirty="0"/>
              <a:t> RPA</a:t>
            </a:r>
            <a:endParaRPr lang="es-AR" sz="1000" dirty="0" err="1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EEB46B9D-5B30-490E-85C5-F0AA603BD840}"/>
              </a:ext>
            </a:extLst>
          </p:cNvPr>
          <p:cNvSpPr/>
          <p:nvPr/>
        </p:nvSpPr>
        <p:spPr>
          <a:xfrm>
            <a:off x="3060915" y="812501"/>
            <a:ext cx="2517566" cy="738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Verifica que el código esté correcto y verifica que </a:t>
            </a:r>
            <a:r>
              <a:rPr lang="es-ES" sz="1000" dirty="0">
                <a:latin typeface="+mj-lt"/>
              </a:rPr>
              <a:t>todos los elementos que componen el proceso robotizado funcionan correctamente </a:t>
            </a:r>
            <a:endParaRPr lang="es-AR" sz="1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D6BBE88-D7F4-495F-82C7-459022993F04}"/>
              </a:ext>
            </a:extLst>
          </p:cNvPr>
          <p:cNvSpPr/>
          <p:nvPr/>
        </p:nvSpPr>
        <p:spPr>
          <a:xfrm>
            <a:off x="4722964" y="3507854"/>
            <a:ext cx="2731283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ES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Analista Funcional RPA y Desarrollador RPA </a:t>
            </a:r>
            <a:r>
              <a:rPr lang="es-ES" sz="10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ejecutan</a:t>
            </a:r>
            <a:r>
              <a:rPr lang="es-ES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 ser necesario, junto con </a:t>
            </a:r>
          </a:p>
          <a:p>
            <a:pPr algn="ctr">
              <a:lnSpc>
                <a:spcPct val="115000"/>
              </a:lnSpc>
            </a:pPr>
            <a:r>
              <a:rPr lang="es-ES" sz="10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Dueño del Proceso Robotizado(*)</a:t>
            </a:r>
            <a:r>
              <a:rPr lang="es-ES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y/o referentes del negocio </a:t>
            </a:r>
            <a:r>
              <a:rPr lang="es-ES" sz="10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pruebas </a:t>
            </a:r>
            <a:r>
              <a:rPr lang="es-ES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evaluar si la falla fue solucionada</a:t>
            </a:r>
            <a:endParaRPr lang="es-A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xmlns="" id="{33CF03CB-7B59-4AD5-B26A-70CD9354E9DD}"/>
              </a:ext>
            </a:extLst>
          </p:cNvPr>
          <p:cNvSpPr/>
          <p:nvPr/>
        </p:nvSpPr>
        <p:spPr>
          <a:xfrm>
            <a:off x="6505058" y="789229"/>
            <a:ext cx="2385785" cy="738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1000" dirty="0">
                <a:latin typeface="Arial" panose="020B0604020202020204" pitchFamily="34" charset="0"/>
                <a:cs typeface="Times New Roman" panose="02020603050405020304" pitchFamily="18" charset="0"/>
              </a:rPr>
              <a:t>Gestiona la implementación del nuevo </a:t>
            </a:r>
            <a:r>
              <a:rPr lang="es-ES" sz="1000" dirty="0" err="1">
                <a:latin typeface="Arial" panose="020B0604020202020204" pitchFamily="34" charset="0"/>
                <a:cs typeface="Times New Roman" panose="02020603050405020304" pitchFamily="18" charset="0"/>
              </a:rPr>
              <a:t>release</a:t>
            </a:r>
            <a:r>
              <a:rPr lang="es-ES" sz="1000" dirty="0">
                <a:latin typeface="Arial" panose="020B0604020202020204" pitchFamily="34" charset="0"/>
                <a:cs typeface="Times New Roman" panose="02020603050405020304" pitchFamily="18" charset="0"/>
              </a:rPr>
              <a:t> con base en lo definido en el Proceso de Implementación y Estabilización de procesos robotizados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xmlns="" id="{95B90CAD-0870-44E9-91B4-AF62D487AC43}"/>
              </a:ext>
            </a:extLst>
          </p:cNvPr>
          <p:cNvCxnSpPr>
            <a:cxnSpLocks/>
          </p:cNvCxnSpPr>
          <p:nvPr/>
        </p:nvCxnSpPr>
        <p:spPr>
          <a:xfrm flipV="1">
            <a:off x="1043608" y="1495650"/>
            <a:ext cx="0" cy="292696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xmlns="" id="{1B46681C-E0CB-45B1-A2C5-1C8B0F8BEF85}"/>
              </a:ext>
            </a:extLst>
          </p:cNvPr>
          <p:cNvCxnSpPr>
            <a:cxnSpLocks/>
          </p:cNvCxnSpPr>
          <p:nvPr/>
        </p:nvCxnSpPr>
        <p:spPr>
          <a:xfrm flipV="1">
            <a:off x="4355976" y="1495650"/>
            <a:ext cx="0" cy="292696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xmlns="" id="{415284E1-133F-4455-AF8F-D3972A02E703}"/>
              </a:ext>
            </a:extLst>
          </p:cNvPr>
          <p:cNvCxnSpPr>
            <a:cxnSpLocks/>
          </p:cNvCxnSpPr>
          <p:nvPr/>
        </p:nvCxnSpPr>
        <p:spPr>
          <a:xfrm flipV="1">
            <a:off x="7668344" y="1482922"/>
            <a:ext cx="0" cy="292696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xmlns="" id="{C1EE2093-BBEB-43F3-9D3A-BC81E2F96741}"/>
              </a:ext>
            </a:extLst>
          </p:cNvPr>
          <p:cNvCxnSpPr>
            <a:cxnSpLocks/>
          </p:cNvCxnSpPr>
          <p:nvPr/>
        </p:nvCxnSpPr>
        <p:spPr>
          <a:xfrm flipH="1">
            <a:off x="2696318" y="3295791"/>
            <a:ext cx="5493" cy="28401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xmlns="" id="{35F83DD2-607B-4449-90C9-6B25EB63837C}"/>
              </a:ext>
            </a:extLst>
          </p:cNvPr>
          <p:cNvCxnSpPr>
            <a:cxnSpLocks/>
          </p:cNvCxnSpPr>
          <p:nvPr/>
        </p:nvCxnSpPr>
        <p:spPr>
          <a:xfrm flipH="1">
            <a:off x="6006667" y="3291830"/>
            <a:ext cx="5493" cy="28401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upo 29">
            <a:extLst>
              <a:ext uri="{FF2B5EF4-FFF2-40B4-BE49-F238E27FC236}">
                <a16:creationId xmlns:a16="http://schemas.microsoft.com/office/drawing/2014/main" xmlns="" id="{D0FA3316-19B7-4D7B-8D69-80FBAF53DF94}"/>
              </a:ext>
            </a:extLst>
          </p:cNvPr>
          <p:cNvGrpSpPr/>
          <p:nvPr/>
        </p:nvGrpSpPr>
        <p:grpSpPr>
          <a:xfrm>
            <a:off x="7350641" y="3737219"/>
            <a:ext cx="457200" cy="457200"/>
            <a:chOff x="3721621" y="360432"/>
            <a:chExt cx="457200" cy="457200"/>
          </a:xfrm>
        </p:grpSpPr>
        <p:sp>
          <p:nvSpPr>
            <p:cNvPr id="40" name="Diagrama de flujo: conector 39">
              <a:extLst>
                <a:ext uri="{FF2B5EF4-FFF2-40B4-BE49-F238E27FC236}">
                  <a16:creationId xmlns:a16="http://schemas.microsoft.com/office/drawing/2014/main" xmlns="" id="{C5FE849E-45DC-4D46-B704-A9FEDEC10CCE}"/>
                </a:ext>
              </a:extLst>
            </p:cNvPr>
            <p:cNvSpPr/>
            <p:nvPr/>
          </p:nvSpPr>
          <p:spPr>
            <a:xfrm>
              <a:off x="3721621" y="360432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xmlns="" id="{D0B617CB-7A07-4857-ABCF-F9CA641ED5CF}"/>
                </a:ext>
              </a:extLst>
            </p:cNvPr>
            <p:cNvGrpSpPr/>
            <p:nvPr/>
          </p:nvGrpSpPr>
          <p:grpSpPr>
            <a:xfrm>
              <a:off x="3727493" y="411894"/>
              <a:ext cx="451328" cy="364495"/>
              <a:chOff x="7812333" y="865122"/>
              <a:chExt cx="451328" cy="364495"/>
            </a:xfrm>
          </p:grpSpPr>
          <p:pic>
            <p:nvPicPr>
              <p:cNvPr id="48" name="Gráfico 47" descr="Perfil de hombre">
                <a:extLst>
                  <a:ext uri="{FF2B5EF4-FFF2-40B4-BE49-F238E27FC236}">
                    <a16:creationId xmlns:a16="http://schemas.microsoft.com/office/drawing/2014/main" xmlns="" id="{A2AF82BA-7D5C-45BE-B9F9-7C30DA811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6"/>
                  </a:ext>
                </a:extLst>
              </a:blip>
              <a:stretch>
                <a:fillRect/>
              </a:stretch>
            </p:blipFill>
            <p:spPr>
              <a:xfrm flipH="1">
                <a:off x="7812333" y="865122"/>
                <a:ext cx="382139" cy="364495"/>
              </a:xfrm>
              <a:prstGeom prst="rect">
                <a:avLst/>
              </a:prstGeom>
            </p:spPr>
          </p:pic>
          <p:pic>
            <p:nvPicPr>
              <p:cNvPr id="51" name="Gráfico 50" descr="Gráfico de decisión">
                <a:extLst>
                  <a:ext uri="{FF2B5EF4-FFF2-40B4-BE49-F238E27FC236}">
                    <a16:creationId xmlns:a16="http://schemas.microsoft.com/office/drawing/2014/main" xmlns="" id="{78A78962-02F3-4694-B3D5-6B80C1DCB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8"/>
                  </a:ext>
                </a:extLst>
              </a:blip>
              <a:stretch>
                <a:fillRect/>
              </a:stretch>
            </p:blipFill>
            <p:spPr>
              <a:xfrm>
                <a:off x="8014062" y="913114"/>
                <a:ext cx="249599" cy="249599"/>
              </a:xfrm>
              <a:prstGeom prst="rect">
                <a:avLst/>
              </a:prstGeom>
            </p:spPr>
          </p:pic>
        </p:grp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5990735B-9409-4155-805E-C1CC00CC8DC8}"/>
              </a:ext>
            </a:extLst>
          </p:cNvPr>
          <p:cNvGrpSpPr/>
          <p:nvPr/>
        </p:nvGrpSpPr>
        <p:grpSpPr>
          <a:xfrm>
            <a:off x="3561088" y="4474594"/>
            <a:ext cx="5484341" cy="625519"/>
            <a:chOff x="3561088" y="4474594"/>
            <a:chExt cx="5484341" cy="625519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xmlns="" id="{C71D2B63-1375-43D6-B574-CAE279193E04}"/>
                </a:ext>
              </a:extLst>
            </p:cNvPr>
            <p:cNvSpPr/>
            <p:nvPr/>
          </p:nvSpPr>
          <p:spPr>
            <a:xfrm>
              <a:off x="3944559" y="4474594"/>
              <a:ext cx="5100870" cy="577979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ES" sz="1000" dirty="0">
                  <a:solidFill>
                    <a:srgbClr val="0070C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(*)</a:t>
              </a:r>
              <a:r>
                <a:rPr lang="es-ES" sz="10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 las pruebas fueron exitosas y la solución presentada cumple con el proceso definido, </a:t>
              </a:r>
              <a:r>
                <a:rPr lang="es-ES" sz="1000" b="1" dirty="0">
                  <a:solidFill>
                    <a:srgbClr val="0070C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 Dueño de Proceso Robotizado </a:t>
              </a:r>
              <a:r>
                <a:rPr lang="es-ES" sz="10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vía correo electrónico </a:t>
              </a:r>
              <a:r>
                <a:rPr lang="es-ES" sz="1000" b="1" dirty="0">
                  <a:solidFill>
                    <a:srgbClr val="0070C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aprueba la solución y la implementación de la misma. </a:t>
              </a:r>
              <a:endParaRPr lang="es-AR" sz="1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xmlns="" id="{68270D62-42FF-42D3-B54C-B5566EA43254}"/>
                </a:ext>
              </a:extLst>
            </p:cNvPr>
            <p:cNvGrpSpPr/>
            <p:nvPr/>
          </p:nvGrpSpPr>
          <p:grpSpPr>
            <a:xfrm>
              <a:off x="3561088" y="4642913"/>
              <a:ext cx="457200" cy="457200"/>
              <a:chOff x="3721621" y="360432"/>
              <a:chExt cx="457200" cy="457200"/>
            </a:xfrm>
          </p:grpSpPr>
          <p:sp>
            <p:nvSpPr>
              <p:cNvPr id="53" name="Diagrama de flujo: conector 52">
                <a:extLst>
                  <a:ext uri="{FF2B5EF4-FFF2-40B4-BE49-F238E27FC236}">
                    <a16:creationId xmlns:a16="http://schemas.microsoft.com/office/drawing/2014/main" xmlns="" id="{5F083C76-EAF2-4041-A337-D266D438097F}"/>
                  </a:ext>
                </a:extLst>
              </p:cNvPr>
              <p:cNvSpPr/>
              <p:nvPr/>
            </p:nvSpPr>
            <p:spPr>
              <a:xfrm>
                <a:off x="3721621" y="360432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grpSp>
            <p:nvGrpSpPr>
              <p:cNvPr id="54" name="Grupo 53">
                <a:extLst>
                  <a:ext uri="{FF2B5EF4-FFF2-40B4-BE49-F238E27FC236}">
                    <a16:creationId xmlns:a16="http://schemas.microsoft.com/office/drawing/2014/main" xmlns="" id="{B62A8DA4-B657-40CF-9434-34B44F163BDB}"/>
                  </a:ext>
                </a:extLst>
              </p:cNvPr>
              <p:cNvGrpSpPr/>
              <p:nvPr/>
            </p:nvGrpSpPr>
            <p:grpSpPr>
              <a:xfrm>
                <a:off x="3727493" y="411894"/>
                <a:ext cx="451328" cy="364495"/>
                <a:chOff x="7812333" y="865122"/>
                <a:chExt cx="451328" cy="364495"/>
              </a:xfrm>
            </p:grpSpPr>
            <p:pic>
              <p:nvPicPr>
                <p:cNvPr id="55" name="Gráfico 54" descr="Perfil de hombre">
                  <a:extLst>
                    <a:ext uri="{FF2B5EF4-FFF2-40B4-BE49-F238E27FC236}">
                      <a16:creationId xmlns:a16="http://schemas.microsoft.com/office/drawing/2014/main" xmlns="" id="{157D33CD-1EF9-4DB2-AF49-84FE89879B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6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812333" y="865122"/>
                  <a:ext cx="382139" cy="364495"/>
                </a:xfrm>
                <a:prstGeom prst="rect">
                  <a:avLst/>
                </a:prstGeom>
              </p:spPr>
            </p:pic>
            <p:pic>
              <p:nvPicPr>
                <p:cNvPr id="56" name="Gráfico 55" descr="Gráfico de decisión">
                  <a:extLst>
                    <a:ext uri="{FF2B5EF4-FFF2-40B4-BE49-F238E27FC236}">
                      <a16:creationId xmlns:a16="http://schemas.microsoft.com/office/drawing/2014/main" xmlns="" id="{D048D38E-7854-4648-B4C2-658F74F244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14062" y="913114"/>
                  <a:ext cx="249599" cy="24959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45442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xmlns="" id="{E1027B3F-A6A2-453F-B1E2-12BBBD34E4B6}"/>
              </a:ext>
            </a:extLst>
          </p:cNvPr>
          <p:cNvCxnSpPr>
            <a:cxnSpLocks/>
          </p:cNvCxnSpPr>
          <p:nvPr/>
        </p:nvCxnSpPr>
        <p:spPr>
          <a:xfrm flipH="1">
            <a:off x="2411761" y="2807610"/>
            <a:ext cx="18509" cy="507357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xmlns="" id="{58D57FC9-8972-4867-B384-A9B0A5DD2F5C}"/>
              </a:ext>
            </a:extLst>
          </p:cNvPr>
          <p:cNvCxnSpPr>
            <a:cxnSpLocks/>
          </p:cNvCxnSpPr>
          <p:nvPr/>
        </p:nvCxnSpPr>
        <p:spPr>
          <a:xfrm>
            <a:off x="899592" y="2809911"/>
            <a:ext cx="1" cy="631776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C80AD2B8-DDA3-4A84-BBDC-22BB586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80" y="186052"/>
            <a:ext cx="3129667" cy="360850"/>
          </a:xfrm>
        </p:spPr>
        <p:txBody>
          <a:bodyPr/>
          <a:lstStyle/>
          <a:p>
            <a:r>
              <a:rPr lang="es-ES" sz="1400" dirty="0"/>
              <a:t>MANTENIMIENTOS EVOLUTIVOS</a:t>
            </a:r>
            <a:endParaRPr lang="es-AR" sz="1400" dirty="0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xmlns="" id="{E995A353-A01B-4ED7-934A-92AA7C670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38" y="158533"/>
            <a:ext cx="1321249" cy="360850"/>
          </a:xfrm>
          <a:prstGeom prst="rect">
            <a:avLst/>
          </a:prstGeom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xmlns="" id="{0DF68504-0473-4BF2-9110-91F2041DD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553013"/>
              </p:ext>
            </p:extLst>
          </p:nvPr>
        </p:nvGraphicFramePr>
        <p:xfrm>
          <a:off x="303957" y="771550"/>
          <a:ext cx="8474204" cy="3299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Flecha: pentágono 5">
            <a:extLst>
              <a:ext uri="{FF2B5EF4-FFF2-40B4-BE49-F238E27FC236}">
                <a16:creationId xmlns:a16="http://schemas.microsoft.com/office/drawing/2014/main" xmlns="" id="{0FC14866-6535-4E1E-9459-D4D7C8C2F92F}"/>
              </a:ext>
            </a:extLst>
          </p:cNvPr>
          <p:cNvSpPr/>
          <p:nvPr/>
        </p:nvSpPr>
        <p:spPr>
          <a:xfrm>
            <a:off x="117674" y="1605200"/>
            <a:ext cx="8918822" cy="1731949"/>
          </a:xfrm>
          <a:prstGeom prst="homePlate">
            <a:avLst>
              <a:gd name="adj" fmla="val 29498"/>
            </a:avLst>
          </a:prstGeom>
          <a:noFill/>
          <a:ln>
            <a:solidFill>
              <a:srgbClr val="1D45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xmlns="" id="{00FC3875-EA86-4AE1-BF6D-034C11D4E693}"/>
              </a:ext>
            </a:extLst>
          </p:cNvPr>
          <p:cNvSpPr/>
          <p:nvPr/>
        </p:nvSpPr>
        <p:spPr>
          <a:xfrm>
            <a:off x="278998" y="2911734"/>
            <a:ext cx="8397458" cy="369333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Service Manager</a:t>
            </a:r>
            <a:endParaRPr lang="es-AR" sz="1100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xmlns="" id="{1A3DDBC5-AC52-4DAE-8D38-5F97CF3339BE}"/>
              </a:ext>
            </a:extLst>
          </p:cNvPr>
          <p:cNvSpPr/>
          <p:nvPr/>
        </p:nvSpPr>
        <p:spPr>
          <a:xfrm>
            <a:off x="8367" y="3496356"/>
            <a:ext cx="1832682" cy="1179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 y analiza, con el </a:t>
            </a:r>
            <a:r>
              <a:rPr lang="es-ES" sz="95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Dueño del proceso</a:t>
            </a:r>
            <a:r>
              <a:rPr lang="es-ES" sz="95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toda la información necesaria para después definir, junto con el Desarrollador RPA y/o Especialista RPA el diseño funcional del proceso</a:t>
            </a:r>
            <a:endParaRPr lang="es-AR" sz="9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xmlns="" id="{5DF22474-6982-43C5-8DAD-2C8A837F6AD7}"/>
              </a:ext>
            </a:extLst>
          </p:cNvPr>
          <p:cNvSpPr/>
          <p:nvPr/>
        </p:nvSpPr>
        <p:spPr>
          <a:xfrm>
            <a:off x="1255291" y="632860"/>
            <a:ext cx="2232248" cy="863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5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Prioriza junto con los PM RPA de cada célula, las necesidades de todos los negocios y los recurso disponibles la ejecución de los mantenimiento evolutivos</a:t>
            </a:r>
            <a:endParaRPr lang="es-AR" sz="95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xmlns="" id="{442F58FE-4374-43EF-A8E8-2CDB8AB8F5F1}"/>
              </a:ext>
            </a:extLst>
          </p:cNvPr>
          <p:cNvSpPr txBox="1"/>
          <p:nvPr/>
        </p:nvSpPr>
        <p:spPr>
          <a:xfrm>
            <a:off x="694847" y="1636263"/>
            <a:ext cx="1260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Analista </a:t>
            </a:r>
          </a:p>
          <a:p>
            <a:r>
              <a:rPr lang="es-ES" sz="1000" dirty="0"/>
              <a:t>Funcional</a:t>
            </a:r>
            <a:endParaRPr lang="es-AR" sz="1000" dirty="0" err="1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xmlns="" id="{49425957-634C-4555-BE68-6CEE7D9F77A0}"/>
              </a:ext>
            </a:extLst>
          </p:cNvPr>
          <p:cNvGrpSpPr/>
          <p:nvPr/>
        </p:nvGrpSpPr>
        <p:grpSpPr>
          <a:xfrm>
            <a:off x="1841485" y="1635286"/>
            <a:ext cx="529930" cy="424289"/>
            <a:chOff x="6193674" y="1517862"/>
            <a:chExt cx="721229" cy="557630"/>
          </a:xfrm>
        </p:grpSpPr>
        <p:pic>
          <p:nvPicPr>
            <p:cNvPr id="61" name="Gráfico 60" descr="Perfil de mujer">
              <a:extLst>
                <a:ext uri="{FF2B5EF4-FFF2-40B4-BE49-F238E27FC236}">
                  <a16:creationId xmlns:a16="http://schemas.microsoft.com/office/drawing/2014/main" xmlns="" id="{E6FF6DCB-6899-4092-8B4D-676F15055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383094" y="1517862"/>
              <a:ext cx="531809" cy="531809"/>
            </a:xfrm>
            <a:prstGeom prst="rect">
              <a:avLst/>
            </a:prstGeom>
          </p:spPr>
        </p:pic>
        <p:pic>
          <p:nvPicPr>
            <p:cNvPr id="65" name="Gráfico 64" descr="Investigar">
              <a:extLst>
                <a:ext uri="{FF2B5EF4-FFF2-40B4-BE49-F238E27FC236}">
                  <a16:creationId xmlns:a16="http://schemas.microsoft.com/office/drawing/2014/main" xmlns="" id="{835119D6-A449-4AA6-AF7D-2237681EF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6193674" y="1669320"/>
              <a:ext cx="406172" cy="406172"/>
            </a:xfrm>
            <a:prstGeom prst="rect">
              <a:avLst/>
            </a:prstGeom>
          </p:spPr>
        </p:pic>
      </p:grpSp>
      <p:sp>
        <p:nvSpPr>
          <p:cNvPr id="67" name="CuadroTexto 66">
            <a:extLst>
              <a:ext uri="{FF2B5EF4-FFF2-40B4-BE49-F238E27FC236}">
                <a16:creationId xmlns:a16="http://schemas.microsoft.com/office/drawing/2014/main" xmlns="" id="{4132928C-66A1-4490-9FF0-22026FAD07DB}"/>
              </a:ext>
            </a:extLst>
          </p:cNvPr>
          <p:cNvSpPr txBox="1"/>
          <p:nvPr/>
        </p:nvSpPr>
        <p:spPr>
          <a:xfrm>
            <a:off x="2284921" y="1659732"/>
            <a:ext cx="1260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Líder</a:t>
            </a:r>
          </a:p>
          <a:p>
            <a:r>
              <a:rPr lang="es-ES" sz="1000" dirty="0"/>
              <a:t>RPA</a:t>
            </a:r>
            <a:endParaRPr lang="es-AR" sz="1000" dirty="0" err="1"/>
          </a:p>
        </p:txBody>
      </p:sp>
      <p:pic>
        <p:nvPicPr>
          <p:cNvPr id="74" name="Gráfico 73" descr="Público de destino">
            <a:extLst>
              <a:ext uri="{FF2B5EF4-FFF2-40B4-BE49-F238E27FC236}">
                <a16:creationId xmlns:a16="http://schemas.microsoft.com/office/drawing/2014/main" xmlns="" id="{D08CA3C2-ECB7-4B06-922F-BB4287E1141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6270767" y="1636263"/>
            <a:ext cx="476915" cy="471615"/>
          </a:xfrm>
          <a:prstGeom prst="rect">
            <a:avLst/>
          </a:prstGeom>
        </p:spPr>
      </p:pic>
      <p:sp>
        <p:nvSpPr>
          <p:cNvPr id="75" name="Rectángulo 74">
            <a:extLst>
              <a:ext uri="{FF2B5EF4-FFF2-40B4-BE49-F238E27FC236}">
                <a16:creationId xmlns:a16="http://schemas.microsoft.com/office/drawing/2014/main" xmlns="" id="{2481BDE8-C0AA-49B5-ABB8-3B45D74A9942}"/>
              </a:ext>
            </a:extLst>
          </p:cNvPr>
          <p:cNvSpPr/>
          <p:nvPr/>
        </p:nvSpPr>
        <p:spPr>
          <a:xfrm>
            <a:off x="6662474" y="1677157"/>
            <a:ext cx="12766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ea typeface="Calibri" panose="020F0502020204030204" pitchFamily="34" charset="0"/>
              </a:rPr>
              <a:t>Analista </a:t>
            </a:r>
          </a:p>
          <a:p>
            <a:r>
              <a:rPr lang="es-ES" sz="1000" dirty="0">
                <a:latin typeface="Arial" panose="020B0604020202020204" pitchFamily="34" charset="0"/>
                <a:ea typeface="Calibri" panose="020F0502020204030204" pitchFamily="34" charset="0"/>
              </a:rPr>
              <a:t>Funcional</a:t>
            </a:r>
            <a:endParaRPr lang="es-AR" sz="1000" dirty="0"/>
          </a:p>
        </p:txBody>
      </p:sp>
      <p:pic>
        <p:nvPicPr>
          <p:cNvPr id="81" name="Gráfico 80" descr="Programador">
            <a:extLst>
              <a:ext uri="{FF2B5EF4-FFF2-40B4-BE49-F238E27FC236}">
                <a16:creationId xmlns:a16="http://schemas.microsoft.com/office/drawing/2014/main" xmlns="" id="{5F46B78E-5161-4887-B050-3EF824912E6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3330169" y="1637323"/>
            <a:ext cx="476915" cy="400110"/>
          </a:xfrm>
          <a:prstGeom prst="rect">
            <a:avLst/>
          </a:prstGeom>
        </p:spPr>
      </p:pic>
      <p:sp>
        <p:nvSpPr>
          <p:cNvPr id="83" name="CuadroTexto 82">
            <a:extLst>
              <a:ext uri="{FF2B5EF4-FFF2-40B4-BE49-F238E27FC236}">
                <a16:creationId xmlns:a16="http://schemas.microsoft.com/office/drawing/2014/main" xmlns="" id="{BD58B224-499C-4F2D-9A85-984B60839608}"/>
              </a:ext>
            </a:extLst>
          </p:cNvPr>
          <p:cNvSpPr txBox="1"/>
          <p:nvPr/>
        </p:nvSpPr>
        <p:spPr>
          <a:xfrm>
            <a:off x="3670602" y="1644810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Desarrollador</a:t>
            </a:r>
          </a:p>
          <a:p>
            <a:r>
              <a:rPr lang="es-ES" sz="1000" dirty="0"/>
              <a:t> RPA</a:t>
            </a:r>
            <a:endParaRPr lang="es-AR" sz="1000" dirty="0" err="1"/>
          </a:p>
        </p:txBody>
      </p:sp>
      <p:pic>
        <p:nvPicPr>
          <p:cNvPr id="84" name="Gráfico 83" descr="Público de destino">
            <a:extLst>
              <a:ext uri="{FF2B5EF4-FFF2-40B4-BE49-F238E27FC236}">
                <a16:creationId xmlns:a16="http://schemas.microsoft.com/office/drawing/2014/main" xmlns="" id="{FB3B6DAA-A912-4A83-8B93-EDC102381BF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7655907" y="1629903"/>
            <a:ext cx="476915" cy="471615"/>
          </a:xfrm>
          <a:prstGeom prst="rect">
            <a:avLst/>
          </a:prstGeom>
        </p:spPr>
      </p:pic>
      <p:sp>
        <p:nvSpPr>
          <p:cNvPr id="85" name="Rectángulo 84">
            <a:extLst>
              <a:ext uri="{FF2B5EF4-FFF2-40B4-BE49-F238E27FC236}">
                <a16:creationId xmlns:a16="http://schemas.microsoft.com/office/drawing/2014/main" xmlns="" id="{9A7A8326-A0E3-4779-AB2A-28A82272629C}"/>
              </a:ext>
            </a:extLst>
          </p:cNvPr>
          <p:cNvSpPr/>
          <p:nvPr/>
        </p:nvSpPr>
        <p:spPr>
          <a:xfrm>
            <a:off x="8047614" y="1670797"/>
            <a:ext cx="12766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ea typeface="Calibri" panose="020F0502020204030204" pitchFamily="34" charset="0"/>
              </a:rPr>
              <a:t>Analista </a:t>
            </a:r>
          </a:p>
          <a:p>
            <a:r>
              <a:rPr lang="es-ES" sz="1000" dirty="0">
                <a:latin typeface="Arial" panose="020B0604020202020204" pitchFamily="34" charset="0"/>
                <a:ea typeface="Calibri" panose="020F0502020204030204" pitchFamily="34" charset="0"/>
              </a:rPr>
              <a:t>Funcional</a:t>
            </a:r>
            <a:endParaRPr lang="es-AR" sz="1000" dirty="0"/>
          </a:p>
        </p:txBody>
      </p:sp>
      <p:pic>
        <p:nvPicPr>
          <p:cNvPr id="86" name="Gráfico 85" descr="Programador">
            <a:extLst>
              <a:ext uri="{FF2B5EF4-FFF2-40B4-BE49-F238E27FC236}">
                <a16:creationId xmlns:a16="http://schemas.microsoft.com/office/drawing/2014/main" xmlns="" id="{699F8326-8365-433C-BD4D-4081273D705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4793109" y="1648793"/>
            <a:ext cx="476915" cy="400110"/>
          </a:xfrm>
          <a:prstGeom prst="rect">
            <a:avLst/>
          </a:prstGeom>
        </p:spPr>
      </p:pic>
      <p:sp>
        <p:nvSpPr>
          <p:cNvPr id="87" name="CuadroTexto 86">
            <a:extLst>
              <a:ext uri="{FF2B5EF4-FFF2-40B4-BE49-F238E27FC236}">
                <a16:creationId xmlns:a16="http://schemas.microsoft.com/office/drawing/2014/main" xmlns="" id="{977D4CDB-A000-4A34-A675-5A2DADF2851E}"/>
              </a:ext>
            </a:extLst>
          </p:cNvPr>
          <p:cNvSpPr txBox="1"/>
          <p:nvPr/>
        </p:nvSpPr>
        <p:spPr>
          <a:xfrm>
            <a:off x="5133542" y="1656280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Desarrollador</a:t>
            </a:r>
          </a:p>
          <a:p>
            <a:r>
              <a:rPr lang="es-ES" sz="1000" dirty="0"/>
              <a:t> RPA</a:t>
            </a:r>
            <a:endParaRPr lang="es-AR" sz="1000" dirty="0" err="1"/>
          </a:p>
        </p:txBody>
      </p:sp>
      <p:pic>
        <p:nvPicPr>
          <p:cNvPr id="88" name="Gráfico 87" descr="Público de destino">
            <a:extLst>
              <a:ext uri="{FF2B5EF4-FFF2-40B4-BE49-F238E27FC236}">
                <a16:creationId xmlns:a16="http://schemas.microsoft.com/office/drawing/2014/main" xmlns="" id="{FF546145-3DFE-42AF-98FB-B1635670CB6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66580" y="1601570"/>
            <a:ext cx="476915" cy="471615"/>
          </a:xfrm>
          <a:prstGeom prst="rect">
            <a:avLst/>
          </a:prstGeom>
        </p:spPr>
      </p:pic>
      <p:sp>
        <p:nvSpPr>
          <p:cNvPr id="89" name="Rectángulo 88">
            <a:extLst>
              <a:ext uri="{FF2B5EF4-FFF2-40B4-BE49-F238E27FC236}">
                <a16:creationId xmlns:a16="http://schemas.microsoft.com/office/drawing/2014/main" xmlns="" id="{0DFEA7FA-CA47-46DE-B09C-21113F57B9D2}"/>
              </a:ext>
            </a:extLst>
          </p:cNvPr>
          <p:cNvSpPr/>
          <p:nvPr/>
        </p:nvSpPr>
        <p:spPr>
          <a:xfrm>
            <a:off x="2959274" y="3447706"/>
            <a:ext cx="2003357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AR" altLang="es-AR" sz="950" dirty="0">
                <a:latin typeface="Arial" panose="020B0604020202020204" pitchFamily="34" charset="0"/>
                <a:cs typeface="Times New Roman" panose="02020603050405020304" pitchFamily="18" charset="0"/>
              </a:rPr>
              <a:t>Realiza los ajustes correspondientes en el entorno de desarrollo</a:t>
            </a:r>
            <a:endParaRPr lang="es-ES" altLang="es-AR" sz="95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171450" lvl="0" indent="-17145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 las actividades realizadas en HP Service Manager.</a:t>
            </a:r>
            <a:endParaRPr lang="es-AR" sz="9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xmlns="" id="{DAB3A6CB-9709-4509-BD88-E2EDCE0F0A2C}"/>
              </a:ext>
            </a:extLst>
          </p:cNvPr>
          <p:cNvSpPr/>
          <p:nvPr/>
        </p:nvSpPr>
        <p:spPr>
          <a:xfrm>
            <a:off x="4069454" y="630219"/>
            <a:ext cx="2517566" cy="706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5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Verifica que el código esté correcto y verifica que </a:t>
            </a:r>
            <a:r>
              <a:rPr lang="es-ES" sz="950" dirty="0">
                <a:latin typeface="+mj-lt"/>
              </a:rPr>
              <a:t>todos los elementos que componen el proceso robotizado funcionan correctamente </a:t>
            </a:r>
            <a:endParaRPr lang="es-AR" sz="95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xmlns="" id="{744B58FF-270D-476A-BD7D-17C5C33994B3}"/>
              </a:ext>
            </a:extLst>
          </p:cNvPr>
          <p:cNvSpPr/>
          <p:nvPr/>
        </p:nvSpPr>
        <p:spPr>
          <a:xfrm>
            <a:off x="5451242" y="3516792"/>
            <a:ext cx="2731283" cy="922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Analista Funcional RPA y Desarrollador RPA </a:t>
            </a:r>
            <a:r>
              <a:rPr lang="es-ES" sz="95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ejecutan, junto con el Dueño del Proceso Robotizado </a:t>
            </a: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y/o referentes del negocio </a:t>
            </a:r>
            <a:r>
              <a:rPr lang="es-ES" sz="95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pruebas</a:t>
            </a: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evaluar si el proceso funciona correctamente</a:t>
            </a:r>
            <a:endParaRPr lang="es-AR" sz="9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xmlns="" id="{ED76E307-7A54-4491-BAE0-420F56099CB7}"/>
              </a:ext>
            </a:extLst>
          </p:cNvPr>
          <p:cNvSpPr/>
          <p:nvPr/>
        </p:nvSpPr>
        <p:spPr>
          <a:xfrm>
            <a:off x="6816883" y="654113"/>
            <a:ext cx="2359002" cy="706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950" dirty="0">
                <a:latin typeface="+mj-lt"/>
                <a:cs typeface="Times New Roman" panose="02020603050405020304" pitchFamily="18" charset="0"/>
              </a:rPr>
              <a:t>Gestiona la implementación del nuevo </a:t>
            </a:r>
            <a:r>
              <a:rPr lang="es-ES" sz="950" dirty="0" err="1">
                <a:latin typeface="+mj-lt"/>
                <a:cs typeface="Times New Roman" panose="02020603050405020304" pitchFamily="18" charset="0"/>
              </a:rPr>
              <a:t>release</a:t>
            </a:r>
            <a:r>
              <a:rPr lang="es-ES" sz="950" dirty="0">
                <a:latin typeface="+mj-lt"/>
                <a:cs typeface="Times New Roman" panose="02020603050405020304" pitchFamily="18" charset="0"/>
              </a:rPr>
              <a:t> con base en lo definido en el Proceso de Implementación y estabilización de procesos RPA</a:t>
            </a:r>
          </a:p>
        </p:txBody>
      </p: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xmlns="" id="{C681B3A6-EFB2-4FB0-99B4-10EFED62DDBB}"/>
              </a:ext>
            </a:extLst>
          </p:cNvPr>
          <p:cNvCxnSpPr>
            <a:cxnSpLocks/>
          </p:cNvCxnSpPr>
          <p:nvPr/>
        </p:nvCxnSpPr>
        <p:spPr>
          <a:xfrm flipV="1">
            <a:off x="2371415" y="1433226"/>
            <a:ext cx="0" cy="168344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xmlns="" id="{372CC910-373E-48FC-A95E-2256EA650749}"/>
              </a:ext>
            </a:extLst>
          </p:cNvPr>
          <p:cNvCxnSpPr>
            <a:cxnSpLocks/>
          </p:cNvCxnSpPr>
          <p:nvPr/>
        </p:nvCxnSpPr>
        <p:spPr>
          <a:xfrm flipV="1">
            <a:off x="5290587" y="1406821"/>
            <a:ext cx="0" cy="194749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xmlns="" id="{04B4606D-E05E-4504-81EF-C203614314E2}"/>
              </a:ext>
            </a:extLst>
          </p:cNvPr>
          <p:cNvCxnSpPr>
            <a:cxnSpLocks/>
          </p:cNvCxnSpPr>
          <p:nvPr/>
        </p:nvCxnSpPr>
        <p:spPr>
          <a:xfrm flipV="1">
            <a:off x="8100392" y="1433226"/>
            <a:ext cx="0" cy="168344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xmlns="" id="{05613C88-FC0D-4023-A0B6-FBDD92DA83F2}"/>
              </a:ext>
            </a:extLst>
          </p:cNvPr>
          <p:cNvCxnSpPr>
            <a:cxnSpLocks/>
          </p:cNvCxnSpPr>
          <p:nvPr/>
        </p:nvCxnSpPr>
        <p:spPr>
          <a:xfrm flipH="1">
            <a:off x="3918435" y="3189940"/>
            <a:ext cx="5493" cy="28401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xmlns="" id="{A4D35132-2357-430E-B524-3BE1C206D964}"/>
              </a:ext>
            </a:extLst>
          </p:cNvPr>
          <p:cNvCxnSpPr>
            <a:cxnSpLocks/>
          </p:cNvCxnSpPr>
          <p:nvPr/>
        </p:nvCxnSpPr>
        <p:spPr>
          <a:xfrm flipH="1">
            <a:off x="6735997" y="3193797"/>
            <a:ext cx="11685" cy="225225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Flecha: a la derecha 100">
            <a:extLst>
              <a:ext uri="{FF2B5EF4-FFF2-40B4-BE49-F238E27FC236}">
                <a16:creationId xmlns:a16="http://schemas.microsoft.com/office/drawing/2014/main" xmlns="" id="{4E6C517C-86AC-4207-9485-F0B30A2CB3CF}"/>
              </a:ext>
            </a:extLst>
          </p:cNvPr>
          <p:cNvSpPr/>
          <p:nvPr/>
        </p:nvSpPr>
        <p:spPr>
          <a:xfrm>
            <a:off x="3378938" y="2691315"/>
            <a:ext cx="4090470" cy="369333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Blueprism</a:t>
            </a:r>
            <a:endParaRPr lang="es-AR" sz="1100" dirty="0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xmlns="" id="{135C703E-BA62-493D-B1A2-DF47EC6F8BFB}"/>
              </a:ext>
            </a:extLst>
          </p:cNvPr>
          <p:cNvGrpSpPr/>
          <p:nvPr/>
        </p:nvGrpSpPr>
        <p:grpSpPr>
          <a:xfrm>
            <a:off x="7953925" y="3800549"/>
            <a:ext cx="457200" cy="457200"/>
            <a:chOff x="3721621" y="360432"/>
            <a:chExt cx="457200" cy="457200"/>
          </a:xfrm>
        </p:grpSpPr>
        <p:sp>
          <p:nvSpPr>
            <p:cNvPr id="41" name="Diagrama de flujo: conector 40">
              <a:extLst>
                <a:ext uri="{FF2B5EF4-FFF2-40B4-BE49-F238E27FC236}">
                  <a16:creationId xmlns:a16="http://schemas.microsoft.com/office/drawing/2014/main" xmlns="" id="{A9F4C539-31F6-4BED-938E-8D0C8B6E1D94}"/>
                </a:ext>
              </a:extLst>
            </p:cNvPr>
            <p:cNvSpPr/>
            <p:nvPr/>
          </p:nvSpPr>
          <p:spPr>
            <a:xfrm>
              <a:off x="3721621" y="360432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xmlns="" id="{8BC565AE-7055-4F18-BF4F-8A981DBBB1DA}"/>
                </a:ext>
              </a:extLst>
            </p:cNvPr>
            <p:cNvGrpSpPr/>
            <p:nvPr/>
          </p:nvGrpSpPr>
          <p:grpSpPr>
            <a:xfrm>
              <a:off x="3727493" y="411894"/>
              <a:ext cx="451328" cy="364495"/>
              <a:chOff x="7812333" y="865122"/>
              <a:chExt cx="451328" cy="364495"/>
            </a:xfrm>
          </p:grpSpPr>
          <p:pic>
            <p:nvPicPr>
              <p:cNvPr id="43" name="Gráfico 42" descr="Perfil de hombre">
                <a:extLst>
                  <a:ext uri="{FF2B5EF4-FFF2-40B4-BE49-F238E27FC236}">
                    <a16:creationId xmlns:a16="http://schemas.microsoft.com/office/drawing/2014/main" xmlns="" id="{07B48E81-51B8-4203-B608-807F04981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8"/>
                  </a:ext>
                </a:extLst>
              </a:blip>
              <a:stretch>
                <a:fillRect/>
              </a:stretch>
            </p:blipFill>
            <p:spPr>
              <a:xfrm flipH="1">
                <a:off x="7812333" y="865122"/>
                <a:ext cx="382139" cy="364495"/>
              </a:xfrm>
              <a:prstGeom prst="rect">
                <a:avLst/>
              </a:prstGeom>
            </p:spPr>
          </p:pic>
          <p:pic>
            <p:nvPicPr>
              <p:cNvPr id="44" name="Gráfico 43" descr="Gráfico de decisión">
                <a:extLst>
                  <a:ext uri="{FF2B5EF4-FFF2-40B4-BE49-F238E27FC236}">
                    <a16:creationId xmlns:a16="http://schemas.microsoft.com/office/drawing/2014/main" xmlns="" id="{26C5E1CD-B6F4-4717-8875-535524D5C6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0"/>
                  </a:ext>
                </a:extLst>
              </a:blip>
              <a:stretch>
                <a:fillRect/>
              </a:stretch>
            </p:blipFill>
            <p:spPr>
              <a:xfrm>
                <a:off x="8014062" y="913114"/>
                <a:ext cx="249599" cy="249599"/>
              </a:xfrm>
              <a:prstGeom prst="rect">
                <a:avLst/>
              </a:prstGeom>
            </p:spPr>
          </p:pic>
        </p:grpSp>
      </p:grpSp>
      <p:sp>
        <p:nvSpPr>
          <p:cNvPr id="46" name="Rectángulo 45">
            <a:extLst>
              <a:ext uri="{FF2B5EF4-FFF2-40B4-BE49-F238E27FC236}">
                <a16:creationId xmlns:a16="http://schemas.microsoft.com/office/drawing/2014/main" xmlns="" id="{C6A98C0E-1B5B-4ECC-8537-4FFE0F182099}"/>
              </a:ext>
            </a:extLst>
          </p:cNvPr>
          <p:cNvSpPr/>
          <p:nvPr/>
        </p:nvSpPr>
        <p:spPr>
          <a:xfrm>
            <a:off x="4793109" y="4515966"/>
            <a:ext cx="4268518" cy="553741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95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(*)</a:t>
            </a: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las pruebas UAT fueron exitosas y la solución presentada cumple con el proceso definido, </a:t>
            </a:r>
            <a:r>
              <a:rPr lang="es-ES" sz="95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Dueño de Proceso Robotizado </a:t>
            </a: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vía correo electrónico </a:t>
            </a:r>
            <a:r>
              <a:rPr lang="es-ES" sz="95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aprueba la solución y la implementación de la misma. </a:t>
            </a:r>
            <a:endParaRPr lang="es-AR" sz="95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xmlns="" id="{A5CD4F2B-663C-4A43-9FEA-FF626F021DA3}"/>
              </a:ext>
            </a:extLst>
          </p:cNvPr>
          <p:cNvGrpSpPr/>
          <p:nvPr/>
        </p:nvGrpSpPr>
        <p:grpSpPr>
          <a:xfrm>
            <a:off x="4381221" y="4628082"/>
            <a:ext cx="457200" cy="457200"/>
            <a:chOff x="3721621" y="360432"/>
            <a:chExt cx="457200" cy="457200"/>
          </a:xfrm>
        </p:grpSpPr>
        <p:sp>
          <p:nvSpPr>
            <p:cNvPr id="48" name="Diagrama de flujo: conector 47">
              <a:extLst>
                <a:ext uri="{FF2B5EF4-FFF2-40B4-BE49-F238E27FC236}">
                  <a16:creationId xmlns:a16="http://schemas.microsoft.com/office/drawing/2014/main" xmlns="" id="{71934938-38C5-44F2-AFCC-7D5889387D93}"/>
                </a:ext>
              </a:extLst>
            </p:cNvPr>
            <p:cNvSpPr/>
            <p:nvPr/>
          </p:nvSpPr>
          <p:spPr>
            <a:xfrm>
              <a:off x="3721621" y="360432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xmlns="" id="{996B3860-12D2-4E42-87BD-D5213548A0C3}"/>
                </a:ext>
              </a:extLst>
            </p:cNvPr>
            <p:cNvGrpSpPr/>
            <p:nvPr/>
          </p:nvGrpSpPr>
          <p:grpSpPr>
            <a:xfrm>
              <a:off x="3727493" y="411894"/>
              <a:ext cx="451328" cy="364495"/>
              <a:chOff x="7812333" y="865122"/>
              <a:chExt cx="451328" cy="364495"/>
            </a:xfrm>
          </p:grpSpPr>
          <p:pic>
            <p:nvPicPr>
              <p:cNvPr id="50" name="Gráfico 49" descr="Perfil de hombre">
                <a:extLst>
                  <a:ext uri="{FF2B5EF4-FFF2-40B4-BE49-F238E27FC236}">
                    <a16:creationId xmlns:a16="http://schemas.microsoft.com/office/drawing/2014/main" xmlns="" id="{0EEF3B14-F727-462D-BB7D-D0BAFB217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8"/>
                  </a:ext>
                </a:extLst>
              </a:blip>
              <a:stretch>
                <a:fillRect/>
              </a:stretch>
            </p:blipFill>
            <p:spPr>
              <a:xfrm flipH="1">
                <a:off x="7812333" y="865122"/>
                <a:ext cx="382139" cy="364495"/>
              </a:xfrm>
              <a:prstGeom prst="rect">
                <a:avLst/>
              </a:prstGeom>
            </p:spPr>
          </p:pic>
          <p:pic>
            <p:nvPicPr>
              <p:cNvPr id="51" name="Gráfico 50" descr="Gráfico de decisión">
                <a:extLst>
                  <a:ext uri="{FF2B5EF4-FFF2-40B4-BE49-F238E27FC236}">
                    <a16:creationId xmlns:a16="http://schemas.microsoft.com/office/drawing/2014/main" xmlns="" id="{2880D9C5-238E-4F2A-87E4-3D78F01AE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0"/>
                  </a:ext>
                </a:extLst>
              </a:blip>
              <a:stretch>
                <a:fillRect/>
              </a:stretch>
            </p:blipFill>
            <p:spPr>
              <a:xfrm>
                <a:off x="8014062" y="913114"/>
                <a:ext cx="249599" cy="249599"/>
              </a:xfrm>
              <a:prstGeom prst="rect">
                <a:avLst/>
              </a:prstGeom>
            </p:spPr>
          </p:pic>
        </p:grpSp>
      </p:grpSp>
      <p:sp>
        <p:nvSpPr>
          <p:cNvPr id="56" name="Rectángulo 55">
            <a:extLst>
              <a:ext uri="{FF2B5EF4-FFF2-40B4-BE49-F238E27FC236}">
                <a16:creationId xmlns:a16="http://schemas.microsoft.com/office/drawing/2014/main" xmlns="" id="{9E8C7A05-1010-4AED-AFF3-19C495BD0636}"/>
              </a:ext>
            </a:extLst>
          </p:cNvPr>
          <p:cNvSpPr/>
          <p:nvPr/>
        </p:nvSpPr>
        <p:spPr>
          <a:xfrm>
            <a:off x="1451581" y="4664928"/>
            <a:ext cx="1978922" cy="39728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s-ES" sz="95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Aprueba el Diseño Funcional</a:t>
            </a:r>
          </a:p>
          <a:p>
            <a:pPr algn="ctr">
              <a:lnSpc>
                <a:spcPct val="107000"/>
              </a:lnSpc>
            </a:pPr>
            <a:r>
              <a:rPr lang="es-ES" sz="95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solución</a:t>
            </a:r>
            <a:endParaRPr lang="es-AR" sz="95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xmlns="" id="{A5299C6F-C436-4B49-9D90-E2CC0F4021CA}"/>
              </a:ext>
            </a:extLst>
          </p:cNvPr>
          <p:cNvSpPr/>
          <p:nvPr/>
        </p:nvSpPr>
        <p:spPr>
          <a:xfrm>
            <a:off x="1818676" y="3629427"/>
            <a:ext cx="124115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AR" sz="950" dirty="0">
                <a:latin typeface="Arial" panose="020B0604020202020204" pitchFamily="34" charset="0"/>
                <a:cs typeface="Times New Roman" panose="02020603050405020304" pitchFamily="18" charset="0"/>
              </a:rPr>
              <a:t>Presenta Propuesta a Dueño de Proceso y fechas planificadas </a:t>
            </a:r>
            <a:endParaRPr lang="es-AR" sz="9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xmlns="" id="{DE9201C9-60C2-4E6C-96CE-1C090496A726}"/>
              </a:ext>
            </a:extLst>
          </p:cNvPr>
          <p:cNvGrpSpPr/>
          <p:nvPr/>
        </p:nvGrpSpPr>
        <p:grpSpPr>
          <a:xfrm>
            <a:off x="3247500" y="4633216"/>
            <a:ext cx="457200" cy="457200"/>
            <a:chOff x="3721621" y="360432"/>
            <a:chExt cx="457200" cy="457200"/>
          </a:xfrm>
        </p:grpSpPr>
        <p:sp>
          <p:nvSpPr>
            <p:cNvPr id="36" name="Diagrama de flujo: conector 35">
              <a:extLst>
                <a:ext uri="{FF2B5EF4-FFF2-40B4-BE49-F238E27FC236}">
                  <a16:creationId xmlns:a16="http://schemas.microsoft.com/office/drawing/2014/main" xmlns="" id="{9F2C93B1-B958-4C72-A9F0-2CED9F6B3C83}"/>
                </a:ext>
              </a:extLst>
            </p:cNvPr>
            <p:cNvSpPr/>
            <p:nvPr/>
          </p:nvSpPr>
          <p:spPr>
            <a:xfrm>
              <a:off x="3721621" y="360432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xmlns="" id="{4E6645CA-EF31-49A3-A423-51BC90886042}"/>
                </a:ext>
              </a:extLst>
            </p:cNvPr>
            <p:cNvGrpSpPr/>
            <p:nvPr/>
          </p:nvGrpSpPr>
          <p:grpSpPr>
            <a:xfrm>
              <a:off x="3727493" y="411894"/>
              <a:ext cx="451328" cy="364495"/>
              <a:chOff x="7812333" y="865122"/>
              <a:chExt cx="451328" cy="364495"/>
            </a:xfrm>
          </p:grpSpPr>
          <p:pic>
            <p:nvPicPr>
              <p:cNvPr id="38" name="Gráfico 37" descr="Perfil de hombre">
                <a:extLst>
                  <a:ext uri="{FF2B5EF4-FFF2-40B4-BE49-F238E27FC236}">
                    <a16:creationId xmlns:a16="http://schemas.microsoft.com/office/drawing/2014/main" xmlns="" id="{2E0B990A-1F25-480D-B577-EBD72F88B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8"/>
                  </a:ext>
                </a:extLst>
              </a:blip>
              <a:stretch>
                <a:fillRect/>
              </a:stretch>
            </p:blipFill>
            <p:spPr>
              <a:xfrm flipH="1">
                <a:off x="7812333" y="865122"/>
                <a:ext cx="382139" cy="364495"/>
              </a:xfrm>
              <a:prstGeom prst="rect">
                <a:avLst/>
              </a:prstGeom>
            </p:spPr>
          </p:pic>
          <p:pic>
            <p:nvPicPr>
              <p:cNvPr id="39" name="Gráfico 38" descr="Gráfico de decisión">
                <a:extLst>
                  <a:ext uri="{FF2B5EF4-FFF2-40B4-BE49-F238E27FC236}">
                    <a16:creationId xmlns:a16="http://schemas.microsoft.com/office/drawing/2014/main" xmlns="" id="{AF54CD80-A53E-4C24-8811-C5AAE64B8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0"/>
                  </a:ext>
                </a:extLst>
              </a:blip>
              <a:stretch>
                <a:fillRect/>
              </a:stretch>
            </p:blipFill>
            <p:spPr>
              <a:xfrm>
                <a:off x="8014062" y="913114"/>
                <a:ext cx="249599" cy="249599"/>
              </a:xfrm>
              <a:prstGeom prst="rect">
                <a:avLst/>
              </a:prstGeom>
            </p:spPr>
          </p:pic>
        </p:grp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xmlns="" id="{5E5CB0D6-B433-4BC9-AD77-EAE8BE7CD35F}"/>
              </a:ext>
            </a:extLst>
          </p:cNvPr>
          <p:cNvGrpSpPr/>
          <p:nvPr/>
        </p:nvGrpSpPr>
        <p:grpSpPr>
          <a:xfrm>
            <a:off x="1941913" y="3331936"/>
            <a:ext cx="1054312" cy="419169"/>
            <a:chOff x="5492845" y="4042512"/>
            <a:chExt cx="1085272" cy="470661"/>
          </a:xfrm>
        </p:grpSpPr>
        <p:pic>
          <p:nvPicPr>
            <p:cNvPr id="64" name="Gráfico 63" descr="Lista de comprobación RTL">
              <a:extLst>
                <a:ext uri="{FF2B5EF4-FFF2-40B4-BE49-F238E27FC236}">
                  <a16:creationId xmlns:a16="http://schemas.microsoft.com/office/drawing/2014/main" xmlns="" id="{6F4C1F21-6F7C-4B10-9F33-BF3A7A1CD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5825376" y="4125780"/>
              <a:ext cx="357337" cy="322845"/>
            </a:xfrm>
            <a:prstGeom prst="rect">
              <a:avLst/>
            </a:prstGeom>
          </p:spPr>
        </p:pic>
        <p:pic>
          <p:nvPicPr>
            <p:cNvPr id="66" name="Gráfico 65" descr="Colegiala">
              <a:extLst>
                <a:ext uri="{FF2B5EF4-FFF2-40B4-BE49-F238E27FC236}">
                  <a16:creationId xmlns:a16="http://schemas.microsoft.com/office/drawing/2014/main" xmlns="" id="{5897531A-63AF-456F-BA18-B0678F222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p:blipFill>
          <p:spPr>
            <a:xfrm>
              <a:off x="5492845" y="4042512"/>
              <a:ext cx="477006" cy="430963"/>
            </a:xfrm>
            <a:prstGeom prst="rect">
              <a:avLst/>
            </a:prstGeom>
          </p:spPr>
        </p:pic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xmlns="" id="{EC21C091-1D85-49B7-B9EA-170A8EAE8474}"/>
                </a:ext>
              </a:extLst>
            </p:cNvPr>
            <p:cNvSpPr txBox="1"/>
            <p:nvPr/>
          </p:nvSpPr>
          <p:spPr>
            <a:xfrm>
              <a:off x="6046663" y="4098471"/>
              <a:ext cx="531454" cy="4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PM RPA</a:t>
              </a:r>
              <a:endParaRPr lang="es-AR" sz="900" dirty="0" err="1"/>
            </a:p>
          </p:txBody>
        </p:sp>
      </p:grp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xmlns="" id="{AB50F9C0-D2EA-4AC0-A937-6419D71B96B0}"/>
              </a:ext>
            </a:extLst>
          </p:cNvPr>
          <p:cNvCxnSpPr>
            <a:cxnSpLocks/>
          </p:cNvCxnSpPr>
          <p:nvPr/>
        </p:nvCxnSpPr>
        <p:spPr>
          <a:xfrm flipH="1">
            <a:off x="8218087" y="4284417"/>
            <a:ext cx="1" cy="215974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xmlns="" id="{014CD022-4622-4DB7-B5AB-062381BEE7DC}"/>
              </a:ext>
            </a:extLst>
          </p:cNvPr>
          <p:cNvCxnSpPr>
            <a:cxnSpLocks/>
          </p:cNvCxnSpPr>
          <p:nvPr/>
        </p:nvCxnSpPr>
        <p:spPr>
          <a:xfrm>
            <a:off x="2349540" y="4371950"/>
            <a:ext cx="1" cy="265847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7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 descr="Perfil de hombre">
            <a:extLst>
              <a:ext uri="{FF2B5EF4-FFF2-40B4-BE49-F238E27FC236}">
                <a16:creationId xmlns:a16="http://schemas.microsoft.com/office/drawing/2014/main" xmlns="" id="{B02405B3-8861-4F83-BEEC-7223C9228B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2615566" y="503330"/>
            <a:ext cx="528718" cy="504306"/>
          </a:xfrm>
          <a:prstGeom prst="rect">
            <a:avLst/>
          </a:prstGeom>
        </p:spPr>
      </p:pic>
      <p:pic>
        <p:nvPicPr>
          <p:cNvPr id="7" name="Gráfico 6" descr="Gráfico de decisión">
            <a:extLst>
              <a:ext uri="{FF2B5EF4-FFF2-40B4-BE49-F238E27FC236}">
                <a16:creationId xmlns:a16="http://schemas.microsoft.com/office/drawing/2014/main" xmlns="" id="{AFFFD4C2-A0B2-4918-8E18-DA3D7CBBD5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44284" y="467036"/>
            <a:ext cx="491612" cy="4916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855D51C3-F7D6-48B7-8447-1167E5635B95}"/>
              </a:ext>
            </a:extLst>
          </p:cNvPr>
          <p:cNvSpPr txBox="1"/>
          <p:nvPr/>
        </p:nvSpPr>
        <p:spPr>
          <a:xfrm>
            <a:off x="3635896" y="411510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Dueño del proceso </a:t>
            </a:r>
          </a:p>
          <a:p>
            <a:pPr algn="ctr"/>
            <a:r>
              <a:rPr lang="es-ES" b="1" dirty="0"/>
              <a:t>robotizado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xmlns="" id="{D6F79202-9A65-410B-86A4-80B5A20C0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60292"/>
              </p:ext>
            </p:extLst>
          </p:nvPr>
        </p:nvGraphicFramePr>
        <p:xfrm>
          <a:off x="431539" y="1131590"/>
          <a:ext cx="8280921" cy="30556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xmlns="" val="363287285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845777866"/>
                    </a:ext>
                  </a:extLst>
                </a:gridCol>
                <a:gridCol w="3384377">
                  <a:extLst>
                    <a:ext uri="{9D8B030D-6E8A-4147-A177-3AD203B41FA5}">
                      <a16:colId xmlns:a16="http://schemas.microsoft.com/office/drawing/2014/main" xmlns="" val="592234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¿En que actividades del proceso participa?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¿Cuál canal usa para realizar la actividad?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¿Cuándo realiza la actividad?</a:t>
                      </a:r>
                      <a:endParaRPr lang="es-A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75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50" b="0" dirty="0">
                          <a:solidFill>
                            <a:schemeClr val="tx1"/>
                          </a:solidFill>
                        </a:rPr>
                        <a:t>Aprobación  del Diseño Funcional de los mantenimientos Evolutivos</a:t>
                      </a:r>
                      <a:endParaRPr lang="es-A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Correo electrónico</a:t>
                      </a:r>
                      <a:endParaRPr lang="es-A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Cuando se recibe la versión final del documento de diseño funcional</a:t>
                      </a:r>
                      <a:endParaRPr lang="es-A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86010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50" b="0" dirty="0">
                          <a:solidFill>
                            <a:schemeClr val="tx1"/>
                          </a:solidFill>
                        </a:rPr>
                        <a:t>Participación en las pruebas UAT</a:t>
                      </a:r>
                      <a:endParaRPr lang="es-A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 err="1"/>
                        <a:t>Teams</a:t>
                      </a:r>
                      <a:r>
                        <a:rPr lang="es-MX" sz="1050" dirty="0"/>
                        <a:t>/Skype</a:t>
                      </a:r>
                      <a:endParaRPr lang="es-A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En las fechas definidas con el Analista Funcional y/o PM RPA para realizar las pruebas</a:t>
                      </a:r>
                      <a:endParaRPr lang="es-A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04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Aprobación de implementación de mantenimientos correctivos</a:t>
                      </a:r>
                      <a:endParaRPr lang="es-A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Correo electrónico</a:t>
                      </a:r>
                      <a:endParaRPr lang="es-A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Cuando se evidencia que la falla detectada fue corregida</a:t>
                      </a:r>
                      <a:endParaRPr lang="es-A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0737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Aprobación de implementación de mantenimientos evolutivos</a:t>
                      </a:r>
                      <a:endParaRPr lang="es-A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/>
                        <a:t>Correo electrónico</a:t>
                      </a:r>
                      <a:endParaRPr lang="es-A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Cuando se ejecuta el plan de pruebas y los resultados obtenidos en las pruebas UAT son satisfactorias</a:t>
                      </a:r>
                      <a:endParaRPr lang="es-A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493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Aprobación para asignar al usuario robot de producción el rol de amplios privilegios</a:t>
                      </a:r>
                      <a:r>
                        <a:rPr lang="es-MX" sz="1050" b="1" dirty="0">
                          <a:solidFill>
                            <a:srgbClr val="FFC000"/>
                          </a:solidFill>
                        </a:rPr>
                        <a:t>(*)</a:t>
                      </a:r>
                      <a:endParaRPr lang="es-AR" sz="105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Correo electrónico recibido desde la cuanta GCS@ypf.com</a:t>
                      </a:r>
                      <a:endParaRPr lang="es-A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Al inicio de la actividad de estabilización o si el mantenimiento correctivo a realizar no es sobre la lógica del robot y el mismo se debe realizar en ambiente productivo</a:t>
                      </a:r>
                      <a:endParaRPr lang="es-A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9514185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23625FDD-F5BA-47A8-AF42-402593CD3C0E}"/>
              </a:ext>
            </a:extLst>
          </p:cNvPr>
          <p:cNvSpPr/>
          <p:nvPr/>
        </p:nvSpPr>
        <p:spPr>
          <a:xfrm>
            <a:off x="431539" y="4286227"/>
            <a:ext cx="8280921" cy="7078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s-MX" sz="1000" b="1" dirty="0">
                <a:solidFill>
                  <a:srgbClr val="FFC000"/>
                </a:solidFill>
              </a:rPr>
              <a:t>(*) </a:t>
            </a:r>
            <a:r>
              <a:rPr lang="es-MX" sz="1000" b="1" dirty="0">
                <a:solidFill>
                  <a:schemeClr val="bg1"/>
                </a:solidFill>
              </a:rPr>
              <a:t>Rol de amplios privilegios: </a:t>
            </a:r>
          </a:p>
          <a:p>
            <a:pPr algn="just"/>
            <a:r>
              <a:rPr lang="es-MX" sz="1000" dirty="0">
                <a:solidFill>
                  <a:schemeClr val="bg1"/>
                </a:solidFill>
              </a:rPr>
              <a:t>Rol que asigna Ciberseguridad de manera temporal al usuario robot y que permite</a:t>
            </a:r>
            <a:r>
              <a:rPr lang="es-AR" sz="1000" dirty="0">
                <a:solidFill>
                  <a:schemeClr val="bg1"/>
                </a:solidFill>
              </a:rPr>
              <a:t> configurar de forma segura y cumpliendo con los requisitos SOX, </a:t>
            </a:r>
            <a:r>
              <a:rPr lang="es-MX" sz="1000" dirty="0">
                <a:solidFill>
                  <a:schemeClr val="bg1"/>
                </a:solidFill>
              </a:rPr>
              <a:t>todo lo que el robot necesita para ejecutarse en producción: </a:t>
            </a:r>
            <a:r>
              <a:rPr lang="es-ES" sz="1000" dirty="0">
                <a:solidFill>
                  <a:schemeClr val="bg1"/>
                </a:solidFill>
              </a:rPr>
              <a:t>variables globales, variables de entorno, credenciales del usuario robot, credenciales para que el robot acceda a portales, URL consultadas por el robot, etc</a:t>
            </a:r>
            <a:r>
              <a:rPr lang="es-ES" sz="900" dirty="0">
                <a:solidFill>
                  <a:schemeClr val="bg1"/>
                </a:solidFill>
              </a:rPr>
              <a:t>.</a:t>
            </a:r>
            <a:endParaRPr lang="es-A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56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C80AD2B8-DDA3-4A84-BBDC-22BB586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0" y="402775"/>
            <a:ext cx="4745430" cy="360850"/>
          </a:xfrm>
        </p:spPr>
        <p:txBody>
          <a:bodyPr/>
          <a:lstStyle/>
          <a:p>
            <a:r>
              <a:rPr lang="es-ES" sz="1400" dirty="0"/>
              <a:t>¿CUÁLES ROLES INTERVIENEN EN EL  PROCESO?</a:t>
            </a:r>
            <a:endParaRPr lang="es-AR" sz="14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A6A826CE-6767-4535-9255-3DFD705F6023}"/>
              </a:ext>
            </a:extLst>
          </p:cNvPr>
          <p:cNvGrpSpPr/>
          <p:nvPr/>
        </p:nvGrpSpPr>
        <p:grpSpPr>
          <a:xfrm>
            <a:off x="822373" y="877313"/>
            <a:ext cx="7674676" cy="4056577"/>
            <a:chOff x="822373" y="877313"/>
            <a:chExt cx="7674676" cy="4056577"/>
          </a:xfrm>
        </p:grpSpPr>
        <p:grpSp>
          <p:nvGrpSpPr>
            <p:cNvPr id="14371" name="Grupo 14370">
              <a:extLst>
                <a:ext uri="{FF2B5EF4-FFF2-40B4-BE49-F238E27FC236}">
                  <a16:creationId xmlns:a16="http://schemas.microsoft.com/office/drawing/2014/main" xmlns="" id="{108351A3-0AD2-4D00-A8A4-BD85513EF2BE}"/>
                </a:ext>
              </a:extLst>
            </p:cNvPr>
            <p:cNvGrpSpPr/>
            <p:nvPr/>
          </p:nvGrpSpPr>
          <p:grpSpPr>
            <a:xfrm>
              <a:off x="822373" y="877313"/>
              <a:ext cx="7674676" cy="4056577"/>
              <a:chOff x="1005356" y="917462"/>
              <a:chExt cx="7674676" cy="4056577"/>
            </a:xfrm>
          </p:grpSpPr>
          <p:grpSp>
            <p:nvGrpSpPr>
              <p:cNvPr id="29" name="Grupo 28">
                <a:extLst>
                  <a:ext uri="{FF2B5EF4-FFF2-40B4-BE49-F238E27FC236}">
                    <a16:creationId xmlns:a16="http://schemas.microsoft.com/office/drawing/2014/main" xmlns="" id="{28FB6969-F0FA-47E5-9D0F-A95E371C1367}"/>
                  </a:ext>
                </a:extLst>
              </p:cNvPr>
              <p:cNvGrpSpPr/>
              <p:nvPr/>
            </p:nvGrpSpPr>
            <p:grpSpPr>
              <a:xfrm>
                <a:off x="1005356" y="917462"/>
                <a:ext cx="7674676" cy="4056577"/>
                <a:chOff x="1217512" y="1103528"/>
                <a:chExt cx="7088587" cy="3646562"/>
              </a:xfrm>
            </p:grpSpPr>
            <p:pic>
              <p:nvPicPr>
                <p:cNvPr id="22" name="Gráfico 21" descr="Engranaje único">
                  <a:extLst>
                    <a:ext uri="{FF2B5EF4-FFF2-40B4-BE49-F238E27FC236}">
                      <a16:creationId xmlns:a16="http://schemas.microsoft.com/office/drawing/2014/main" xmlns="" id="{B56975F8-3328-4ADA-85F0-D0A450636E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6942" y="2450035"/>
                  <a:ext cx="1640002" cy="1640001"/>
                </a:xfrm>
                <a:prstGeom prst="rect">
                  <a:avLst/>
                </a:prstGeom>
              </p:spPr>
            </p:pic>
            <p:pic>
              <p:nvPicPr>
                <p:cNvPr id="24" name="Gráfico 23" descr="Engranaje único">
                  <a:extLst>
                    <a:ext uri="{FF2B5EF4-FFF2-40B4-BE49-F238E27FC236}">
                      <a16:creationId xmlns:a16="http://schemas.microsoft.com/office/drawing/2014/main" xmlns="" id="{E48AEA00-1400-4496-A8DA-5D6AC55A98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3913" y="1497192"/>
                  <a:ext cx="1800200" cy="1800200"/>
                </a:xfrm>
                <a:prstGeom prst="rect">
                  <a:avLst/>
                </a:prstGeom>
              </p:spPr>
            </p:pic>
            <p:pic>
              <p:nvPicPr>
                <p:cNvPr id="25" name="Gráfico 24" descr="Engranaje único">
                  <a:extLst>
                    <a:ext uri="{FF2B5EF4-FFF2-40B4-BE49-F238E27FC236}">
                      <a16:creationId xmlns:a16="http://schemas.microsoft.com/office/drawing/2014/main" xmlns="" id="{597956F9-86F8-4484-B5CC-2FA434D9BB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9893" y="2131316"/>
                  <a:ext cx="1800200" cy="1800200"/>
                </a:xfrm>
                <a:prstGeom prst="rect">
                  <a:avLst/>
                </a:prstGeom>
              </p:spPr>
            </p:pic>
            <p:pic>
              <p:nvPicPr>
                <p:cNvPr id="26" name="Gráfico 25" descr="Engranaje único">
                  <a:extLst>
                    <a:ext uri="{FF2B5EF4-FFF2-40B4-BE49-F238E27FC236}">
                      <a16:creationId xmlns:a16="http://schemas.microsoft.com/office/drawing/2014/main" xmlns="" id="{86DC110A-BC25-4D48-BBA1-3CFC8FD54E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4815" y="2422901"/>
                  <a:ext cx="1800200" cy="1800200"/>
                </a:xfrm>
                <a:prstGeom prst="rect">
                  <a:avLst/>
                </a:prstGeom>
              </p:spPr>
            </p:pic>
            <p:pic>
              <p:nvPicPr>
                <p:cNvPr id="27" name="Gráfico 26" descr="Engranaje único">
                  <a:extLst>
                    <a:ext uri="{FF2B5EF4-FFF2-40B4-BE49-F238E27FC236}">
                      <a16:creationId xmlns:a16="http://schemas.microsoft.com/office/drawing/2014/main" xmlns="" id="{2462E2E6-03C1-4609-85A3-0E7B2C62F1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79060" y="1770251"/>
                  <a:ext cx="1327039" cy="1327038"/>
                </a:xfrm>
                <a:prstGeom prst="rect">
                  <a:avLst/>
                </a:prstGeom>
              </p:spPr>
            </p:pic>
            <p:pic>
              <p:nvPicPr>
                <p:cNvPr id="28" name="Gráfico 27" descr="Engranajes">
                  <a:extLst>
                    <a:ext uri="{FF2B5EF4-FFF2-40B4-BE49-F238E27FC236}">
                      <a16:creationId xmlns:a16="http://schemas.microsoft.com/office/drawing/2014/main" xmlns="" id="{CCF18027-F2DD-4DCA-86E6-38C474EC3B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3"/>
                    </a:ext>
                  </a:extLst>
                </a:blip>
                <a:stretch>
                  <a:fillRect/>
                </a:stretch>
              </p:blipFill>
              <p:spPr>
                <a:xfrm rot="18759906">
                  <a:off x="4121937" y="151041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0" name="Gráfico 29" descr="Engranaje único">
                  <a:extLst>
                    <a:ext uri="{FF2B5EF4-FFF2-40B4-BE49-F238E27FC236}">
                      <a16:creationId xmlns:a16="http://schemas.microsoft.com/office/drawing/2014/main" xmlns="" id="{D0B751CA-5513-4333-AB42-2A044EB371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4063" y="2949890"/>
                  <a:ext cx="1800200" cy="1800200"/>
                </a:xfrm>
                <a:prstGeom prst="rect">
                  <a:avLst/>
                </a:prstGeom>
              </p:spPr>
            </p:pic>
            <p:pic>
              <p:nvPicPr>
                <p:cNvPr id="31" name="Gráfico 30" descr="Engranaje único">
                  <a:extLst>
                    <a:ext uri="{FF2B5EF4-FFF2-40B4-BE49-F238E27FC236}">
                      <a16:creationId xmlns:a16="http://schemas.microsoft.com/office/drawing/2014/main" xmlns="" id="{45DA8A94-3271-4E8E-899A-63FB73217C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6380" y="2157391"/>
                  <a:ext cx="1420648" cy="1420648"/>
                </a:xfrm>
                <a:prstGeom prst="rect">
                  <a:avLst/>
                </a:prstGeom>
              </p:spPr>
            </p:pic>
            <p:pic>
              <p:nvPicPr>
                <p:cNvPr id="32" name="Gráfico 31" descr="Engranaje único">
                  <a:extLst>
                    <a:ext uri="{FF2B5EF4-FFF2-40B4-BE49-F238E27FC236}">
                      <a16:creationId xmlns:a16="http://schemas.microsoft.com/office/drawing/2014/main" xmlns="" id="{A25CA177-9788-423F-9FF3-CC438D9094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9"/>
                    </a:ext>
                  </a:extLst>
                </a:blip>
                <a:stretch>
                  <a:fillRect/>
                </a:stretch>
              </p:blipFill>
              <p:spPr>
                <a:xfrm rot="20706854">
                  <a:off x="4570459" y="1103528"/>
                  <a:ext cx="1706872" cy="1706873"/>
                </a:xfrm>
                <a:prstGeom prst="rect">
                  <a:avLst/>
                </a:prstGeom>
              </p:spPr>
            </p:pic>
            <p:pic>
              <p:nvPicPr>
                <p:cNvPr id="33" name="Gráfico 32" descr="Engranaje único">
                  <a:extLst>
                    <a:ext uri="{FF2B5EF4-FFF2-40B4-BE49-F238E27FC236}">
                      <a16:creationId xmlns:a16="http://schemas.microsoft.com/office/drawing/2014/main" xmlns="" id="{DE891891-9CA8-4972-8CDD-CC33804629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21"/>
                    </a:ext>
                  </a:extLst>
                </a:blip>
                <a:stretch>
                  <a:fillRect/>
                </a:stretch>
              </p:blipFill>
              <p:spPr>
                <a:xfrm rot="20757807">
                  <a:off x="1400170" y="2437368"/>
                  <a:ext cx="1250685" cy="1250685"/>
                </a:xfrm>
                <a:prstGeom prst="rect">
                  <a:avLst/>
                </a:prstGeom>
              </p:spPr>
            </p:pic>
            <p:pic>
              <p:nvPicPr>
                <p:cNvPr id="34" name="Gráfico 33" descr="Engranaje único">
                  <a:extLst>
                    <a:ext uri="{FF2B5EF4-FFF2-40B4-BE49-F238E27FC236}">
                      <a16:creationId xmlns:a16="http://schemas.microsoft.com/office/drawing/2014/main" xmlns="" id="{E35EA526-8C18-490D-9FD9-04D454DA9D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13682" y="1138568"/>
                  <a:ext cx="1800199" cy="1800200"/>
                </a:xfrm>
                <a:prstGeom prst="rect">
                  <a:avLst/>
                </a:prstGeom>
              </p:spPr>
            </p:pic>
            <p:pic>
              <p:nvPicPr>
                <p:cNvPr id="35" name="Gráfico 34" descr="Engranajes">
                  <a:extLst>
                    <a:ext uri="{FF2B5EF4-FFF2-40B4-BE49-F238E27FC236}">
                      <a16:creationId xmlns:a16="http://schemas.microsoft.com/office/drawing/2014/main" xmlns="" id="{BBBB7F83-BB9A-406B-8892-DD21A1B6BE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25"/>
                    </a:ext>
                  </a:extLst>
                </a:blip>
                <a:stretch>
                  <a:fillRect/>
                </a:stretch>
              </p:blipFill>
              <p:spPr>
                <a:xfrm rot="18759906">
                  <a:off x="4798420" y="31899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6" name="Gráfico 35" descr="Engranajes">
                  <a:extLst>
                    <a:ext uri="{FF2B5EF4-FFF2-40B4-BE49-F238E27FC236}">
                      <a16:creationId xmlns:a16="http://schemas.microsoft.com/office/drawing/2014/main" xmlns="" id="{1116CD84-5A52-4653-9529-AD2C1003D2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27"/>
                    </a:ext>
                  </a:extLst>
                </a:blip>
                <a:stretch>
                  <a:fillRect/>
                </a:stretch>
              </p:blipFill>
              <p:spPr>
                <a:xfrm rot="16039061">
                  <a:off x="1242309" y="1827763"/>
                  <a:ext cx="889939" cy="939533"/>
                </a:xfrm>
                <a:prstGeom prst="rect">
                  <a:avLst/>
                </a:prstGeom>
              </p:spPr>
            </p:pic>
            <p:pic>
              <p:nvPicPr>
                <p:cNvPr id="37" name="Gráfico 36" descr="Engranajes">
                  <a:extLst>
                    <a:ext uri="{FF2B5EF4-FFF2-40B4-BE49-F238E27FC236}">
                      <a16:creationId xmlns:a16="http://schemas.microsoft.com/office/drawing/2014/main" xmlns="" id="{D244B633-35A2-4615-9E32-6981E96302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29"/>
                    </a:ext>
                  </a:extLst>
                </a:blip>
                <a:stretch>
                  <a:fillRect/>
                </a:stretch>
              </p:blipFill>
              <p:spPr>
                <a:xfrm rot="18759906">
                  <a:off x="1960270" y="337953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xmlns="" id="{BF734016-37F5-4A06-B2D2-62CC2535DF6B}"/>
                  </a:ext>
                </a:extLst>
              </p:cNvPr>
              <p:cNvGrpSpPr/>
              <p:nvPr/>
            </p:nvGrpSpPr>
            <p:grpSpPr>
              <a:xfrm>
                <a:off x="6871053" y="2856139"/>
                <a:ext cx="952353" cy="951672"/>
                <a:chOff x="4392711" y="3689207"/>
                <a:chExt cx="1076034" cy="1096392"/>
              </a:xfrm>
            </p:grpSpPr>
            <p:sp>
              <p:nvSpPr>
                <p:cNvPr id="40" name="Diagrama de flujo: conector 39">
                  <a:extLst>
                    <a:ext uri="{FF2B5EF4-FFF2-40B4-BE49-F238E27FC236}">
                      <a16:creationId xmlns:a16="http://schemas.microsoft.com/office/drawing/2014/main" xmlns="" id="{A4C185A7-EC1F-4836-86A9-DC2AF909984E}"/>
                    </a:ext>
                  </a:extLst>
                </p:cNvPr>
                <p:cNvSpPr/>
                <p:nvPr/>
              </p:nvSpPr>
              <p:spPr>
                <a:xfrm flipH="1">
                  <a:off x="4392711" y="3689207"/>
                  <a:ext cx="1076034" cy="1096392"/>
                </a:xfrm>
                <a:prstGeom prst="flowChartConnector">
                  <a:avLst/>
                </a:prstGeom>
                <a:solidFill>
                  <a:schemeClr val="bg1"/>
                </a:solidFill>
                <a:ln w="571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grpSp>
              <p:nvGrpSpPr>
                <p:cNvPr id="41" name="Grupo 40">
                  <a:extLst>
                    <a:ext uri="{FF2B5EF4-FFF2-40B4-BE49-F238E27FC236}">
                      <a16:creationId xmlns:a16="http://schemas.microsoft.com/office/drawing/2014/main" xmlns="" id="{48CC29A7-403D-4188-A65F-530085CD01BB}"/>
                    </a:ext>
                  </a:extLst>
                </p:cNvPr>
                <p:cNvGrpSpPr/>
                <p:nvPr/>
              </p:nvGrpSpPr>
              <p:grpSpPr>
                <a:xfrm>
                  <a:off x="4445988" y="3824750"/>
                  <a:ext cx="968431" cy="813803"/>
                  <a:chOff x="1832398" y="4670268"/>
                  <a:chExt cx="648285" cy="591356"/>
                </a:xfrm>
              </p:grpSpPr>
              <p:sp>
                <p:nvSpPr>
                  <p:cNvPr id="46" name="Rectángulo 45">
                    <a:extLst>
                      <a:ext uri="{FF2B5EF4-FFF2-40B4-BE49-F238E27FC236}">
                        <a16:creationId xmlns:a16="http://schemas.microsoft.com/office/drawing/2014/main" xmlns="" id="{47DA0B0F-8D9B-45A5-B187-1CF8068972B3}"/>
                      </a:ext>
                    </a:extLst>
                  </p:cNvPr>
                  <p:cNvSpPr/>
                  <p:nvPr/>
                </p:nvSpPr>
                <p:spPr>
                  <a:xfrm>
                    <a:off x="1832398" y="5055498"/>
                    <a:ext cx="648285" cy="20612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1000" b="1" dirty="0"/>
                      <a:t>PM RPA</a:t>
                    </a:r>
                    <a:endParaRPr lang="es-MX" sz="1000" dirty="0"/>
                  </a:p>
                </p:txBody>
              </p:sp>
              <p:pic>
                <p:nvPicPr>
                  <p:cNvPr id="43" name="Gráfico 42" descr="Lista de comprobación RTL">
                    <a:extLst>
                      <a:ext uri="{FF2B5EF4-FFF2-40B4-BE49-F238E27FC236}">
                        <a16:creationId xmlns:a16="http://schemas.microsoft.com/office/drawing/2014/main" xmlns="" id="{FE826534-B89D-4AC6-B9DE-2C99B367AD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3370" y="4738347"/>
                    <a:ext cx="323825" cy="323825"/>
                  </a:xfrm>
                  <a:prstGeom prst="rect">
                    <a:avLst/>
                  </a:prstGeom>
                </p:spPr>
              </p:pic>
              <p:pic>
                <p:nvPicPr>
                  <p:cNvPr id="44" name="Gráfico 43" descr="Colegiala">
                    <a:extLst>
                      <a:ext uri="{FF2B5EF4-FFF2-40B4-BE49-F238E27FC236}">
                        <a16:creationId xmlns:a16="http://schemas.microsoft.com/office/drawing/2014/main" xmlns="" id="{96EB49BA-E859-4A56-9680-2EA6482446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51861" y="4670268"/>
                    <a:ext cx="432271" cy="43227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xmlns="" id="{3BD5D743-78F9-437A-911D-DF98CF518B61}"/>
                  </a:ext>
                </a:extLst>
              </p:cNvPr>
              <p:cNvGrpSpPr/>
              <p:nvPr/>
            </p:nvGrpSpPr>
            <p:grpSpPr>
              <a:xfrm>
                <a:off x="3306408" y="1878704"/>
                <a:ext cx="1126644" cy="965119"/>
                <a:chOff x="5741149" y="1889424"/>
                <a:chExt cx="1402968" cy="1260000"/>
              </a:xfrm>
            </p:grpSpPr>
            <p:grpSp>
              <p:nvGrpSpPr>
                <p:cNvPr id="48" name="Grupo 47">
                  <a:extLst>
                    <a:ext uri="{FF2B5EF4-FFF2-40B4-BE49-F238E27FC236}">
                      <a16:creationId xmlns:a16="http://schemas.microsoft.com/office/drawing/2014/main" xmlns="" id="{B8172F74-CDD0-40E6-869C-1932166F2AFC}"/>
                    </a:ext>
                  </a:extLst>
                </p:cNvPr>
                <p:cNvGrpSpPr/>
                <p:nvPr/>
              </p:nvGrpSpPr>
              <p:grpSpPr>
                <a:xfrm>
                  <a:off x="5788413" y="1889424"/>
                  <a:ext cx="1260000" cy="1260000"/>
                  <a:chOff x="612305" y="3392059"/>
                  <a:chExt cx="900000" cy="900000"/>
                </a:xfrm>
              </p:grpSpPr>
              <p:sp>
                <p:nvSpPr>
                  <p:cNvPr id="51" name="Diagrama de flujo: conector 50">
                    <a:extLst>
                      <a:ext uri="{FF2B5EF4-FFF2-40B4-BE49-F238E27FC236}">
                        <a16:creationId xmlns:a16="http://schemas.microsoft.com/office/drawing/2014/main" xmlns="" id="{4DE2EDE0-027A-41E0-9981-C2AFC34B39D7}"/>
                      </a:ext>
                    </a:extLst>
                  </p:cNvPr>
                  <p:cNvSpPr/>
                  <p:nvPr/>
                </p:nvSpPr>
                <p:spPr>
                  <a:xfrm flipH="1">
                    <a:off x="612305" y="3392059"/>
                    <a:ext cx="900000" cy="90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57150">
                    <a:solidFill>
                      <a:srgbClr val="0070C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sp>
                <p:nvSpPr>
                  <p:cNvPr id="52" name="Diagrama de flujo: conector 51">
                    <a:extLst>
                      <a:ext uri="{FF2B5EF4-FFF2-40B4-BE49-F238E27FC236}">
                        <a16:creationId xmlns:a16="http://schemas.microsoft.com/office/drawing/2014/main" xmlns="" id="{2E08FE61-FE64-4490-9E77-D627BB10209E}"/>
                      </a:ext>
                    </a:extLst>
                  </p:cNvPr>
                  <p:cNvSpPr/>
                  <p:nvPr/>
                </p:nvSpPr>
                <p:spPr>
                  <a:xfrm flipH="1">
                    <a:off x="702305" y="3482059"/>
                    <a:ext cx="720000" cy="72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 sz="2800" dirty="0">
                      <a:latin typeface="Arial Black" panose="020B0A04020102020204" pitchFamily="34" charset="0"/>
                    </a:endParaRPr>
                  </a:p>
                </p:txBody>
              </p:sp>
            </p:grpSp>
            <p:pic>
              <p:nvPicPr>
                <p:cNvPr id="49" name="Gráfico 48" descr="Perfil de hombre">
                  <a:extLst>
                    <a:ext uri="{FF2B5EF4-FFF2-40B4-BE49-F238E27FC236}">
                      <a16:creationId xmlns:a16="http://schemas.microsoft.com/office/drawing/2014/main" xmlns="" id="{04A2F18E-6584-46B8-BB98-FC1C256202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5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010997" y="1926868"/>
                  <a:ext cx="627329" cy="627327"/>
                </a:xfrm>
                <a:prstGeom prst="rect">
                  <a:avLst/>
                </a:prstGeom>
              </p:spPr>
            </p:pic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xmlns="" id="{3FE86BB3-21C9-4FD3-A341-621BC8B7AE1C}"/>
                    </a:ext>
                  </a:extLst>
                </p:cNvPr>
                <p:cNvSpPr/>
                <p:nvPr/>
              </p:nvSpPr>
              <p:spPr>
                <a:xfrm>
                  <a:off x="5741149" y="2433759"/>
                  <a:ext cx="1402968" cy="6027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sz="800" b="1" dirty="0"/>
                    <a:t>DUEÑO DEL PROCESO ROBOTIZADO</a:t>
                  </a:r>
                </a:p>
              </p:txBody>
            </p:sp>
          </p:grpSp>
          <p:grpSp>
            <p:nvGrpSpPr>
              <p:cNvPr id="53" name="Grupo 52">
                <a:extLst>
                  <a:ext uri="{FF2B5EF4-FFF2-40B4-BE49-F238E27FC236}">
                    <a16:creationId xmlns:a16="http://schemas.microsoft.com/office/drawing/2014/main" xmlns="" id="{8383F48E-4789-4C3E-9A0F-94B44BF5AD99}"/>
                  </a:ext>
                </a:extLst>
              </p:cNvPr>
              <p:cNvGrpSpPr/>
              <p:nvPr/>
            </p:nvGrpSpPr>
            <p:grpSpPr>
              <a:xfrm>
                <a:off x="5495867" y="2588995"/>
                <a:ext cx="1279999" cy="965979"/>
                <a:chOff x="2137598" y="1873081"/>
                <a:chExt cx="1446230" cy="1112875"/>
              </a:xfrm>
            </p:grpSpPr>
            <p:sp>
              <p:nvSpPr>
                <p:cNvPr id="54" name="Diagrama de flujo: conector 53">
                  <a:extLst>
                    <a:ext uri="{FF2B5EF4-FFF2-40B4-BE49-F238E27FC236}">
                      <a16:creationId xmlns:a16="http://schemas.microsoft.com/office/drawing/2014/main" xmlns="" id="{CEC01A73-8E98-400C-B9DA-97375905F1B6}"/>
                    </a:ext>
                  </a:extLst>
                </p:cNvPr>
                <p:cNvSpPr/>
                <p:nvPr/>
              </p:nvSpPr>
              <p:spPr>
                <a:xfrm flipH="1">
                  <a:off x="2250929" y="1873081"/>
                  <a:ext cx="1246101" cy="1112875"/>
                </a:xfrm>
                <a:prstGeom prst="flowChartConnector">
                  <a:avLst/>
                </a:prstGeom>
                <a:solidFill>
                  <a:schemeClr val="bg1"/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grpSp>
              <p:nvGrpSpPr>
                <p:cNvPr id="56" name="Grupo 55">
                  <a:extLst>
                    <a:ext uri="{FF2B5EF4-FFF2-40B4-BE49-F238E27FC236}">
                      <a16:creationId xmlns:a16="http://schemas.microsoft.com/office/drawing/2014/main" xmlns="" id="{0D39D0E7-8B15-49F7-8392-1CA8B9015489}"/>
                    </a:ext>
                  </a:extLst>
                </p:cNvPr>
                <p:cNvGrpSpPr/>
                <p:nvPr/>
              </p:nvGrpSpPr>
              <p:grpSpPr>
                <a:xfrm>
                  <a:off x="2137598" y="1984371"/>
                  <a:ext cx="1446230" cy="890299"/>
                  <a:chOff x="271122" y="2886389"/>
                  <a:chExt cx="1063260" cy="696569"/>
                </a:xfrm>
              </p:grpSpPr>
              <p:sp>
                <p:nvSpPr>
                  <p:cNvPr id="59" name="Diagrama de flujo: conector 58">
                    <a:extLst>
                      <a:ext uri="{FF2B5EF4-FFF2-40B4-BE49-F238E27FC236}">
                        <a16:creationId xmlns:a16="http://schemas.microsoft.com/office/drawing/2014/main" xmlns="" id="{D757B60B-24BB-4C82-98FD-C71A3F66ADD6}"/>
                      </a:ext>
                    </a:extLst>
                  </p:cNvPr>
                  <p:cNvSpPr/>
                  <p:nvPr/>
                </p:nvSpPr>
                <p:spPr>
                  <a:xfrm flipH="1">
                    <a:off x="431560" y="2886389"/>
                    <a:ext cx="710492" cy="696569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sp>
                <p:nvSpPr>
                  <p:cNvPr id="60" name="Rectángulo 59">
                    <a:extLst>
                      <a:ext uri="{FF2B5EF4-FFF2-40B4-BE49-F238E27FC236}">
                        <a16:creationId xmlns:a16="http://schemas.microsoft.com/office/drawing/2014/main" xmlns="" id="{BD7BA190-A63F-4F07-8D5F-E3371DE7E96B}"/>
                      </a:ext>
                    </a:extLst>
                  </p:cNvPr>
                  <p:cNvSpPr/>
                  <p:nvPr/>
                </p:nvSpPr>
                <p:spPr>
                  <a:xfrm>
                    <a:off x="271122" y="3268506"/>
                    <a:ext cx="1063260" cy="3051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800" b="1" dirty="0"/>
                      <a:t>ANALISTA CIBERSEGURIDAD</a:t>
                    </a:r>
                    <a:endParaRPr lang="es-MX" sz="800" dirty="0"/>
                  </a:p>
                </p:txBody>
              </p:sp>
            </p:grpSp>
          </p:grpSp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xmlns="" id="{1E70910F-35C5-4E5E-9689-11A6607D3606}"/>
                  </a:ext>
                </a:extLst>
              </p:cNvPr>
              <p:cNvGrpSpPr/>
              <p:nvPr/>
            </p:nvGrpSpPr>
            <p:grpSpPr>
              <a:xfrm>
                <a:off x="3845021" y="3480337"/>
                <a:ext cx="1044332" cy="965979"/>
                <a:chOff x="2250931" y="1873081"/>
                <a:chExt cx="1179958" cy="1112875"/>
              </a:xfrm>
            </p:grpSpPr>
            <p:sp>
              <p:nvSpPr>
                <p:cNvPr id="63" name="Diagrama de flujo: conector 62">
                  <a:extLst>
                    <a:ext uri="{FF2B5EF4-FFF2-40B4-BE49-F238E27FC236}">
                      <a16:creationId xmlns:a16="http://schemas.microsoft.com/office/drawing/2014/main" xmlns="" id="{7CFB565B-D277-4774-B146-08E74F16D722}"/>
                    </a:ext>
                  </a:extLst>
                </p:cNvPr>
                <p:cNvSpPr/>
                <p:nvPr/>
              </p:nvSpPr>
              <p:spPr>
                <a:xfrm flipH="1">
                  <a:off x="2250931" y="1873081"/>
                  <a:ext cx="1179958" cy="1112875"/>
                </a:xfrm>
                <a:prstGeom prst="flowChartConnector">
                  <a:avLst/>
                </a:prstGeom>
                <a:solidFill>
                  <a:schemeClr val="bg1"/>
                </a:solidFill>
                <a:ln w="57150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grpSp>
              <p:nvGrpSpPr>
                <p:cNvPr id="65" name="Grupo 64">
                  <a:extLst>
                    <a:ext uri="{FF2B5EF4-FFF2-40B4-BE49-F238E27FC236}">
                      <a16:creationId xmlns:a16="http://schemas.microsoft.com/office/drawing/2014/main" xmlns="" id="{0093F223-B7F7-4E54-A9F5-B888A78371AA}"/>
                    </a:ext>
                  </a:extLst>
                </p:cNvPr>
                <p:cNvGrpSpPr/>
                <p:nvPr/>
              </p:nvGrpSpPr>
              <p:grpSpPr>
                <a:xfrm>
                  <a:off x="2316422" y="1984369"/>
                  <a:ext cx="1061962" cy="991705"/>
                  <a:chOff x="402593" y="2886389"/>
                  <a:chExt cx="780748" cy="775909"/>
                </a:xfrm>
              </p:grpSpPr>
              <p:sp>
                <p:nvSpPr>
                  <p:cNvPr id="68" name="Diagrama de flujo: conector 67">
                    <a:extLst>
                      <a:ext uri="{FF2B5EF4-FFF2-40B4-BE49-F238E27FC236}">
                        <a16:creationId xmlns:a16="http://schemas.microsoft.com/office/drawing/2014/main" xmlns="" id="{26FEA941-4910-4980-98BF-EDAA3F858217}"/>
                      </a:ext>
                    </a:extLst>
                  </p:cNvPr>
                  <p:cNvSpPr/>
                  <p:nvPr/>
                </p:nvSpPr>
                <p:spPr>
                  <a:xfrm flipH="1">
                    <a:off x="431560" y="2886389"/>
                    <a:ext cx="710492" cy="696569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sp>
                <p:nvSpPr>
                  <p:cNvPr id="69" name="Rectángulo 68">
                    <a:extLst>
                      <a:ext uri="{FF2B5EF4-FFF2-40B4-BE49-F238E27FC236}">
                        <a16:creationId xmlns:a16="http://schemas.microsoft.com/office/drawing/2014/main" xmlns="" id="{F910254B-E1F3-4387-8A28-1CC38F95F65A}"/>
                      </a:ext>
                    </a:extLst>
                  </p:cNvPr>
                  <p:cNvSpPr/>
                  <p:nvPr/>
                </p:nvSpPr>
                <p:spPr>
                  <a:xfrm>
                    <a:off x="402593" y="3246163"/>
                    <a:ext cx="780748" cy="41613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800" b="1" dirty="0"/>
                      <a:t>ANALISTA FUNCIONAL RPA</a:t>
                    </a:r>
                    <a:endParaRPr lang="es-MX" sz="800" dirty="0"/>
                  </a:p>
                </p:txBody>
              </p:sp>
            </p:grpSp>
          </p:grpSp>
          <p:pic>
            <p:nvPicPr>
              <p:cNvPr id="14339" name="Gráfico 14338" descr="Público de destino">
                <a:extLst>
                  <a:ext uri="{FF2B5EF4-FFF2-40B4-BE49-F238E27FC236}">
                    <a16:creationId xmlns:a16="http://schemas.microsoft.com/office/drawing/2014/main" xmlns="" id="{1FA7DE82-E058-4253-A1F6-2915BFBD2B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7"/>
                  </a:ext>
                </a:extLst>
              </a:blip>
              <a:stretch>
                <a:fillRect/>
              </a:stretch>
            </p:blipFill>
            <p:spPr>
              <a:xfrm>
                <a:off x="4069480" y="3466227"/>
                <a:ext cx="643737" cy="643737"/>
              </a:xfrm>
              <a:prstGeom prst="rect">
                <a:avLst/>
              </a:prstGeom>
            </p:spPr>
          </p:pic>
          <p:pic>
            <p:nvPicPr>
              <p:cNvPr id="14343" name="Gráfico 14342" descr="Usuario">
                <a:extLst>
                  <a:ext uri="{FF2B5EF4-FFF2-40B4-BE49-F238E27FC236}">
                    <a16:creationId xmlns:a16="http://schemas.microsoft.com/office/drawing/2014/main" xmlns="" id="{0E6A94F8-EF98-4505-8B27-1EB29E513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9"/>
                  </a:ext>
                </a:extLst>
              </a:blip>
              <a:stretch>
                <a:fillRect/>
              </a:stretch>
            </p:blipFill>
            <p:spPr>
              <a:xfrm>
                <a:off x="5746984" y="2709762"/>
                <a:ext cx="423698" cy="423698"/>
              </a:xfrm>
              <a:prstGeom prst="rect">
                <a:avLst/>
              </a:prstGeom>
            </p:spPr>
          </p:pic>
          <p:sp>
            <p:nvSpPr>
              <p:cNvPr id="82" name="Diagrama de flujo: conector 81">
                <a:extLst>
                  <a:ext uri="{FF2B5EF4-FFF2-40B4-BE49-F238E27FC236}">
                    <a16:creationId xmlns:a16="http://schemas.microsoft.com/office/drawing/2014/main" xmlns="" id="{88612F6C-1470-4BEA-A8E8-635892917133}"/>
                  </a:ext>
                </a:extLst>
              </p:cNvPr>
              <p:cNvSpPr/>
              <p:nvPr/>
            </p:nvSpPr>
            <p:spPr>
              <a:xfrm flipH="1">
                <a:off x="2522820" y="2912453"/>
                <a:ext cx="1044332" cy="965979"/>
              </a:xfrm>
              <a:prstGeom prst="flowChartConnector">
                <a:avLst/>
              </a:prstGeom>
              <a:solidFill>
                <a:schemeClr val="bg1"/>
              </a:solidFill>
              <a:ln w="57150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4" name="Diagrama de flujo: conector 83">
                <a:extLst>
                  <a:ext uri="{FF2B5EF4-FFF2-40B4-BE49-F238E27FC236}">
                    <a16:creationId xmlns:a16="http://schemas.microsoft.com/office/drawing/2014/main" xmlns="" id="{4EF03F60-4C66-409F-9EB4-D40D04D6BAB9}"/>
                  </a:ext>
                </a:extLst>
              </p:cNvPr>
              <p:cNvSpPr/>
              <p:nvPr/>
            </p:nvSpPr>
            <p:spPr>
              <a:xfrm flipH="1">
                <a:off x="5048084" y="1381345"/>
                <a:ext cx="990319" cy="964695"/>
              </a:xfrm>
              <a:prstGeom prst="flowChartConnector">
                <a:avLst/>
              </a:prstGeom>
              <a:solidFill>
                <a:schemeClr val="bg1"/>
              </a:solidFill>
              <a:ln w="57150"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14353" name="Gráfico 14352" descr="Gráfico de decisión">
                <a:extLst>
                  <a:ext uri="{FF2B5EF4-FFF2-40B4-BE49-F238E27FC236}">
                    <a16:creationId xmlns:a16="http://schemas.microsoft.com/office/drawing/2014/main" xmlns="" id="{E2D28691-BD78-4F3B-B8AB-91CE3100E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1"/>
                  </a:ext>
                </a:extLst>
              </a:blip>
              <a:stretch>
                <a:fillRect/>
              </a:stretch>
            </p:blipFill>
            <p:spPr>
              <a:xfrm>
                <a:off x="3936802" y="2027650"/>
                <a:ext cx="329045" cy="329045"/>
              </a:xfrm>
              <a:prstGeom prst="rect">
                <a:avLst/>
              </a:prstGeom>
            </p:spPr>
          </p:pic>
          <p:pic>
            <p:nvPicPr>
              <p:cNvPr id="14355" name="Gráfico 14354" descr="Internet">
                <a:extLst>
                  <a:ext uri="{FF2B5EF4-FFF2-40B4-BE49-F238E27FC236}">
                    <a16:creationId xmlns:a16="http://schemas.microsoft.com/office/drawing/2014/main" xmlns="" id="{FB3DF469-2EB3-488F-9189-39C8F07FB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3"/>
                  </a:ext>
                </a:extLst>
              </a:blip>
              <a:stretch>
                <a:fillRect/>
              </a:stretch>
            </p:blipFill>
            <p:spPr>
              <a:xfrm>
                <a:off x="6060377" y="2719622"/>
                <a:ext cx="454714" cy="454714"/>
              </a:xfrm>
              <a:prstGeom prst="rect">
                <a:avLst/>
              </a:prstGeom>
            </p:spPr>
          </p:pic>
          <p:pic>
            <p:nvPicPr>
              <p:cNvPr id="61" name="Gráfico 60" descr="Programador">
                <a:extLst>
                  <a:ext uri="{FF2B5EF4-FFF2-40B4-BE49-F238E27FC236}">
                    <a16:creationId xmlns:a16="http://schemas.microsoft.com/office/drawing/2014/main" xmlns="" id="{57AC4992-BEDE-49F8-AA2C-94F63E44E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5"/>
                  </a:ext>
                </a:extLst>
              </a:blip>
              <a:stretch>
                <a:fillRect/>
              </a:stretch>
            </p:blipFill>
            <p:spPr>
              <a:xfrm>
                <a:off x="2715375" y="2930017"/>
                <a:ext cx="650305" cy="623812"/>
              </a:xfrm>
              <a:prstGeom prst="rect">
                <a:avLst/>
              </a:prstGeom>
            </p:spPr>
          </p:pic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xmlns="" id="{406E9226-D02E-4C74-89CB-493C09CB8569}"/>
                  </a:ext>
                </a:extLst>
              </p:cNvPr>
              <p:cNvSpPr/>
              <p:nvPr/>
            </p:nvSpPr>
            <p:spPr>
              <a:xfrm>
                <a:off x="2425080" y="3494835"/>
                <a:ext cx="12799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800" b="1" dirty="0"/>
                  <a:t>DESARROLLADOR RPA</a:t>
                </a:r>
                <a:endParaRPr lang="es-MX" sz="800" dirty="0"/>
              </a:p>
            </p:txBody>
          </p:sp>
          <p:grpSp>
            <p:nvGrpSpPr>
              <p:cNvPr id="99" name="Grupo 98">
                <a:extLst>
                  <a:ext uri="{FF2B5EF4-FFF2-40B4-BE49-F238E27FC236}">
                    <a16:creationId xmlns:a16="http://schemas.microsoft.com/office/drawing/2014/main" xmlns="" id="{B6FB3A26-293C-4C5C-8A02-5A3B90A64AE5}"/>
                  </a:ext>
                </a:extLst>
              </p:cNvPr>
              <p:cNvGrpSpPr/>
              <p:nvPr/>
            </p:nvGrpSpPr>
            <p:grpSpPr>
              <a:xfrm>
                <a:off x="6316600" y="1467224"/>
                <a:ext cx="1044332" cy="965979"/>
                <a:chOff x="2250931" y="1873081"/>
                <a:chExt cx="1179958" cy="1112875"/>
              </a:xfrm>
            </p:grpSpPr>
            <p:sp>
              <p:nvSpPr>
                <p:cNvPr id="100" name="Diagrama de flujo: conector 99">
                  <a:extLst>
                    <a:ext uri="{FF2B5EF4-FFF2-40B4-BE49-F238E27FC236}">
                      <a16:creationId xmlns:a16="http://schemas.microsoft.com/office/drawing/2014/main" xmlns="" id="{34F865FF-11B3-4E4A-8FDB-828A0EC5AF35}"/>
                    </a:ext>
                  </a:extLst>
                </p:cNvPr>
                <p:cNvSpPr/>
                <p:nvPr/>
              </p:nvSpPr>
              <p:spPr>
                <a:xfrm flipH="1">
                  <a:off x="2250931" y="1873081"/>
                  <a:ext cx="1179958" cy="1112875"/>
                </a:xfrm>
                <a:prstGeom prst="flowChartConnector">
                  <a:avLst/>
                </a:prstGeom>
                <a:solidFill>
                  <a:schemeClr val="bg1"/>
                </a:solidFill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grpSp>
              <p:nvGrpSpPr>
                <p:cNvPr id="102" name="Grupo 101">
                  <a:extLst>
                    <a:ext uri="{FF2B5EF4-FFF2-40B4-BE49-F238E27FC236}">
                      <a16:creationId xmlns:a16="http://schemas.microsoft.com/office/drawing/2014/main" xmlns="" id="{71C42D47-8F5B-4245-B19E-8C9456EA20F6}"/>
                    </a:ext>
                  </a:extLst>
                </p:cNvPr>
                <p:cNvGrpSpPr/>
                <p:nvPr/>
              </p:nvGrpSpPr>
              <p:grpSpPr>
                <a:xfrm>
                  <a:off x="2325511" y="1984369"/>
                  <a:ext cx="1061962" cy="988406"/>
                  <a:chOff x="409275" y="2886389"/>
                  <a:chExt cx="780748" cy="773328"/>
                </a:xfrm>
              </p:grpSpPr>
              <p:sp>
                <p:nvSpPr>
                  <p:cNvPr id="105" name="Diagrama de flujo: conector 104">
                    <a:extLst>
                      <a:ext uri="{FF2B5EF4-FFF2-40B4-BE49-F238E27FC236}">
                        <a16:creationId xmlns:a16="http://schemas.microsoft.com/office/drawing/2014/main" xmlns="" id="{EA33F074-7647-454A-85E1-C7057B88471A}"/>
                      </a:ext>
                    </a:extLst>
                  </p:cNvPr>
                  <p:cNvSpPr/>
                  <p:nvPr/>
                </p:nvSpPr>
                <p:spPr>
                  <a:xfrm flipH="1">
                    <a:off x="431560" y="2886389"/>
                    <a:ext cx="710492" cy="696569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sp>
                <p:nvSpPr>
                  <p:cNvPr id="106" name="Rectángulo 105">
                    <a:extLst>
                      <a:ext uri="{FF2B5EF4-FFF2-40B4-BE49-F238E27FC236}">
                        <a16:creationId xmlns:a16="http://schemas.microsoft.com/office/drawing/2014/main" xmlns="" id="{D00D1228-1219-4BB5-9501-852EF8F49090}"/>
                      </a:ext>
                    </a:extLst>
                  </p:cNvPr>
                  <p:cNvSpPr/>
                  <p:nvPr/>
                </p:nvSpPr>
                <p:spPr>
                  <a:xfrm>
                    <a:off x="409275" y="3299066"/>
                    <a:ext cx="780748" cy="36065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1000" b="1" dirty="0"/>
                      <a:t>LÍDER </a:t>
                    </a:r>
                  </a:p>
                  <a:p>
                    <a:pPr algn="ctr"/>
                    <a:r>
                      <a:rPr lang="es-MX" sz="1000" b="1" dirty="0"/>
                      <a:t>RPA</a:t>
                    </a:r>
                    <a:endParaRPr lang="es-MX" sz="1000" dirty="0"/>
                  </a:p>
                </p:txBody>
              </p:sp>
            </p:grpSp>
          </p:grpSp>
          <p:pic>
            <p:nvPicPr>
              <p:cNvPr id="14345" name="Gráfico 14344" descr="Perfil de mujer">
                <a:extLst>
                  <a:ext uri="{FF2B5EF4-FFF2-40B4-BE49-F238E27FC236}">
                    <a16:creationId xmlns:a16="http://schemas.microsoft.com/office/drawing/2014/main" xmlns="" id="{C3AA6672-1075-4252-A9C4-069EC0CDB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7"/>
                  </a:ext>
                </a:extLst>
              </a:blip>
              <a:stretch>
                <a:fillRect/>
              </a:stretch>
            </p:blipFill>
            <p:spPr>
              <a:xfrm>
                <a:off x="6566077" y="1558011"/>
                <a:ext cx="531809" cy="531809"/>
              </a:xfrm>
              <a:prstGeom prst="rect">
                <a:avLst/>
              </a:prstGeom>
            </p:spPr>
          </p:pic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xmlns="" id="{2BBCA03D-31A6-4C01-869B-521D7D988B8F}"/>
                  </a:ext>
                </a:extLst>
              </p:cNvPr>
              <p:cNvSpPr/>
              <p:nvPr/>
            </p:nvSpPr>
            <p:spPr>
              <a:xfrm>
                <a:off x="5155825" y="1968366"/>
                <a:ext cx="9398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800" b="1" dirty="0"/>
                  <a:t>OPERADOR RPA</a:t>
                </a:r>
                <a:endParaRPr lang="es-MX" sz="800" dirty="0"/>
              </a:p>
            </p:txBody>
          </p:sp>
          <p:pic>
            <p:nvPicPr>
              <p:cNvPr id="14358" name="Gráfico 14357" descr="Usuario">
                <a:extLst>
                  <a:ext uri="{FF2B5EF4-FFF2-40B4-BE49-F238E27FC236}">
                    <a16:creationId xmlns:a16="http://schemas.microsoft.com/office/drawing/2014/main" xmlns="" id="{CAEB453B-B164-4F5C-914D-DA4393DDB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9"/>
                  </a:ext>
                </a:extLst>
              </a:blip>
              <a:stretch>
                <a:fillRect/>
              </a:stretch>
            </p:blipFill>
            <p:spPr>
              <a:xfrm>
                <a:off x="5537348" y="1527100"/>
                <a:ext cx="523682" cy="523682"/>
              </a:xfrm>
              <a:prstGeom prst="rect">
                <a:avLst/>
              </a:prstGeom>
            </p:spPr>
          </p:pic>
          <p:pic>
            <p:nvPicPr>
              <p:cNvPr id="14360" name="Gráfico 14359" descr="Marca de verificación">
                <a:extLst>
                  <a:ext uri="{FF2B5EF4-FFF2-40B4-BE49-F238E27FC236}">
                    <a16:creationId xmlns:a16="http://schemas.microsoft.com/office/drawing/2014/main" xmlns="" id="{D28A9988-40A2-42C5-B25D-FA5B9C9459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1"/>
                  </a:ext>
                </a:extLst>
              </a:blip>
              <a:stretch>
                <a:fillRect/>
              </a:stretch>
            </p:blipFill>
            <p:spPr>
              <a:xfrm>
                <a:off x="5489905" y="1659126"/>
                <a:ext cx="185147" cy="185147"/>
              </a:xfrm>
              <a:prstGeom prst="rect">
                <a:avLst/>
              </a:prstGeom>
            </p:spPr>
          </p:pic>
          <p:pic>
            <p:nvPicPr>
              <p:cNvPr id="14362" name="Gráfico 14361" descr="Advertencia">
                <a:extLst>
                  <a:ext uri="{FF2B5EF4-FFF2-40B4-BE49-F238E27FC236}">
                    <a16:creationId xmlns:a16="http://schemas.microsoft.com/office/drawing/2014/main" xmlns="" id="{22EFDB41-1310-447C-A16A-84DA295A4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3"/>
                  </a:ext>
                </a:extLst>
              </a:blip>
              <a:stretch>
                <a:fillRect/>
              </a:stretch>
            </p:blipFill>
            <p:spPr>
              <a:xfrm>
                <a:off x="5167779" y="1805835"/>
                <a:ext cx="213961" cy="213961"/>
              </a:xfrm>
              <a:prstGeom prst="rect">
                <a:avLst/>
              </a:prstGeom>
            </p:spPr>
          </p:pic>
          <p:pic>
            <p:nvPicPr>
              <p:cNvPr id="14364" name="Gráfico 14363" descr="Supervisar">
                <a:extLst>
                  <a:ext uri="{FF2B5EF4-FFF2-40B4-BE49-F238E27FC236}">
                    <a16:creationId xmlns:a16="http://schemas.microsoft.com/office/drawing/2014/main" xmlns="" id="{72CE1D11-0263-4CFC-AA1D-5540A0BF9B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5"/>
                  </a:ext>
                </a:extLst>
              </a:blip>
              <a:stretch>
                <a:fillRect/>
              </a:stretch>
            </p:blipFill>
            <p:spPr>
              <a:xfrm>
                <a:off x="5209685" y="1580204"/>
                <a:ext cx="464569" cy="464569"/>
              </a:xfrm>
              <a:prstGeom prst="rect">
                <a:avLst/>
              </a:prstGeom>
            </p:spPr>
          </p:pic>
          <p:pic>
            <p:nvPicPr>
              <p:cNvPr id="14368" name="Gráfico 14367" descr="Investigar">
                <a:extLst>
                  <a:ext uri="{FF2B5EF4-FFF2-40B4-BE49-F238E27FC236}">
                    <a16:creationId xmlns:a16="http://schemas.microsoft.com/office/drawing/2014/main" xmlns="" id="{7AB5C397-2C51-462E-B0BE-6E4509606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7"/>
                  </a:ext>
                </a:extLst>
              </a:blip>
              <a:stretch>
                <a:fillRect/>
              </a:stretch>
            </p:blipFill>
            <p:spPr>
              <a:xfrm>
                <a:off x="6376657" y="1709469"/>
                <a:ext cx="406172" cy="406172"/>
              </a:xfrm>
              <a:prstGeom prst="rect">
                <a:avLst/>
              </a:prstGeom>
            </p:spPr>
          </p:pic>
          <p:pic>
            <p:nvPicPr>
              <p:cNvPr id="120" name="Gráfico 119" descr="Gráfico de decisión">
                <a:extLst>
                  <a:ext uri="{FF2B5EF4-FFF2-40B4-BE49-F238E27FC236}">
                    <a16:creationId xmlns:a16="http://schemas.microsoft.com/office/drawing/2014/main" xmlns="" id="{F2697D57-6C37-4976-BBEC-0675C978D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9"/>
                  </a:ext>
                </a:extLst>
              </a:blip>
              <a:stretch>
                <a:fillRect/>
              </a:stretch>
            </p:blipFill>
            <p:spPr>
              <a:xfrm>
                <a:off x="5310198" y="1659126"/>
                <a:ext cx="259810" cy="259810"/>
              </a:xfrm>
              <a:prstGeom prst="rect">
                <a:avLst/>
              </a:prstGeom>
            </p:spPr>
          </p:pic>
          <p:pic>
            <p:nvPicPr>
              <p:cNvPr id="14370" name="Gráfico 14369" descr="Lupa">
                <a:extLst>
                  <a:ext uri="{FF2B5EF4-FFF2-40B4-BE49-F238E27FC236}">
                    <a16:creationId xmlns:a16="http://schemas.microsoft.com/office/drawing/2014/main" xmlns="" id="{3E3CEAA0-A3A1-48C9-907E-4559D9E3E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1"/>
                  </a:ext>
                </a:extLst>
              </a:blip>
              <a:stretch>
                <a:fillRect/>
              </a:stretch>
            </p:blipFill>
            <p:spPr>
              <a:xfrm>
                <a:off x="5719447" y="1776602"/>
                <a:ext cx="216879" cy="216879"/>
              </a:xfrm>
              <a:prstGeom prst="rect">
                <a:avLst/>
              </a:prstGeom>
            </p:spPr>
          </p:pic>
        </p:grpSp>
        <p:pic>
          <p:nvPicPr>
            <p:cNvPr id="73" name="Gráfico 72" descr="Engranaje único">
              <a:extLst>
                <a:ext uri="{FF2B5EF4-FFF2-40B4-BE49-F238E27FC236}">
                  <a16:creationId xmlns:a16="http://schemas.microsoft.com/office/drawing/2014/main" xmlns="" id="{85A13B34-61E1-43F7-95B9-62B724E88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3"/>
                </a:ext>
              </a:extLst>
            </a:blip>
            <a:stretch>
              <a:fillRect/>
            </a:stretch>
          </p:blipFill>
          <p:spPr>
            <a:xfrm rot="20111758">
              <a:off x="1442354" y="1249039"/>
              <a:ext cx="1796219" cy="1845589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539106BD-DE85-46C8-9BFB-0625B304B3FB}"/>
              </a:ext>
            </a:extLst>
          </p:cNvPr>
          <p:cNvGrpSpPr/>
          <p:nvPr/>
        </p:nvGrpSpPr>
        <p:grpSpPr>
          <a:xfrm>
            <a:off x="1854251" y="1711804"/>
            <a:ext cx="1003596" cy="896866"/>
            <a:chOff x="7381015" y="1867237"/>
            <a:chExt cx="1003596" cy="896866"/>
          </a:xfrm>
        </p:grpSpPr>
        <p:sp>
          <p:nvSpPr>
            <p:cNvPr id="74" name="Diagrama de flujo: conector 73">
              <a:extLst>
                <a:ext uri="{FF2B5EF4-FFF2-40B4-BE49-F238E27FC236}">
                  <a16:creationId xmlns:a16="http://schemas.microsoft.com/office/drawing/2014/main" xmlns="" id="{2301B34B-990E-43CB-913C-CFAF3B7C28F9}"/>
                </a:ext>
              </a:extLst>
            </p:cNvPr>
            <p:cNvSpPr/>
            <p:nvPr/>
          </p:nvSpPr>
          <p:spPr>
            <a:xfrm flipH="1">
              <a:off x="7381015" y="1867237"/>
              <a:ext cx="1003596" cy="896866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BAF1F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xmlns="" id="{04D910C8-DD42-4451-9D42-2B1A7FE7C4DA}"/>
                </a:ext>
              </a:extLst>
            </p:cNvPr>
            <p:cNvSpPr/>
            <p:nvPr/>
          </p:nvSpPr>
          <p:spPr>
            <a:xfrm>
              <a:off x="7408637" y="2378609"/>
              <a:ext cx="9398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800" b="1" dirty="0"/>
                <a:t>ESPECIALISTA RPA</a:t>
              </a:r>
              <a:endParaRPr lang="es-MX" sz="800" dirty="0"/>
            </a:p>
          </p:txBody>
        </p:sp>
        <p:pic>
          <p:nvPicPr>
            <p:cNvPr id="3" name="Gráfico 2" descr="Robot">
              <a:extLst>
                <a:ext uri="{FF2B5EF4-FFF2-40B4-BE49-F238E27FC236}">
                  <a16:creationId xmlns:a16="http://schemas.microsoft.com/office/drawing/2014/main" xmlns="" id="{BC5675C6-D08D-446F-8A25-7F259755E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5"/>
                </a:ext>
              </a:extLst>
            </a:blip>
            <a:stretch>
              <a:fillRect/>
            </a:stretch>
          </p:blipFill>
          <p:spPr>
            <a:xfrm>
              <a:off x="7807718" y="1994293"/>
              <a:ext cx="493109" cy="493109"/>
            </a:xfrm>
            <a:prstGeom prst="rect">
              <a:avLst/>
            </a:prstGeom>
          </p:spPr>
        </p:pic>
        <p:pic>
          <p:nvPicPr>
            <p:cNvPr id="6" name="Gráfico 5" descr="Usuario">
              <a:extLst>
                <a:ext uri="{FF2B5EF4-FFF2-40B4-BE49-F238E27FC236}">
                  <a16:creationId xmlns:a16="http://schemas.microsoft.com/office/drawing/2014/main" xmlns="" id="{C3007D97-0ADB-4DF1-81B2-5ADDBE298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7"/>
                </a:ext>
              </a:extLst>
            </a:blip>
            <a:stretch>
              <a:fillRect/>
            </a:stretch>
          </p:blipFill>
          <p:spPr>
            <a:xfrm>
              <a:off x="7495081" y="2098962"/>
              <a:ext cx="367889" cy="367889"/>
            </a:xfrm>
            <a:prstGeom prst="rect">
              <a:avLst/>
            </a:prstGeom>
          </p:spPr>
        </p:pic>
        <p:pic>
          <p:nvPicPr>
            <p:cNvPr id="8" name="Gráfico 7" descr="Bombilla y equipo">
              <a:extLst>
                <a:ext uri="{FF2B5EF4-FFF2-40B4-BE49-F238E27FC236}">
                  <a16:creationId xmlns:a16="http://schemas.microsoft.com/office/drawing/2014/main" xmlns="" id="{F312BF58-9150-4CE3-9BF4-AF162E0D8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9"/>
                </a:ext>
              </a:extLst>
            </a:blip>
            <a:stretch>
              <a:fillRect/>
            </a:stretch>
          </p:blipFill>
          <p:spPr>
            <a:xfrm>
              <a:off x="7646788" y="1942789"/>
              <a:ext cx="274159" cy="274159"/>
            </a:xfrm>
            <a:prstGeom prst="rect">
              <a:avLst/>
            </a:prstGeom>
          </p:spPr>
        </p:pic>
      </p:grpSp>
      <p:pic>
        <p:nvPicPr>
          <p:cNvPr id="86" name="Gráfico 85" descr="Engranajes">
            <a:extLst>
              <a:ext uri="{FF2B5EF4-FFF2-40B4-BE49-F238E27FC236}">
                <a16:creationId xmlns:a16="http://schemas.microsoft.com/office/drawing/2014/main" xmlns="" id="{02A8D91A-EBF9-4658-8F5E-718D647A7ED5}"/>
              </a:ext>
            </a:extLst>
          </p:cNvPr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1"/>
              </a:ext>
            </a:extLst>
          </a:blip>
          <a:stretch>
            <a:fillRect/>
          </a:stretch>
        </p:blipFill>
        <p:spPr>
          <a:xfrm rot="2025596">
            <a:off x="7156003" y="946760"/>
            <a:ext cx="946542" cy="9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3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xmlns="" id="{BBED0E66-0C66-43FA-8EE0-F1414850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0" y="402775"/>
            <a:ext cx="4455222" cy="360850"/>
          </a:xfrm>
        </p:spPr>
        <p:txBody>
          <a:bodyPr/>
          <a:lstStyle/>
          <a:p>
            <a:r>
              <a:rPr lang="es-ES" sz="1400" dirty="0"/>
              <a:t>ROLES Y RESPONSABILIDADES DEL PROCESO</a:t>
            </a:r>
            <a:endParaRPr lang="es-AR" sz="14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xmlns="" id="{CDE2CC20-ED5F-4D64-BE01-65F3672EADA3}"/>
              </a:ext>
            </a:extLst>
          </p:cNvPr>
          <p:cNvSpPr/>
          <p:nvPr/>
        </p:nvSpPr>
        <p:spPr>
          <a:xfrm>
            <a:off x="408770" y="1667188"/>
            <a:ext cx="2357503" cy="939631"/>
          </a:xfrm>
          <a:prstGeom prst="round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DUEÑO DE PROCESOS ROBOTIZADOS</a:t>
            </a:r>
            <a:endParaRPr lang="es-AR" sz="1400" b="1" dirty="0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xmlns="" id="{C9FB99CC-21AF-4F5F-A72C-11FB5CAA793A}"/>
              </a:ext>
            </a:extLst>
          </p:cNvPr>
          <p:cNvSpPr/>
          <p:nvPr/>
        </p:nvSpPr>
        <p:spPr>
          <a:xfrm flipH="1">
            <a:off x="551124" y="1118749"/>
            <a:ext cx="674175" cy="646555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Gráfico 8" descr="Perfil de hombre">
            <a:extLst>
              <a:ext uri="{FF2B5EF4-FFF2-40B4-BE49-F238E27FC236}">
                <a16:creationId xmlns:a16="http://schemas.microsoft.com/office/drawing/2014/main" xmlns="" id="{133ACD3E-1D28-47B0-975D-3BB6C1F856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575902" y="1177675"/>
            <a:ext cx="503772" cy="480512"/>
          </a:xfrm>
          <a:prstGeom prst="rect">
            <a:avLst/>
          </a:prstGeom>
        </p:spPr>
      </p:pic>
      <p:pic>
        <p:nvPicPr>
          <p:cNvPr id="10" name="Gráfico 9" descr="Gráfico de decisión">
            <a:extLst>
              <a:ext uri="{FF2B5EF4-FFF2-40B4-BE49-F238E27FC236}">
                <a16:creationId xmlns:a16="http://schemas.microsoft.com/office/drawing/2014/main" xmlns="" id="{2DDD862C-53A2-431E-A558-963A7C8C69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39929" y="1256738"/>
            <a:ext cx="329045" cy="32904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62F03726-CE0B-4B97-AF34-8A85356D10AC}"/>
              </a:ext>
            </a:extLst>
          </p:cNvPr>
          <p:cNvSpPr/>
          <p:nvPr/>
        </p:nvSpPr>
        <p:spPr>
          <a:xfrm>
            <a:off x="181343" y="2839913"/>
            <a:ext cx="26416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AR" sz="1000" dirty="0">
                <a:latin typeface="Arial" panose="020B0604020202020204" pitchFamily="34" charset="0"/>
                <a:ea typeface="Calibri" panose="020F0502020204030204" pitchFamily="34" charset="0"/>
              </a:rPr>
              <a:t>Rol responsable de definir el proceso, detectar mejoras y/o anomalías en el proceso robotizado, dar soporte para la resolución de los mismos, realizar pruebas de usuario y aprobar conformidad del desarrollo o mantenimiento  y de los entregables de cada etapa del proyecto de robotización.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xmlns="" id="{0725EFAA-6FD6-4E38-8C93-9869CBE5C1DF}"/>
              </a:ext>
            </a:extLst>
          </p:cNvPr>
          <p:cNvSpPr/>
          <p:nvPr/>
        </p:nvSpPr>
        <p:spPr>
          <a:xfrm>
            <a:off x="3359267" y="1671829"/>
            <a:ext cx="2357503" cy="9396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/>
              <a:t>PM RP</a:t>
            </a:r>
            <a:r>
              <a:rPr lang="es-ES" b="1" dirty="0"/>
              <a:t>A</a:t>
            </a:r>
            <a:endParaRPr lang="es-AR" b="1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xmlns="" id="{C5C5EB25-C0EA-4A69-807A-90164A9E8534}"/>
              </a:ext>
            </a:extLst>
          </p:cNvPr>
          <p:cNvGrpSpPr/>
          <p:nvPr/>
        </p:nvGrpSpPr>
        <p:grpSpPr>
          <a:xfrm>
            <a:off x="3480544" y="1120588"/>
            <a:ext cx="701807" cy="646555"/>
            <a:chOff x="400727" y="1131590"/>
            <a:chExt cx="1087135" cy="965979"/>
          </a:xfrm>
        </p:grpSpPr>
        <p:sp>
          <p:nvSpPr>
            <p:cNvPr id="14" name="Diagrama de flujo: conector 13">
              <a:extLst>
                <a:ext uri="{FF2B5EF4-FFF2-40B4-BE49-F238E27FC236}">
                  <a16:creationId xmlns:a16="http://schemas.microsoft.com/office/drawing/2014/main" xmlns="" id="{9163B4B4-E841-4BD0-BC6E-386CCF270CE6}"/>
                </a:ext>
              </a:extLst>
            </p:cNvPr>
            <p:cNvSpPr/>
            <p:nvPr/>
          </p:nvSpPr>
          <p:spPr>
            <a:xfrm flipH="1">
              <a:off x="443530" y="1131590"/>
              <a:ext cx="1044332" cy="965979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5" name="Gráfico 14" descr="Lista de comprobación RTL">
              <a:extLst>
                <a:ext uri="{FF2B5EF4-FFF2-40B4-BE49-F238E27FC236}">
                  <a16:creationId xmlns:a16="http://schemas.microsoft.com/office/drawing/2014/main" xmlns="" id="{B221C97A-15BB-47D0-96FC-8C7EA2BA9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70123" y="1352327"/>
              <a:ext cx="596721" cy="539124"/>
            </a:xfrm>
            <a:prstGeom prst="rect">
              <a:avLst/>
            </a:prstGeom>
          </p:spPr>
        </p:pic>
        <p:pic>
          <p:nvPicPr>
            <p:cNvPr id="16" name="Gráfico 15" descr="Colegiala">
              <a:extLst>
                <a:ext uri="{FF2B5EF4-FFF2-40B4-BE49-F238E27FC236}">
                  <a16:creationId xmlns:a16="http://schemas.microsoft.com/office/drawing/2014/main" xmlns="" id="{4364B67F-CA2C-4C58-BF50-005D052FE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00727" y="1291929"/>
              <a:ext cx="767106" cy="599522"/>
            </a:xfrm>
            <a:prstGeom prst="rect">
              <a:avLst/>
            </a:prstGeom>
          </p:spPr>
        </p:pic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A2B1C531-DE36-4E71-85EC-DB50CB904221}"/>
              </a:ext>
            </a:extLst>
          </p:cNvPr>
          <p:cNvSpPr/>
          <p:nvPr/>
        </p:nvSpPr>
        <p:spPr>
          <a:xfrm>
            <a:off x="3131840" y="2859782"/>
            <a:ext cx="26416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000" dirty="0">
                <a:solidFill>
                  <a:srgbClr val="000000"/>
                </a:solidFill>
                <a:latin typeface="Arial" panose="020B0604020202020204" pitchFamily="34" charset="0"/>
              </a:rPr>
              <a:t>Rol responsable de </a:t>
            </a:r>
            <a:r>
              <a:rPr lang="es-ES" sz="1000" dirty="0">
                <a:solidFill>
                  <a:srgbClr val="000000"/>
                </a:solidFill>
                <a:latin typeface="Arial" panose="020B0604020202020204" pitchFamily="34" charset="0"/>
              </a:rPr>
              <a:t>mantener comunicación permanente con el Dueño de Proceso y Líder RPA. Define y gestiona el cronograma de actividades para la robotización de uno o varios  proceso. Coordina las actividades que realiza el Analista Funcional y el Desarrollador</a:t>
            </a:r>
            <a:endParaRPr lang="es-AR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92A1F239-11AD-45E2-99E6-ED970DE27BED}"/>
              </a:ext>
            </a:extLst>
          </p:cNvPr>
          <p:cNvSpPr/>
          <p:nvPr/>
        </p:nvSpPr>
        <p:spPr>
          <a:xfrm>
            <a:off x="6156176" y="2858038"/>
            <a:ext cx="27701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000" dirty="0">
                <a:latin typeface="Arial" panose="020B0604020202020204" pitchFamily="34" charset="0"/>
                <a:ea typeface="Calibri" panose="020F0502020204030204" pitchFamily="34" charset="0"/>
              </a:rPr>
              <a:t>Rol responsable de conocer en detalle y entender los procesos propuesto para automatizar, relevar datos claves para el proceso, sus reglas de negocio, requerimientos específicos, problemas y oportunidades de mejora, y las metas y objetivos del negocio para el proceso en cuestión.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xmlns="" id="{051F35C0-AE74-4253-8AD8-EC52E95B5CF2}"/>
              </a:ext>
            </a:extLst>
          </p:cNvPr>
          <p:cNvSpPr/>
          <p:nvPr/>
        </p:nvSpPr>
        <p:spPr>
          <a:xfrm>
            <a:off x="6362504" y="1752037"/>
            <a:ext cx="2357503" cy="939631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ANALISTA FUNCIONAL RPA</a:t>
            </a:r>
            <a:endParaRPr lang="es-AR" sz="1400" b="1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xmlns="" id="{B4172E7C-F399-4337-8FCA-1E6F92E1B6C9}"/>
              </a:ext>
            </a:extLst>
          </p:cNvPr>
          <p:cNvSpPr/>
          <p:nvPr/>
        </p:nvSpPr>
        <p:spPr>
          <a:xfrm flipH="1">
            <a:off x="6504858" y="1203598"/>
            <a:ext cx="674175" cy="64655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1" name="Gráfico 20" descr="Público de destino">
            <a:extLst>
              <a:ext uri="{FF2B5EF4-FFF2-40B4-BE49-F238E27FC236}">
                <a16:creationId xmlns:a16="http://schemas.microsoft.com/office/drawing/2014/main" xmlns="" id="{3D6639CD-E1C2-4E28-9A6F-70BFF3CA9B1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520076" y="1210136"/>
            <a:ext cx="643737" cy="64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29257"/>
      </p:ext>
    </p:extLst>
  </p:cSld>
  <p:clrMapOvr>
    <a:masterClrMapping/>
  </p:clrMapOvr>
</p:sld>
</file>

<file path=ppt/theme/theme1.xml><?xml version="1.0" encoding="utf-8"?>
<a:theme xmlns:a="http://schemas.openxmlformats.org/drawingml/2006/main" name="Patrón gener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atrón general">
  <a:themeElements>
    <a:clrScheme name="YPF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B0F0"/>
      </a:accent2>
      <a:accent3>
        <a:srgbClr val="00B050"/>
      </a:accent3>
      <a:accent4>
        <a:srgbClr val="BFBFBF"/>
      </a:accent4>
      <a:accent5>
        <a:srgbClr val="7F7F7F"/>
      </a:accent5>
      <a:accent6>
        <a:srgbClr val="FFC000"/>
      </a:accent6>
      <a:hlink>
        <a:srgbClr val="0000FF"/>
      </a:hlink>
      <a:folHlink>
        <a:srgbClr val="A5A5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90F7B3FC3350F41AF38B587DA7C3877" ma:contentTypeVersion="9" ma:contentTypeDescription="Crear nuevo documento." ma:contentTypeScope="" ma:versionID="c7fddfeeea240657318c8c2756cdfd48">
  <xsd:schema xmlns:xsd="http://www.w3.org/2001/XMLSchema" xmlns:xs="http://www.w3.org/2001/XMLSchema" xmlns:p="http://schemas.microsoft.com/office/2006/metadata/properties" xmlns:ns2="24bc74d3-d89c-4c12-bc59-20fe76bc45ec" targetNamespace="http://schemas.microsoft.com/office/2006/metadata/properties" ma:root="true" ma:fieldsID="36c6f42e611c6463d81a03f1a11059de" ns2:_="">
    <xsd:import namespace="24bc74d3-d89c-4c12-bc59-20fe76bc45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bc74d3-d89c-4c12-bc59-20fe76bc45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Tipo de contenido"/>
        <xsd:element ref="dc:title" minOccurs="0" maxOccurs="1" ma:index="3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BBB5FD-B571-48DC-988A-E8625AF5C989}">
  <ds:schemaRefs>
    <ds:schemaRef ds:uri="24bc74d3-d89c-4c12-bc59-20fe76bc45e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D5568A3-1D30-43D7-A215-14E34CCAA7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bc74d3-d89c-4c12-bc59-20fe76bc4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E71346-7B36-4490-8E7B-EC219D639A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38856</TotalTime>
  <Words>1229</Words>
  <Application>Microsoft Office PowerPoint</Application>
  <PresentationFormat>Presentación en pantalla (16:9)</PresentationFormat>
  <Paragraphs>148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11</vt:i4>
      </vt:variant>
    </vt:vector>
  </HeadingPairs>
  <TitlesOfParts>
    <vt:vector size="23" baseType="lpstr">
      <vt:lpstr>ＭＳ Ｐゴシック</vt:lpstr>
      <vt:lpstr>Arial</vt:lpstr>
      <vt:lpstr>Arial Black</vt:lpstr>
      <vt:lpstr>Calibri</vt:lpstr>
      <vt:lpstr>Lucida Grande</vt:lpstr>
      <vt:lpstr>Quattrocento Sans</vt:lpstr>
      <vt:lpstr>Times New Roman</vt:lpstr>
      <vt:lpstr>Wingdings</vt:lpstr>
      <vt:lpstr>Patrón general</vt:lpstr>
      <vt:lpstr>2_Tema de Office</vt:lpstr>
      <vt:lpstr>Custom Design</vt:lpstr>
      <vt:lpstr>1_Patrón general</vt:lpstr>
      <vt:lpstr>MANTENER PROCESOS ROBOTIZADOS</vt:lpstr>
      <vt:lpstr>NIVEL 4:  MANTENER PROCESOS ROBOTIZADOS</vt:lpstr>
      <vt:lpstr>CONSIDERACIONES PRINCIPALES DEL PROCESO</vt:lpstr>
      <vt:lpstr>ACTIVIDADES PRINCIPALES</vt:lpstr>
      <vt:lpstr>MANTENIMIENTOS CORRECTIVOS</vt:lpstr>
      <vt:lpstr>MANTENIMIENTOS EVOLUTIVOS</vt:lpstr>
      <vt:lpstr>Presentación de PowerPoint</vt:lpstr>
      <vt:lpstr>¿CUÁLES ROLES INTERVIENEN EN EL  PROCESO?</vt:lpstr>
      <vt:lpstr>ROLES Y RESPONSABILIDADES DEL PROCESO</vt:lpstr>
      <vt:lpstr>ROLES Y RESPONSABILIDADES DEL PROCESO</vt:lpstr>
      <vt:lpstr>MUCHAS GRACIAS!!!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user</dc:creator>
  <cp:lastModifiedBy>Rodrigo Gabriel Novas</cp:lastModifiedBy>
  <cp:revision>3198</cp:revision>
  <dcterms:created xsi:type="dcterms:W3CDTF">2016-04-25T13:24:35Z</dcterms:created>
  <dcterms:modified xsi:type="dcterms:W3CDTF">2020-04-29T22:41:58Z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0x010100E90F7B3FC3350F41AF38B587DA7C3877</vt:lpwstr>
  </property>
</Properties>
</file>