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23" r:id="rId5"/>
    <p:sldMasterId id="2147483662" r:id="rId6"/>
    <p:sldMasterId id="2147483752" r:id="rId7"/>
  </p:sldMasterIdLst>
  <p:notesMasterIdLst>
    <p:notesMasterId r:id="rId17"/>
  </p:notesMasterIdLst>
  <p:handoutMasterIdLst>
    <p:handoutMasterId r:id="rId18"/>
  </p:handoutMasterIdLst>
  <p:sldIdLst>
    <p:sldId id="280" r:id="rId8"/>
    <p:sldId id="1800" r:id="rId9"/>
    <p:sldId id="1798" r:id="rId10"/>
    <p:sldId id="1863" r:id="rId11"/>
    <p:sldId id="1870" r:id="rId12"/>
    <p:sldId id="1806" r:id="rId13"/>
    <p:sldId id="1816" r:id="rId14"/>
    <p:sldId id="1868" r:id="rId15"/>
    <p:sldId id="1810" r:id="rId16"/>
  </p:sldIdLst>
  <p:sldSz cx="9144000" cy="5143500" type="screen16x9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6624014-39DE-4913-9641-0F71E3E30A1E}">
          <p14:sldIdLst>
            <p14:sldId id="280"/>
            <p14:sldId id="1800"/>
            <p14:sldId id="1798"/>
            <p14:sldId id="1863"/>
            <p14:sldId id="1870"/>
          </p14:sldIdLst>
        </p14:section>
        <p14:section name="Roles y Responsabilidades" id="{FF1FDC77-20B0-4FFA-8504-4A0F5776D149}">
          <p14:sldIdLst>
            <p14:sldId id="1806"/>
            <p14:sldId id="1816"/>
            <p14:sldId id="1868"/>
            <p14:sldId id="18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a Andrea Castillo Ramirez" initials="PACR" lastIdx="1" clrIdx="0">
    <p:extLst>
      <p:ext uri="{19B8F6BF-5375-455C-9EA6-DF929625EA0E}">
        <p15:presenceInfo xmlns:p15="http://schemas.microsoft.com/office/powerpoint/2012/main" userId="S-1-5-21-3027045408-4100968087-2987763519-200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AFC"/>
    <a:srgbClr val="09FF6D"/>
    <a:srgbClr val="FFFFFF"/>
    <a:srgbClr val="1D2F39"/>
    <a:srgbClr val="21374F"/>
    <a:srgbClr val="BED4D1"/>
    <a:srgbClr val="C2D8D2"/>
    <a:srgbClr val="F3F9F7"/>
    <a:srgbClr val="1F313B"/>
    <a:srgbClr val="274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2022" autoAdjust="0"/>
  </p:normalViewPr>
  <p:slideViewPr>
    <p:cSldViewPr>
      <p:cViewPr varScale="1">
        <p:scale>
          <a:sx n="90" d="100"/>
          <a:sy n="90" d="100"/>
        </p:scale>
        <p:origin x="95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656" y="-11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A3D86-175C-4942-A38A-181AA5F9FAC9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D3661DD-FB53-470D-8320-33CDFDB51CF7}">
      <dgm:prSet phldrT="[Texto]" custT="1"/>
      <dgm:spPr/>
      <dgm:t>
        <a:bodyPr/>
        <a:lstStyle/>
        <a:p>
          <a:r>
            <a:rPr lang="es-MX" sz="13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La orquestación y monitoreo de los procesos robotizados permite asegurar el correcto uso de la capacidad y disponibilidad de los recursos y a la </a:t>
          </a:r>
          <a:r>
            <a:rPr lang="es-MX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toma oportuna de decisiones, ante la detección de fallas y/o de situaciones que llegarán a poner en riesgo la ejecución esperada de los procesos</a:t>
          </a:r>
          <a:r>
            <a:rPr lang="es-AR" sz="13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s-AR" sz="1300" dirty="0"/>
        </a:p>
      </dgm:t>
    </dgm:pt>
    <dgm:pt modelId="{1D879F8E-306C-4A76-8384-7F1379129497}" type="parTrans" cxnId="{6A8B9B20-C1F5-4C49-958F-189E80831B67}">
      <dgm:prSet/>
      <dgm:spPr/>
      <dgm:t>
        <a:bodyPr/>
        <a:lstStyle/>
        <a:p>
          <a:endParaRPr lang="es-AR"/>
        </a:p>
      </dgm:t>
    </dgm:pt>
    <dgm:pt modelId="{83A29CD9-31BB-4E33-81D4-E6D6E26B7598}" type="sibTrans" cxnId="{6A8B9B20-C1F5-4C49-958F-189E80831B67}">
      <dgm:prSet/>
      <dgm:spPr/>
      <dgm:t>
        <a:bodyPr/>
        <a:lstStyle/>
        <a:p>
          <a:endParaRPr lang="es-AR"/>
        </a:p>
      </dgm:t>
    </dgm:pt>
    <dgm:pt modelId="{8F32F7FF-C5ED-450F-BAB8-E7BD9FBD1FE9}">
      <dgm:prSet phldrT="[Texto]" custT="1"/>
      <dgm:spPr/>
      <dgm:t>
        <a:bodyPr/>
        <a:lstStyle/>
        <a:p>
          <a:endParaRPr lang="es-AR" sz="1300" dirty="0"/>
        </a:p>
      </dgm:t>
    </dgm:pt>
    <dgm:pt modelId="{7C4E78AF-DE8B-463A-BA58-7D1B879B4D61}" type="parTrans" cxnId="{4C88EF4C-168B-4154-A9D2-D862ABEBF0D1}">
      <dgm:prSet/>
      <dgm:spPr/>
      <dgm:t>
        <a:bodyPr/>
        <a:lstStyle/>
        <a:p>
          <a:endParaRPr lang="es-AR"/>
        </a:p>
      </dgm:t>
    </dgm:pt>
    <dgm:pt modelId="{26E7F7BB-3105-4784-AA44-AAF3D41E7BE2}" type="sibTrans" cxnId="{4C88EF4C-168B-4154-A9D2-D862ABEBF0D1}">
      <dgm:prSet/>
      <dgm:spPr/>
      <dgm:t>
        <a:bodyPr/>
        <a:lstStyle/>
        <a:p>
          <a:endParaRPr lang="es-AR"/>
        </a:p>
      </dgm:t>
    </dgm:pt>
    <dgm:pt modelId="{4DAC8255-CBB3-4A40-8D4A-35A41ACAFC7B}">
      <dgm:prSet phldrT="[Texto]" custT="1"/>
      <dgm:spPr/>
      <dgm:t>
        <a:bodyPr/>
        <a:lstStyle/>
        <a:p>
          <a:r>
            <a:rPr lang="es-MX" sz="13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El Operador RPA, responsable del monitoreo de los procesos, identifica, </a:t>
          </a:r>
          <a:r>
            <a:rPr lang="es-CL" sz="1300" dirty="0">
              <a:effectLst/>
              <a:latin typeface="Arial" panose="020B0604020202020204" pitchFamily="34" charset="0"/>
              <a:ea typeface="Arial" panose="020B0604020202020204" pitchFamily="34" charset="0"/>
            </a:rPr>
            <a:t>analiza y gestiona la resolución de las fallas con base en los resultados obtenidos</a:t>
          </a:r>
          <a:r>
            <a:rPr lang="es-AR" sz="13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endParaRPr lang="es-AR" sz="1300" dirty="0"/>
        </a:p>
      </dgm:t>
    </dgm:pt>
    <dgm:pt modelId="{478DCB51-07F3-4575-AA6F-4E769B2FFA84}" type="parTrans" cxnId="{DFE685E9-ED02-43B4-BF72-160BB42FF324}">
      <dgm:prSet/>
      <dgm:spPr/>
      <dgm:t>
        <a:bodyPr/>
        <a:lstStyle/>
        <a:p>
          <a:endParaRPr lang="es-AR"/>
        </a:p>
      </dgm:t>
    </dgm:pt>
    <dgm:pt modelId="{6E1735BC-79EC-4AA4-80CE-5215AB818A81}" type="sibTrans" cxnId="{DFE685E9-ED02-43B4-BF72-160BB42FF324}">
      <dgm:prSet/>
      <dgm:spPr/>
      <dgm:t>
        <a:bodyPr/>
        <a:lstStyle/>
        <a:p>
          <a:endParaRPr lang="es-AR"/>
        </a:p>
      </dgm:t>
    </dgm:pt>
    <dgm:pt modelId="{68486423-7188-435E-89FB-ECFC3CF4EF6D}" type="pres">
      <dgm:prSet presAssocID="{765A3D86-175C-4942-A38A-181AA5F9FA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F4C17E12-66CC-4902-BE80-B39BBAE0BFC2}" type="pres">
      <dgm:prSet presAssocID="{765A3D86-175C-4942-A38A-181AA5F9FAC9}" presName="Name1" presStyleCnt="0"/>
      <dgm:spPr/>
    </dgm:pt>
    <dgm:pt modelId="{C0DA0247-4B75-4FAC-820D-6825D7D5CD2A}" type="pres">
      <dgm:prSet presAssocID="{765A3D86-175C-4942-A38A-181AA5F9FAC9}" presName="cycle" presStyleCnt="0"/>
      <dgm:spPr/>
    </dgm:pt>
    <dgm:pt modelId="{412D4318-692A-4A57-901C-45FE3B21CA28}" type="pres">
      <dgm:prSet presAssocID="{765A3D86-175C-4942-A38A-181AA5F9FAC9}" presName="srcNode" presStyleLbl="node1" presStyleIdx="0" presStyleCnt="3"/>
      <dgm:spPr/>
    </dgm:pt>
    <dgm:pt modelId="{889B61CD-BCE1-486B-837C-EEED098DA173}" type="pres">
      <dgm:prSet presAssocID="{765A3D86-175C-4942-A38A-181AA5F9FAC9}" presName="conn" presStyleLbl="parChTrans1D2" presStyleIdx="0" presStyleCnt="1"/>
      <dgm:spPr/>
      <dgm:t>
        <a:bodyPr/>
        <a:lstStyle/>
        <a:p>
          <a:endParaRPr lang="es-AR"/>
        </a:p>
      </dgm:t>
    </dgm:pt>
    <dgm:pt modelId="{9A43F473-EE76-4DAC-BA21-936BFDEE5483}" type="pres">
      <dgm:prSet presAssocID="{765A3D86-175C-4942-A38A-181AA5F9FAC9}" presName="extraNode" presStyleLbl="node1" presStyleIdx="0" presStyleCnt="3"/>
      <dgm:spPr/>
    </dgm:pt>
    <dgm:pt modelId="{7024CA78-6D49-465C-AC1B-BD2CE354F128}" type="pres">
      <dgm:prSet presAssocID="{765A3D86-175C-4942-A38A-181AA5F9FAC9}" presName="dstNode" presStyleLbl="node1" presStyleIdx="0" presStyleCnt="3"/>
      <dgm:spPr/>
    </dgm:pt>
    <dgm:pt modelId="{1260AE4D-F54D-4F42-B59B-97506B434A07}" type="pres">
      <dgm:prSet presAssocID="{0D3661DD-FB53-470D-8320-33CDFDB51CF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B18656-FD9D-4EAE-876C-CB7A956403D1}" type="pres">
      <dgm:prSet presAssocID="{0D3661DD-FB53-470D-8320-33CDFDB51CF7}" presName="accent_1" presStyleCnt="0"/>
      <dgm:spPr/>
    </dgm:pt>
    <dgm:pt modelId="{C91D6A6F-BB76-4718-9F0A-173846CF4FAD}" type="pres">
      <dgm:prSet presAssocID="{0D3661DD-FB53-470D-8320-33CDFDB51CF7}" presName="accentRepeatNode" presStyleLbl="solidFgAcc1" presStyleIdx="0" presStyleCnt="3"/>
      <dgm:spPr/>
    </dgm:pt>
    <dgm:pt modelId="{FBCBEA0D-FF0B-4CE5-B8D2-4E6C1D9FC408}" type="pres">
      <dgm:prSet presAssocID="{8F32F7FF-C5ED-450F-BAB8-E7BD9FBD1FE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4B38BBD-B739-4F74-8638-463FEE891DE6}" type="pres">
      <dgm:prSet presAssocID="{8F32F7FF-C5ED-450F-BAB8-E7BD9FBD1FE9}" presName="accent_2" presStyleCnt="0"/>
      <dgm:spPr/>
    </dgm:pt>
    <dgm:pt modelId="{232D659F-1C3F-4EF5-97FB-F6D5C78126A4}" type="pres">
      <dgm:prSet presAssocID="{8F32F7FF-C5ED-450F-BAB8-E7BD9FBD1FE9}" presName="accentRepeatNode" presStyleLbl="solidFgAcc1" presStyleIdx="1" presStyleCnt="3"/>
      <dgm:spPr/>
    </dgm:pt>
    <dgm:pt modelId="{0344905D-2A6C-4E0F-9224-9A174365115B}" type="pres">
      <dgm:prSet presAssocID="{4DAC8255-CBB3-4A40-8D4A-35A41ACAFC7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F2B8D96-F1E5-4680-9DDC-30B29B61C397}" type="pres">
      <dgm:prSet presAssocID="{4DAC8255-CBB3-4A40-8D4A-35A41ACAFC7B}" presName="accent_3" presStyleCnt="0"/>
      <dgm:spPr/>
    </dgm:pt>
    <dgm:pt modelId="{658E22E9-6074-4FF4-ADC1-D522A49B0D60}" type="pres">
      <dgm:prSet presAssocID="{4DAC8255-CBB3-4A40-8D4A-35A41ACAFC7B}" presName="accentRepeatNode" presStyleLbl="solidFgAcc1" presStyleIdx="2" presStyleCnt="3"/>
      <dgm:spPr/>
    </dgm:pt>
  </dgm:ptLst>
  <dgm:cxnLst>
    <dgm:cxn modelId="{DFE685E9-ED02-43B4-BF72-160BB42FF324}" srcId="{765A3D86-175C-4942-A38A-181AA5F9FAC9}" destId="{4DAC8255-CBB3-4A40-8D4A-35A41ACAFC7B}" srcOrd="2" destOrd="0" parTransId="{478DCB51-07F3-4575-AA6F-4E769B2FFA84}" sibTransId="{6E1735BC-79EC-4AA4-80CE-5215AB818A81}"/>
    <dgm:cxn modelId="{4C88EF4C-168B-4154-A9D2-D862ABEBF0D1}" srcId="{765A3D86-175C-4942-A38A-181AA5F9FAC9}" destId="{8F32F7FF-C5ED-450F-BAB8-E7BD9FBD1FE9}" srcOrd="1" destOrd="0" parTransId="{7C4E78AF-DE8B-463A-BA58-7D1B879B4D61}" sibTransId="{26E7F7BB-3105-4784-AA44-AAF3D41E7BE2}"/>
    <dgm:cxn modelId="{D3CD7A87-46AD-4F85-8C27-645B8A0442C6}" type="presOf" srcId="{0D3661DD-FB53-470D-8320-33CDFDB51CF7}" destId="{1260AE4D-F54D-4F42-B59B-97506B434A07}" srcOrd="0" destOrd="0" presId="urn:microsoft.com/office/officeart/2008/layout/VerticalCurvedList"/>
    <dgm:cxn modelId="{F680336D-9E1A-4D0B-AB6A-F70CC4DAD56B}" type="presOf" srcId="{8F32F7FF-C5ED-450F-BAB8-E7BD9FBD1FE9}" destId="{FBCBEA0D-FF0B-4CE5-B8D2-4E6C1D9FC408}" srcOrd="0" destOrd="0" presId="urn:microsoft.com/office/officeart/2008/layout/VerticalCurvedList"/>
    <dgm:cxn modelId="{016BEEA4-5967-481C-B4AB-319161550E6A}" type="presOf" srcId="{765A3D86-175C-4942-A38A-181AA5F9FAC9}" destId="{68486423-7188-435E-89FB-ECFC3CF4EF6D}" srcOrd="0" destOrd="0" presId="urn:microsoft.com/office/officeart/2008/layout/VerticalCurvedList"/>
    <dgm:cxn modelId="{733FBBCD-BD9D-4A93-B15A-8335D23A6C9D}" type="presOf" srcId="{83A29CD9-31BB-4E33-81D4-E6D6E26B7598}" destId="{889B61CD-BCE1-486B-837C-EEED098DA173}" srcOrd="0" destOrd="0" presId="urn:microsoft.com/office/officeart/2008/layout/VerticalCurvedList"/>
    <dgm:cxn modelId="{C9B3BEE1-1A6A-452D-A643-54E53DAAE094}" type="presOf" srcId="{4DAC8255-CBB3-4A40-8D4A-35A41ACAFC7B}" destId="{0344905D-2A6C-4E0F-9224-9A174365115B}" srcOrd="0" destOrd="0" presId="urn:microsoft.com/office/officeart/2008/layout/VerticalCurvedList"/>
    <dgm:cxn modelId="{6A8B9B20-C1F5-4C49-958F-189E80831B67}" srcId="{765A3D86-175C-4942-A38A-181AA5F9FAC9}" destId="{0D3661DD-FB53-470D-8320-33CDFDB51CF7}" srcOrd="0" destOrd="0" parTransId="{1D879F8E-306C-4A76-8384-7F1379129497}" sibTransId="{83A29CD9-31BB-4E33-81D4-E6D6E26B7598}"/>
    <dgm:cxn modelId="{DF94C5D8-8CE3-4BF4-A7E7-9F5B2040E7BC}" type="presParOf" srcId="{68486423-7188-435E-89FB-ECFC3CF4EF6D}" destId="{F4C17E12-66CC-4902-BE80-B39BBAE0BFC2}" srcOrd="0" destOrd="0" presId="urn:microsoft.com/office/officeart/2008/layout/VerticalCurvedList"/>
    <dgm:cxn modelId="{788A1E16-EC1F-4B30-86A1-2C9403DB0143}" type="presParOf" srcId="{F4C17E12-66CC-4902-BE80-B39BBAE0BFC2}" destId="{C0DA0247-4B75-4FAC-820D-6825D7D5CD2A}" srcOrd="0" destOrd="0" presId="urn:microsoft.com/office/officeart/2008/layout/VerticalCurvedList"/>
    <dgm:cxn modelId="{9F4DEE34-D998-4A5B-B107-9FCFDA7070E8}" type="presParOf" srcId="{C0DA0247-4B75-4FAC-820D-6825D7D5CD2A}" destId="{412D4318-692A-4A57-901C-45FE3B21CA28}" srcOrd="0" destOrd="0" presId="urn:microsoft.com/office/officeart/2008/layout/VerticalCurvedList"/>
    <dgm:cxn modelId="{CF2D36DE-B323-4D5B-AFAB-A5AF77FDBDB3}" type="presParOf" srcId="{C0DA0247-4B75-4FAC-820D-6825D7D5CD2A}" destId="{889B61CD-BCE1-486B-837C-EEED098DA173}" srcOrd="1" destOrd="0" presId="urn:microsoft.com/office/officeart/2008/layout/VerticalCurvedList"/>
    <dgm:cxn modelId="{0C35552E-A324-4057-BDF3-AA63EBDB6350}" type="presParOf" srcId="{C0DA0247-4B75-4FAC-820D-6825D7D5CD2A}" destId="{9A43F473-EE76-4DAC-BA21-936BFDEE5483}" srcOrd="2" destOrd="0" presId="urn:microsoft.com/office/officeart/2008/layout/VerticalCurvedList"/>
    <dgm:cxn modelId="{553127DD-C99F-4AAF-8041-846D95947510}" type="presParOf" srcId="{C0DA0247-4B75-4FAC-820D-6825D7D5CD2A}" destId="{7024CA78-6D49-465C-AC1B-BD2CE354F128}" srcOrd="3" destOrd="0" presId="urn:microsoft.com/office/officeart/2008/layout/VerticalCurvedList"/>
    <dgm:cxn modelId="{A1ECB9B8-A130-4631-A371-28DB009AB8ED}" type="presParOf" srcId="{F4C17E12-66CC-4902-BE80-B39BBAE0BFC2}" destId="{1260AE4D-F54D-4F42-B59B-97506B434A07}" srcOrd="1" destOrd="0" presId="urn:microsoft.com/office/officeart/2008/layout/VerticalCurvedList"/>
    <dgm:cxn modelId="{A9FE29DA-FFCF-40F8-AF7D-59B6D5763F42}" type="presParOf" srcId="{F4C17E12-66CC-4902-BE80-B39BBAE0BFC2}" destId="{F5B18656-FD9D-4EAE-876C-CB7A956403D1}" srcOrd="2" destOrd="0" presId="urn:microsoft.com/office/officeart/2008/layout/VerticalCurvedList"/>
    <dgm:cxn modelId="{7783CFB6-C22D-4AF8-969D-29FD922BBCA5}" type="presParOf" srcId="{F5B18656-FD9D-4EAE-876C-CB7A956403D1}" destId="{C91D6A6F-BB76-4718-9F0A-173846CF4FAD}" srcOrd="0" destOrd="0" presId="urn:microsoft.com/office/officeart/2008/layout/VerticalCurvedList"/>
    <dgm:cxn modelId="{BCAE3F3C-2681-4B57-B6BC-5AA2B9B0B5BC}" type="presParOf" srcId="{F4C17E12-66CC-4902-BE80-B39BBAE0BFC2}" destId="{FBCBEA0D-FF0B-4CE5-B8D2-4E6C1D9FC408}" srcOrd="3" destOrd="0" presId="urn:microsoft.com/office/officeart/2008/layout/VerticalCurvedList"/>
    <dgm:cxn modelId="{96F7D1A6-81C2-4A2B-AE36-1290925E8FE2}" type="presParOf" srcId="{F4C17E12-66CC-4902-BE80-B39BBAE0BFC2}" destId="{84B38BBD-B739-4F74-8638-463FEE891DE6}" srcOrd="4" destOrd="0" presId="urn:microsoft.com/office/officeart/2008/layout/VerticalCurvedList"/>
    <dgm:cxn modelId="{A69D68C6-FC9C-49B5-B6A4-420105B69343}" type="presParOf" srcId="{84B38BBD-B739-4F74-8638-463FEE891DE6}" destId="{232D659F-1C3F-4EF5-97FB-F6D5C78126A4}" srcOrd="0" destOrd="0" presId="urn:microsoft.com/office/officeart/2008/layout/VerticalCurvedList"/>
    <dgm:cxn modelId="{87DEAA7D-EC2E-47C1-8BC9-8719E47223BE}" type="presParOf" srcId="{F4C17E12-66CC-4902-BE80-B39BBAE0BFC2}" destId="{0344905D-2A6C-4E0F-9224-9A174365115B}" srcOrd="5" destOrd="0" presId="urn:microsoft.com/office/officeart/2008/layout/VerticalCurvedList"/>
    <dgm:cxn modelId="{36B45C42-C169-44CC-8F16-4F567E73A04B}" type="presParOf" srcId="{F4C17E12-66CC-4902-BE80-B39BBAE0BFC2}" destId="{DF2B8D96-F1E5-4680-9DDC-30B29B61C397}" srcOrd="6" destOrd="0" presId="urn:microsoft.com/office/officeart/2008/layout/VerticalCurvedList"/>
    <dgm:cxn modelId="{9305527A-3DC1-44DE-BEDC-10B1C57A4E53}" type="presParOf" srcId="{DF2B8D96-F1E5-4680-9DDC-30B29B61C397}" destId="{658E22E9-6074-4FF4-ADC1-D522A49B0D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8D20A-5F49-4B60-826D-64E4F07BB8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45CB076-E61B-4E5E-94BF-F4D85E5A87CC}">
      <dgm:prSet phldrT="[Texto]" custT="1"/>
      <dgm:spPr>
        <a:solidFill>
          <a:prstClr val="white">
            <a:lumMod val="75000"/>
          </a:prst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Verificar y Analizar procesos robotizados y solicitudes sobre los mismos</a:t>
          </a:r>
          <a:endParaRPr lang="es-AR" sz="1200" b="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F593A411-EBC6-400B-BD44-9FC581911C72}" type="parTrans" cxnId="{9A596558-0BCF-4B4F-8070-424B33BDD849}">
      <dgm:prSet/>
      <dgm:spPr/>
      <dgm:t>
        <a:bodyPr/>
        <a:lstStyle/>
        <a:p>
          <a:endParaRPr lang="es-AR" sz="1600" b="1"/>
        </a:p>
      </dgm:t>
    </dgm:pt>
    <dgm:pt modelId="{E4F4FDC1-378E-47A9-A620-D7F4BB9AE626}" type="sibTrans" cxnId="{9A596558-0BCF-4B4F-8070-424B33BDD849}">
      <dgm:prSet custT="1"/>
      <dgm:spPr/>
      <dgm:t>
        <a:bodyPr/>
        <a:lstStyle/>
        <a:p>
          <a:endParaRPr lang="es-AR" sz="1200" b="1"/>
        </a:p>
      </dgm:t>
    </dgm:pt>
    <dgm:pt modelId="{E156C896-9E72-4302-B3CA-F837CF54C72E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ES" sz="1200" b="0" dirty="0"/>
            <a:t>Monitorear ejecución de procesos robotizados</a:t>
          </a:r>
          <a:endParaRPr lang="es-AR" sz="1200" b="0" dirty="0"/>
        </a:p>
      </dgm:t>
    </dgm:pt>
    <dgm:pt modelId="{080F89F9-E04B-442D-8EE1-F9DA37401D6C}" type="parTrans" cxnId="{D45D0552-CF55-4445-BCE5-E8752470D1FA}">
      <dgm:prSet/>
      <dgm:spPr/>
      <dgm:t>
        <a:bodyPr/>
        <a:lstStyle/>
        <a:p>
          <a:endParaRPr lang="es-AR" sz="1600" b="1"/>
        </a:p>
      </dgm:t>
    </dgm:pt>
    <dgm:pt modelId="{C87D6746-67F6-4A25-8454-62272817AC05}" type="sibTrans" cxnId="{D45D0552-CF55-4445-BCE5-E8752470D1FA}">
      <dgm:prSet custT="1"/>
      <dgm:spPr/>
      <dgm:t>
        <a:bodyPr/>
        <a:lstStyle/>
        <a:p>
          <a:endParaRPr lang="es-AR" sz="1200" b="1"/>
        </a:p>
      </dgm:t>
    </dgm:pt>
    <dgm:pt modelId="{1DC94580-77AE-454F-8305-D9E1AC453F22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s-MX" sz="1200" dirty="0">
              <a:solidFill>
                <a:schemeClr val="bg1"/>
              </a:solidFill>
            </a:rPr>
            <a:t>Analizar, gestionar y registrar excepciones controladas/no controladas</a:t>
          </a:r>
          <a:endParaRPr lang="es-AR" sz="1200" b="1" dirty="0"/>
        </a:p>
      </dgm:t>
    </dgm:pt>
    <dgm:pt modelId="{106C277D-5A09-4FFF-BEA9-7223625A174A}" type="parTrans" cxnId="{5B72DA9C-CCCC-4D41-B5FE-F4605200EF7B}">
      <dgm:prSet/>
      <dgm:spPr/>
      <dgm:t>
        <a:bodyPr/>
        <a:lstStyle/>
        <a:p>
          <a:endParaRPr lang="es-AR" sz="1600" b="1"/>
        </a:p>
      </dgm:t>
    </dgm:pt>
    <dgm:pt modelId="{485A6EFA-B3C4-421F-B699-7FE04CE04FA0}" type="sibTrans" cxnId="{5B72DA9C-CCCC-4D41-B5FE-F4605200EF7B}">
      <dgm:prSet custT="1"/>
      <dgm:spPr/>
      <dgm:t>
        <a:bodyPr/>
        <a:lstStyle/>
        <a:p>
          <a:endParaRPr lang="es-AR" sz="1200" b="1"/>
        </a:p>
      </dgm:t>
    </dgm:pt>
    <dgm:pt modelId="{FE7FBEBA-53A2-4D35-BB6E-62C374FE5C3B}" type="pres">
      <dgm:prSet presAssocID="{2368D20A-5F49-4B60-826D-64E4F07BB8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2AF413B-10DA-43CF-8AF9-23627052DA58}" type="pres">
      <dgm:prSet presAssocID="{F45CB076-E61B-4E5E-94BF-F4D85E5A87CC}" presName="node" presStyleLbl="node1" presStyleIdx="0" presStyleCnt="3" custScaleX="102615" custScaleY="64410" custLinFactNeighborY="-5058">
        <dgm:presLayoutVars>
          <dgm:bulletEnabled val="1"/>
        </dgm:presLayoutVars>
      </dgm:prSet>
      <dgm:spPr>
        <a:xfrm>
          <a:off x="6645" y="1242971"/>
          <a:ext cx="1986197" cy="898432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AR"/>
        </a:p>
      </dgm:t>
    </dgm:pt>
    <dgm:pt modelId="{4E48088A-705C-46EE-A815-D0CABFB388E0}" type="pres">
      <dgm:prSet presAssocID="{E4F4FDC1-378E-47A9-A620-D7F4BB9AE626}" presName="sibTrans" presStyleLbl="sibTrans2D1" presStyleIdx="0" presStyleCnt="2"/>
      <dgm:spPr/>
      <dgm:t>
        <a:bodyPr/>
        <a:lstStyle/>
        <a:p>
          <a:endParaRPr lang="es-AR"/>
        </a:p>
      </dgm:t>
    </dgm:pt>
    <dgm:pt modelId="{E05983BF-C65C-4C02-A665-4DF3F4CC7757}" type="pres">
      <dgm:prSet presAssocID="{E4F4FDC1-378E-47A9-A620-D7F4BB9AE626}" presName="connectorText" presStyleLbl="sibTrans2D1" presStyleIdx="0" presStyleCnt="2"/>
      <dgm:spPr/>
      <dgm:t>
        <a:bodyPr/>
        <a:lstStyle/>
        <a:p>
          <a:endParaRPr lang="es-AR"/>
        </a:p>
      </dgm:t>
    </dgm:pt>
    <dgm:pt modelId="{1665F6E6-4E40-40A4-A03D-EAD9F96190AB}" type="pres">
      <dgm:prSet presAssocID="{E156C896-9E72-4302-B3CA-F837CF54C72E}" presName="node" presStyleLbl="node1" presStyleIdx="1" presStyleCnt="3" custScaleY="64640" custLinFactNeighborX="18270" custLinFactNeighborY="-49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FA4A7E-2213-49F5-B70E-DC711D573F54}" type="pres">
      <dgm:prSet presAssocID="{C87D6746-67F6-4A25-8454-62272817AC05}" presName="sibTrans" presStyleLbl="sibTrans2D1" presStyleIdx="1" presStyleCnt="2"/>
      <dgm:spPr/>
      <dgm:t>
        <a:bodyPr/>
        <a:lstStyle/>
        <a:p>
          <a:endParaRPr lang="es-AR"/>
        </a:p>
      </dgm:t>
    </dgm:pt>
    <dgm:pt modelId="{91829DA8-C2DD-4CA3-8A71-9586CFC02BF1}" type="pres">
      <dgm:prSet presAssocID="{C87D6746-67F6-4A25-8454-62272817AC05}" presName="connectorText" presStyleLbl="sibTrans2D1" presStyleIdx="1" presStyleCnt="2"/>
      <dgm:spPr/>
      <dgm:t>
        <a:bodyPr/>
        <a:lstStyle/>
        <a:p>
          <a:endParaRPr lang="es-AR"/>
        </a:p>
      </dgm:t>
    </dgm:pt>
    <dgm:pt modelId="{F5B77DE7-5556-47DF-9494-EDBDCC518D84}" type="pres">
      <dgm:prSet presAssocID="{1DC94580-77AE-454F-8305-D9E1AC453F22}" presName="node" presStyleLbl="node1" presStyleIdx="2" presStyleCnt="3" custScaleY="66427" custLinFactNeighborX="236" custLinFactNeighborY="-40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7D29F2D-2186-4990-8C4A-6A085B7ABFB6}" type="presOf" srcId="{F45CB076-E61B-4E5E-94BF-F4D85E5A87CC}" destId="{92AF413B-10DA-43CF-8AF9-23627052DA58}" srcOrd="0" destOrd="0" presId="urn:microsoft.com/office/officeart/2005/8/layout/process1"/>
    <dgm:cxn modelId="{5B72DA9C-CCCC-4D41-B5FE-F4605200EF7B}" srcId="{2368D20A-5F49-4B60-826D-64E4F07BB8D5}" destId="{1DC94580-77AE-454F-8305-D9E1AC453F22}" srcOrd="2" destOrd="0" parTransId="{106C277D-5A09-4FFF-BEA9-7223625A174A}" sibTransId="{485A6EFA-B3C4-421F-B699-7FE04CE04FA0}"/>
    <dgm:cxn modelId="{86F55308-E3F1-4BD1-ADCF-30E8B355C906}" type="presOf" srcId="{C87D6746-67F6-4A25-8454-62272817AC05}" destId="{91829DA8-C2DD-4CA3-8A71-9586CFC02BF1}" srcOrd="1" destOrd="0" presId="urn:microsoft.com/office/officeart/2005/8/layout/process1"/>
    <dgm:cxn modelId="{2BC53569-1107-47B8-A042-43FFADE83DDF}" type="presOf" srcId="{E4F4FDC1-378E-47A9-A620-D7F4BB9AE626}" destId="{E05983BF-C65C-4C02-A665-4DF3F4CC7757}" srcOrd="1" destOrd="0" presId="urn:microsoft.com/office/officeart/2005/8/layout/process1"/>
    <dgm:cxn modelId="{0B44C78F-4A66-418C-B57B-F7BCC52EB8AD}" type="presOf" srcId="{E156C896-9E72-4302-B3CA-F837CF54C72E}" destId="{1665F6E6-4E40-40A4-A03D-EAD9F96190AB}" srcOrd="0" destOrd="0" presId="urn:microsoft.com/office/officeart/2005/8/layout/process1"/>
    <dgm:cxn modelId="{D5D8045A-4622-40B5-8D1E-23FCB4C96F9E}" type="presOf" srcId="{2368D20A-5F49-4B60-826D-64E4F07BB8D5}" destId="{FE7FBEBA-53A2-4D35-BB6E-62C374FE5C3B}" srcOrd="0" destOrd="0" presId="urn:microsoft.com/office/officeart/2005/8/layout/process1"/>
    <dgm:cxn modelId="{D45D0552-CF55-4445-BCE5-E8752470D1FA}" srcId="{2368D20A-5F49-4B60-826D-64E4F07BB8D5}" destId="{E156C896-9E72-4302-B3CA-F837CF54C72E}" srcOrd="1" destOrd="0" parTransId="{080F89F9-E04B-442D-8EE1-F9DA37401D6C}" sibTransId="{C87D6746-67F6-4A25-8454-62272817AC05}"/>
    <dgm:cxn modelId="{B5AED5BB-1218-4E60-A6CB-6CAB866C3A54}" type="presOf" srcId="{1DC94580-77AE-454F-8305-D9E1AC453F22}" destId="{F5B77DE7-5556-47DF-9494-EDBDCC518D84}" srcOrd="0" destOrd="0" presId="urn:microsoft.com/office/officeart/2005/8/layout/process1"/>
    <dgm:cxn modelId="{95B465F2-303C-427A-ABD4-0F9D0B3057CC}" type="presOf" srcId="{E4F4FDC1-378E-47A9-A620-D7F4BB9AE626}" destId="{4E48088A-705C-46EE-A815-D0CABFB388E0}" srcOrd="0" destOrd="0" presId="urn:microsoft.com/office/officeart/2005/8/layout/process1"/>
    <dgm:cxn modelId="{9A596558-0BCF-4B4F-8070-424B33BDD849}" srcId="{2368D20A-5F49-4B60-826D-64E4F07BB8D5}" destId="{F45CB076-E61B-4E5E-94BF-F4D85E5A87CC}" srcOrd="0" destOrd="0" parTransId="{F593A411-EBC6-400B-BD44-9FC581911C72}" sibTransId="{E4F4FDC1-378E-47A9-A620-D7F4BB9AE626}"/>
    <dgm:cxn modelId="{FEA6E6EC-6600-4DAB-8431-09E79D4013B3}" type="presOf" srcId="{C87D6746-67F6-4A25-8454-62272817AC05}" destId="{BCFA4A7E-2213-49F5-B70E-DC711D573F54}" srcOrd="0" destOrd="0" presId="urn:microsoft.com/office/officeart/2005/8/layout/process1"/>
    <dgm:cxn modelId="{F3271391-9340-40DC-96E9-7F552443F4AA}" type="presParOf" srcId="{FE7FBEBA-53A2-4D35-BB6E-62C374FE5C3B}" destId="{92AF413B-10DA-43CF-8AF9-23627052DA58}" srcOrd="0" destOrd="0" presId="urn:microsoft.com/office/officeart/2005/8/layout/process1"/>
    <dgm:cxn modelId="{FB2A1E5F-ACF9-476A-BACE-EBD8493D5D72}" type="presParOf" srcId="{FE7FBEBA-53A2-4D35-BB6E-62C374FE5C3B}" destId="{4E48088A-705C-46EE-A815-D0CABFB388E0}" srcOrd="1" destOrd="0" presId="urn:microsoft.com/office/officeart/2005/8/layout/process1"/>
    <dgm:cxn modelId="{2DD5F034-A825-48EC-B588-9B65C3C55120}" type="presParOf" srcId="{4E48088A-705C-46EE-A815-D0CABFB388E0}" destId="{E05983BF-C65C-4C02-A665-4DF3F4CC7757}" srcOrd="0" destOrd="0" presId="urn:microsoft.com/office/officeart/2005/8/layout/process1"/>
    <dgm:cxn modelId="{0D7F6D8E-BF76-4D30-A418-7D3FBDD5C315}" type="presParOf" srcId="{FE7FBEBA-53A2-4D35-BB6E-62C374FE5C3B}" destId="{1665F6E6-4E40-40A4-A03D-EAD9F96190AB}" srcOrd="2" destOrd="0" presId="urn:microsoft.com/office/officeart/2005/8/layout/process1"/>
    <dgm:cxn modelId="{DCD3CFAD-6FE0-4ED1-AC2D-3FFE7798D6CA}" type="presParOf" srcId="{FE7FBEBA-53A2-4D35-BB6E-62C374FE5C3B}" destId="{BCFA4A7E-2213-49F5-B70E-DC711D573F54}" srcOrd="3" destOrd="0" presId="urn:microsoft.com/office/officeart/2005/8/layout/process1"/>
    <dgm:cxn modelId="{525F420C-5493-4DEC-9948-E524E62F3C92}" type="presParOf" srcId="{BCFA4A7E-2213-49F5-B70E-DC711D573F54}" destId="{91829DA8-C2DD-4CA3-8A71-9586CFC02BF1}" srcOrd="0" destOrd="0" presId="urn:microsoft.com/office/officeart/2005/8/layout/process1"/>
    <dgm:cxn modelId="{29868567-26A4-48CD-8B0F-3206341726A7}" type="presParOf" srcId="{FE7FBEBA-53A2-4D35-BB6E-62C374FE5C3B}" destId="{F5B77DE7-5556-47DF-9494-EDBDCC518D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21A7C-414E-654B-AD99-6C9E7A1F9954}" type="datetime1">
              <a:rPr lang="es-AR" smtClean="0"/>
              <a:pPr/>
              <a:t>29/4/2020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7F3D-FC6B-A149-AC61-EDB1DDD1E1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0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196B3-BE22-DA46-A461-B1EFBC506113}" type="datetime1">
              <a:rPr lang="es-AR" smtClean="0"/>
              <a:pPr/>
              <a:t>29/4/2020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B691-F3B1-4546-BD99-9E8FF2701CC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19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9B691-F3B1-4546-BD99-9E8FF2701CC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00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 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0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ÚNICO GRÁFICO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6" y="345260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2" y="329183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6" y="429041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2" y="412963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4" y="453501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4" y="369495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57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8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8"/>
            <a:ext cx="2448520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117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GRÁFICO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3" y="92112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3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5" y="1398996"/>
            <a:ext cx="2360613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0" y="85730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0" y="115699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50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49098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 + DESTACADOS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4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4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4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4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0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0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0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0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7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7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6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6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0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4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042382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4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3"/>
            <a:ext cx="8424000" cy="6463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6765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TABLA + TEXTO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52028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2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928038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TABLA 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36004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4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85989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LÍNEA DE TIEMPO</a:t>
            </a:r>
            <a:endParaRPr lang="en-US" dirty="0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3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8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5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2488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580112" y="536400"/>
            <a:ext cx="35638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5882912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5882912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5882912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5882912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882912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882912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882912" y="3621112"/>
            <a:ext cx="3187204" cy="1231106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2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30066" y="536400"/>
            <a:ext cx="2801866" cy="46070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924684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1968388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96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5580112" y="536401"/>
            <a:ext cx="3563887" cy="167530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9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4566912" y="536400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8163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GALERÍA VARIAS IMÁGENES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96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84654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IMAGEN PANTALLA COMPLETA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850261" cy="360850"/>
          </a:xfrm>
        </p:spPr>
        <p:txBody>
          <a:bodyPr wrap="none"/>
          <a:lstStyle/>
          <a:p>
            <a:r>
              <a:rPr lang="es-ES_tradnl" dirty="0"/>
              <a:t>VIDEO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5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video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50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5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imagen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2477501" cy="36000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DOS DATOS DESTACADOS</a:t>
            </a:r>
            <a:endParaRPr lang="en-US" dirty="0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41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059582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1059582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1059582"/>
            <a:ext cx="3059832" cy="22971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2"/>
            <a:ext cx="2548931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TRES DATOS DESTACADOS</a:t>
            </a:r>
            <a:endParaRPr lang="en-US" dirty="0"/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794715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54660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2408413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0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08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4746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 dirty="0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4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5"/>
            <a:ext cx="8424000" cy="646331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03199"/>
            <a:ext cx="2682686" cy="360000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 dirty="0"/>
              <a:t>IMAGEN + TEXTO PUNTEADO</a:t>
            </a:r>
            <a:endParaRPr lang="en-US" dirty="0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3597743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TEXTO EN PÁRRAFOS (2 COLUMNAS)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51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3" y="3733658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/>
          <p:cNvSpPr/>
          <p:nvPr userDrawn="1"/>
        </p:nvSpPr>
        <p:spPr>
          <a:xfrm>
            <a:off x="7139743" y="2641714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39"/>
            <a:ext cx="6552976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3044708" cy="360000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 dirty="0"/>
              <a:t>IMAGEN + TEXTO EN PÁRRAFO</a:t>
            </a:r>
            <a:endParaRPr lang="en-US" dirty="0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6" y="299905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6" y="407487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7" y="324611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7" y="43262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5423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3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1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447941" cy="360850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IMÁGENES + PARRAFOS</a:t>
            </a:r>
            <a:endParaRPr lang="en-US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1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66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50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7" y="1816486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61774"/>
          </a:xfrm>
        </p:spPr>
        <p:txBody>
          <a:bodyPr numCol="1" spcCol="335992">
            <a:spAutoFit/>
          </a:bodyPr>
          <a:lstStyle>
            <a:lvl1pPr marL="182506" marR="0" indent="-182506" algn="l" defTabSz="45705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1" y="437051"/>
            <a:ext cx="316884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7" y="2892303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200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706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0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588" y="172402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-1588" y="2578102"/>
            <a:ext cx="7459663" cy="2524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pic>
        <p:nvPicPr>
          <p:cNvPr id="6" name="2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2578102"/>
            <a:ext cx="2746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-1589" y="171767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-1587" y="171926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3914" y="2025650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5725" y="172720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38575" y="2596671"/>
            <a:ext cx="4950550" cy="215444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 typeface="Arial" charset="0"/>
              <a:buNone/>
              <a:defRPr sz="1233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38574" y="198592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770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</p:spTree>
    <p:extLst>
      <p:ext uri="{BB962C8B-B14F-4D97-AF65-F5344CB8AC3E}">
        <p14:creationId xmlns:p14="http://schemas.microsoft.com/office/powerpoint/2010/main" val="138588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9242E44A-7C34-47A7-8A0F-C14D596FE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3" y="31837"/>
            <a:ext cx="6489427" cy="4031226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376913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376278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1" y="376437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4763" y="376913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4763" y="376913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5501" y="4070761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7313" y="377231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40162" y="403103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117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05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1"/>
            <a:ext cx="8793163" cy="60960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1692275" y="206376"/>
            <a:ext cx="0" cy="196850"/>
          </a:xfrm>
          <a:prstGeom prst="line">
            <a:avLst/>
          </a:prstGeom>
          <a:ln w="15875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0" y="19051"/>
            <a:ext cx="1371600" cy="565150"/>
            <a:chOff x="0" y="0"/>
            <a:chExt cx="1692275" cy="609600"/>
          </a:xfrm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896" y="190072"/>
              <a:ext cx="846138" cy="210620"/>
              <a:chOff x="574420" y="207571"/>
              <a:chExt cx="776288" cy="193069"/>
            </a:xfrm>
          </p:grpSpPr>
          <p:sp>
            <p:nvSpPr>
              <p:cNvPr id="9" name="Freeform 12"/>
              <p:cNvSpPr>
                <a:spLocks/>
              </p:cNvSpPr>
              <p:nvPr userDrawn="1"/>
            </p:nvSpPr>
            <p:spPr bwMode="auto">
              <a:xfrm>
                <a:off x="574420" y="207571"/>
                <a:ext cx="278530" cy="19306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Freeform 14"/>
              <p:cNvSpPr>
                <a:spLocks noEditPoints="1"/>
              </p:cNvSpPr>
              <p:nvPr userDrawn="1"/>
            </p:nvSpPr>
            <p:spPr bwMode="auto">
              <a:xfrm>
                <a:off x="885295" y="207571"/>
                <a:ext cx="228214" cy="19306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3" name="Freeform 17"/>
              <p:cNvSpPr>
                <a:spLocks/>
              </p:cNvSpPr>
              <p:nvPr userDrawn="1"/>
            </p:nvSpPr>
            <p:spPr bwMode="auto">
              <a:xfrm>
                <a:off x="1149448" y="207571"/>
                <a:ext cx="201260" cy="19306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10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71465" y="861562"/>
            <a:ext cx="8505825" cy="44954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  <a:lvl2pPr marL="340134" indent="-170068">
              <a:defRPr/>
            </a:lvl2pPr>
            <a:lvl3pPr marL="340134" indent="-170068">
              <a:defRPr/>
            </a:lvl3pPr>
            <a:lvl4pPr marL="340134" indent="-170068">
              <a:defRPr/>
            </a:lvl4pPr>
            <a:lvl5pPr marL="340134" indent="-170068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4" y="227014"/>
            <a:ext cx="6840537" cy="1795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422"/>
              </a:lnSpc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 algn="l">
              <a:defRPr sz="75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7"/>
            <a:ext cx="2976035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(1 COLUMNA)</a:t>
            </a:r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646331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88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1" y="1"/>
            <a:ext cx="1692275" cy="609600"/>
            <a:chOff x="0" y="0"/>
            <a:chExt cx="1692275" cy="60960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75" y="0"/>
              <a:ext cx="857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38" y="0"/>
              <a:ext cx="7937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3" y="0"/>
              <a:ext cx="857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360363" y="117475"/>
              <a:ext cx="58737" cy="58738"/>
            </a:xfrm>
            <a:custGeom>
              <a:avLst/>
              <a:gdLst>
                <a:gd name="T0" fmla="*/ 2147483647 w 110"/>
                <a:gd name="T1" fmla="*/ 2147483647 h 111"/>
                <a:gd name="T2" fmla="*/ 2147483647 w 110"/>
                <a:gd name="T3" fmla="*/ 2147483647 h 111"/>
                <a:gd name="T4" fmla="*/ 2147483647 w 110"/>
                <a:gd name="T5" fmla="*/ 2147483647 h 111"/>
                <a:gd name="T6" fmla="*/ 2147483647 w 110"/>
                <a:gd name="T7" fmla="*/ 2147483647 h 111"/>
                <a:gd name="T8" fmla="*/ 2147483647 w 110"/>
                <a:gd name="T9" fmla="*/ 2147483647 h 111"/>
                <a:gd name="T10" fmla="*/ 2147483647 w 110"/>
                <a:gd name="T11" fmla="*/ 2147483647 h 111"/>
                <a:gd name="T12" fmla="*/ 2147483647 w 110"/>
                <a:gd name="T13" fmla="*/ 2147483647 h 111"/>
                <a:gd name="T14" fmla="*/ 2147483647 w 110"/>
                <a:gd name="T15" fmla="*/ 2147483647 h 111"/>
                <a:gd name="T16" fmla="*/ 2147483647 w 110"/>
                <a:gd name="T17" fmla="*/ 2147483647 h 111"/>
                <a:gd name="T18" fmla="*/ 2147483647 w 110"/>
                <a:gd name="T19" fmla="*/ 0 h 111"/>
                <a:gd name="T20" fmla="*/ 2147483647 w 110"/>
                <a:gd name="T21" fmla="*/ 0 h 111"/>
                <a:gd name="T22" fmla="*/ 2147483647 w 110"/>
                <a:gd name="T23" fmla="*/ 2147483647 h 111"/>
                <a:gd name="T24" fmla="*/ 2147483647 w 110"/>
                <a:gd name="T25" fmla="*/ 2147483647 h 111"/>
                <a:gd name="T26" fmla="*/ 2147483647 w 110"/>
                <a:gd name="T27" fmla="*/ 2147483647 h 111"/>
                <a:gd name="T28" fmla="*/ 2147483647 w 110"/>
                <a:gd name="T29" fmla="*/ 2147483647 h 111"/>
                <a:gd name="T30" fmla="*/ 2147483647 w 110"/>
                <a:gd name="T31" fmla="*/ 2147483647 h 111"/>
                <a:gd name="T32" fmla="*/ 2147483647 w 110"/>
                <a:gd name="T33" fmla="*/ 2147483647 h 111"/>
                <a:gd name="T34" fmla="*/ 2147483647 w 110"/>
                <a:gd name="T35" fmla="*/ 2147483647 h 111"/>
                <a:gd name="T36" fmla="*/ 0 w 110"/>
                <a:gd name="T37" fmla="*/ 2147483647 h 111"/>
                <a:gd name="T38" fmla="*/ 0 w 110"/>
                <a:gd name="T39" fmla="*/ 2147483647 h 111"/>
                <a:gd name="T40" fmla="*/ 2147483647 w 110"/>
                <a:gd name="T41" fmla="*/ 2147483647 h 111"/>
                <a:gd name="T42" fmla="*/ 2147483647 w 110"/>
                <a:gd name="T43" fmla="*/ 2147483647 h 111"/>
                <a:gd name="T44" fmla="*/ 2147483647 w 110"/>
                <a:gd name="T45" fmla="*/ 2147483647 h 111"/>
                <a:gd name="T46" fmla="*/ 2147483647 w 110"/>
                <a:gd name="T47" fmla="*/ 2147483647 h 111"/>
                <a:gd name="T48" fmla="*/ 2147483647 w 110"/>
                <a:gd name="T49" fmla="*/ 2147483647 h 111"/>
                <a:gd name="T50" fmla="*/ 2147483647 w 110"/>
                <a:gd name="T51" fmla="*/ 2147483647 h 111"/>
                <a:gd name="T52" fmla="*/ 2147483647 w 110"/>
                <a:gd name="T53" fmla="*/ 2147483647 h 111"/>
                <a:gd name="T54" fmla="*/ 2147483647 w 110"/>
                <a:gd name="T55" fmla="*/ 2147483647 h 111"/>
                <a:gd name="T56" fmla="*/ 2147483647 w 110"/>
                <a:gd name="T57" fmla="*/ 2147483647 h 111"/>
                <a:gd name="T58" fmla="*/ 2147483647 w 110"/>
                <a:gd name="T59" fmla="*/ 2147483647 h 111"/>
                <a:gd name="T60" fmla="*/ 2147483647 w 110"/>
                <a:gd name="T61" fmla="*/ 2147483647 h 111"/>
                <a:gd name="T62" fmla="*/ 2147483647 w 110"/>
                <a:gd name="T63" fmla="*/ 2147483647 h 111"/>
                <a:gd name="T64" fmla="*/ 2147483647 w 110"/>
                <a:gd name="T65" fmla="*/ 2147483647 h 111"/>
                <a:gd name="T66" fmla="*/ 2147483647 w 110"/>
                <a:gd name="T67" fmla="*/ 2147483647 h 111"/>
                <a:gd name="T68" fmla="*/ 2147483647 w 110"/>
                <a:gd name="T69" fmla="*/ 2147483647 h 111"/>
                <a:gd name="T70" fmla="*/ 2147483647 w 110"/>
                <a:gd name="T71" fmla="*/ 2147483647 h 111"/>
                <a:gd name="T72" fmla="*/ 2147483647 w 110"/>
                <a:gd name="T73" fmla="*/ 2147483647 h 1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0" h="111">
                  <a:moveTo>
                    <a:pt x="110" y="55"/>
                  </a:moveTo>
                  <a:lnTo>
                    <a:pt x="110" y="55"/>
                  </a:lnTo>
                  <a:lnTo>
                    <a:pt x="110" y="44"/>
                  </a:lnTo>
                  <a:lnTo>
                    <a:pt x="107" y="34"/>
                  </a:lnTo>
                  <a:lnTo>
                    <a:pt x="101" y="24"/>
                  </a:lnTo>
                  <a:lnTo>
                    <a:pt x="95" y="16"/>
                  </a:lnTo>
                  <a:lnTo>
                    <a:pt x="86" y="10"/>
                  </a:lnTo>
                  <a:lnTo>
                    <a:pt x="77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5" y="10"/>
                  </a:lnTo>
                  <a:lnTo>
                    <a:pt x="16" y="16"/>
                  </a:lnTo>
                  <a:lnTo>
                    <a:pt x="9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5"/>
                  </a:lnTo>
                  <a:lnTo>
                    <a:pt x="1" y="67"/>
                  </a:lnTo>
                  <a:lnTo>
                    <a:pt x="4" y="78"/>
                  </a:lnTo>
                  <a:lnTo>
                    <a:pt x="9" y="86"/>
                  </a:lnTo>
                  <a:lnTo>
                    <a:pt x="16" y="94"/>
                  </a:lnTo>
                  <a:lnTo>
                    <a:pt x="25" y="102"/>
                  </a:lnTo>
                  <a:lnTo>
                    <a:pt x="34" y="106"/>
                  </a:lnTo>
                  <a:lnTo>
                    <a:pt x="44" y="110"/>
                  </a:lnTo>
                  <a:lnTo>
                    <a:pt x="56" y="111"/>
                  </a:lnTo>
                  <a:lnTo>
                    <a:pt x="66" y="110"/>
                  </a:lnTo>
                  <a:lnTo>
                    <a:pt x="77" y="106"/>
                  </a:lnTo>
                  <a:lnTo>
                    <a:pt x="86" y="102"/>
                  </a:lnTo>
                  <a:lnTo>
                    <a:pt x="95" y="94"/>
                  </a:lnTo>
                  <a:lnTo>
                    <a:pt x="101" y="86"/>
                  </a:lnTo>
                  <a:lnTo>
                    <a:pt x="107" y="78"/>
                  </a:lnTo>
                  <a:lnTo>
                    <a:pt x="110" y="67"/>
                  </a:lnTo>
                  <a:lnTo>
                    <a:pt x="110" y="55"/>
                  </a:lnTo>
                  <a:close/>
                </a:path>
              </a:pathLst>
            </a:custGeom>
            <a:solidFill>
              <a:srgbClr val="FFC8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1701800" y="1685926"/>
            <a:ext cx="0" cy="4397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26919" y="1671172"/>
            <a:ext cx="6840537" cy="2625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96" baseline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018" y="2034544"/>
            <a:ext cx="4950550" cy="215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sz="1233" smtClean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15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 algn="l">
              <a:defRPr sz="75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2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>
          <a:xfrm>
            <a:off x="3284539" y="2166939"/>
            <a:ext cx="2576512" cy="431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" y="2166939"/>
            <a:ext cx="3284538" cy="43180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grpSp>
        <p:nvGrpSpPr>
          <p:cNvPr id="2" name="11 Grupo"/>
          <p:cNvGrpSpPr>
            <a:grpSpLocks/>
          </p:cNvGrpSpPr>
          <p:nvPr userDrawn="1"/>
        </p:nvGrpSpPr>
        <p:grpSpPr bwMode="auto">
          <a:xfrm>
            <a:off x="2057401" y="2166939"/>
            <a:ext cx="1217613" cy="415925"/>
            <a:chOff x="0" y="0"/>
            <a:chExt cx="1692275" cy="609600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5" name="12 Grupo"/>
            <p:cNvGrpSpPr>
              <a:grpSpLocks/>
            </p:cNvGrpSpPr>
            <p:nvPr userDrawn="1"/>
          </p:nvGrpSpPr>
          <p:grpSpPr bwMode="auto">
            <a:xfrm>
              <a:off x="383906" y="190791"/>
              <a:ext cx="847241" cy="209405"/>
              <a:chOff x="574429" y="208230"/>
              <a:chExt cx="777300" cy="191955"/>
            </a:xfrm>
          </p:grpSpPr>
          <p:sp>
            <p:nvSpPr>
              <p:cNvPr id="8" name="Freeform 12"/>
              <p:cNvSpPr>
                <a:spLocks/>
              </p:cNvSpPr>
              <p:nvPr userDrawn="1"/>
            </p:nvSpPr>
            <p:spPr bwMode="auto">
              <a:xfrm>
                <a:off x="574429" y="208230"/>
                <a:ext cx="279342" cy="191955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9" name="Freeform 14"/>
              <p:cNvSpPr>
                <a:spLocks noEditPoints="1"/>
              </p:cNvSpPr>
              <p:nvPr userDrawn="1"/>
            </p:nvSpPr>
            <p:spPr bwMode="auto">
              <a:xfrm>
                <a:off x="884135" y="208230"/>
                <a:ext cx="228736" cy="191955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0" name="Freeform 17"/>
              <p:cNvSpPr>
                <a:spLocks/>
              </p:cNvSpPr>
              <p:nvPr userDrawn="1"/>
            </p:nvSpPr>
            <p:spPr bwMode="auto">
              <a:xfrm>
                <a:off x="1151332" y="208230"/>
                <a:ext cx="200397" cy="191955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01871" y="2231871"/>
            <a:ext cx="2385265" cy="263680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328" baseline="0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524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1" y="4684716"/>
            <a:ext cx="2133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1420620D-AAFA-47BB-816D-85BACC530793}" type="slidenum">
              <a:rPr lang="es-ES">
                <a:solidFill>
                  <a:prstClr val="black"/>
                </a:solidFill>
              </a:rPr>
              <a:pPr eaLnBrk="1" hangingPunct="1"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104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 userDrawn="1"/>
        </p:nvSpPr>
        <p:spPr>
          <a:xfrm>
            <a:off x="1" y="160719"/>
            <a:ext cx="6929454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93" y="-53597"/>
            <a:ext cx="6778625" cy="85725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1" y="4684716"/>
            <a:ext cx="2133600" cy="357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C8EAFFA8-F3BA-41DE-A7C5-A4382C141FA0}" type="slidenum">
              <a:rPr lang="es-ES">
                <a:solidFill>
                  <a:prstClr val="black"/>
                </a:solidFill>
              </a:rPr>
              <a:pPr eaLnBrk="1" hangingPunct="1"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233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0684" y="914402"/>
            <a:ext cx="8370275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91"/>
              </a:spcBef>
              <a:buClr>
                <a:srgbClr val="515151"/>
              </a:buClr>
              <a:buFont typeface="Arial"/>
              <a:buNone/>
              <a:defRPr sz="1455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600202" marR="0" lvl="1" indent="-74777" algn="l" rtl="0">
              <a:lnSpc>
                <a:spcPct val="90000"/>
              </a:lnSpc>
              <a:spcBef>
                <a:spcPts val="259"/>
              </a:spcBef>
              <a:buClr>
                <a:srgbClr val="FF0000"/>
              </a:buClr>
              <a:buSzPct val="102066"/>
              <a:buFont typeface="Arial"/>
              <a:buChar char="•"/>
              <a:defRPr sz="1294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923386" marR="0" lvl="2" indent="-57349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292738" marR="0" lvl="3" indent="-56468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662092" marR="0" lvl="4" indent="-55588" algn="l" rtl="0">
              <a:lnSpc>
                <a:spcPct val="90000"/>
              </a:lnSpc>
              <a:spcBef>
                <a:spcPts val="227"/>
              </a:spcBef>
              <a:buClr>
                <a:srgbClr val="FF0000"/>
              </a:buClr>
              <a:buSzPct val="98816"/>
              <a:buFont typeface="Arial"/>
              <a:buChar char="•"/>
              <a:defRPr sz="1132" b="0" i="0" u="none" strike="noStrike" cap="none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031446" marR="0" lvl="5" indent="11360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400799" marR="0" lvl="6" indent="12241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770153" marR="0" lvl="7" indent="13121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139507" marR="0" lvl="8" indent="14002" algn="l" rtl="0">
              <a:lnSpc>
                <a:spcPct val="90000"/>
              </a:lnSpc>
              <a:spcBef>
                <a:spcPts val="324"/>
              </a:spcBef>
              <a:buClr>
                <a:schemeClr val="dk1"/>
              </a:buClr>
              <a:buSzPct val="97579"/>
              <a:buFont typeface="Arial"/>
              <a:buChar char="•"/>
              <a:defRPr sz="161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40677" y="-14118"/>
            <a:ext cx="8194430" cy="695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attrocento Sans"/>
              <a:buNone/>
              <a:defRPr sz="1991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281"/>
            </a:lvl2pPr>
            <a:lvl3pPr lvl="2" indent="0">
              <a:spcBef>
                <a:spcPts val="0"/>
              </a:spcBef>
              <a:buFont typeface="Arial"/>
              <a:buNone/>
              <a:defRPr sz="1281"/>
            </a:lvl3pPr>
            <a:lvl4pPr lvl="3" indent="0">
              <a:spcBef>
                <a:spcPts val="0"/>
              </a:spcBef>
              <a:buFont typeface="Arial"/>
              <a:buNone/>
              <a:defRPr sz="1281"/>
            </a:lvl4pPr>
            <a:lvl5pPr lvl="4" indent="0">
              <a:spcBef>
                <a:spcPts val="0"/>
              </a:spcBef>
              <a:buFont typeface="Arial"/>
              <a:buNone/>
              <a:defRPr sz="1281"/>
            </a:lvl5pPr>
            <a:lvl6pPr lvl="5" indent="0">
              <a:spcBef>
                <a:spcPts val="0"/>
              </a:spcBef>
              <a:buFont typeface="Arial"/>
              <a:buNone/>
              <a:defRPr sz="1281"/>
            </a:lvl6pPr>
            <a:lvl7pPr lvl="6" indent="0">
              <a:spcBef>
                <a:spcPts val="0"/>
              </a:spcBef>
              <a:buFont typeface="Arial"/>
              <a:buNone/>
              <a:defRPr sz="1281"/>
            </a:lvl7pPr>
            <a:lvl8pPr lvl="7" indent="0">
              <a:spcBef>
                <a:spcPts val="0"/>
              </a:spcBef>
              <a:buFont typeface="Arial"/>
              <a:buNone/>
              <a:defRPr sz="1281"/>
            </a:lvl8pPr>
            <a:lvl9pPr lvl="8" indent="0">
              <a:spcBef>
                <a:spcPts val="0"/>
              </a:spcBef>
              <a:buFont typeface="Arial"/>
              <a:buNone/>
              <a:defRPr sz="1281"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8558909" y="308390"/>
            <a:ext cx="42718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" name="Shape 25"/>
          <p:cNvGrpSpPr/>
          <p:nvPr/>
        </p:nvGrpSpPr>
        <p:grpSpPr>
          <a:xfrm>
            <a:off x="8640633" y="87474"/>
            <a:ext cx="0" cy="156735"/>
            <a:chOff x="1140766" y="120822"/>
            <a:chExt cx="0" cy="288032"/>
          </a:xfrm>
        </p:grpSpPr>
        <p:cxnSp>
          <p:nvCxnSpPr>
            <p:cNvPr id="26" name="Shape 26"/>
            <p:cNvCxnSpPr/>
            <p:nvPr/>
          </p:nvCxnSpPr>
          <p:spPr>
            <a:xfrm>
              <a:off x="1140766" y="120822"/>
              <a:ext cx="0" cy="288032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10800000">
              <a:off x="1140766" y="120822"/>
              <a:ext cx="0" cy="288032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8" name="Shape 28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4543" y="4677986"/>
            <a:ext cx="912828" cy="404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1398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588" y="1724025"/>
            <a:ext cx="7524751" cy="857250"/>
          </a:xfrm>
          <a:prstGeom prst="rect">
            <a:avLst/>
          </a:prstGeom>
          <a:solidFill>
            <a:srgbClr val="0063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-1588" y="2578102"/>
            <a:ext cx="7459663" cy="25241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pic>
        <p:nvPicPr>
          <p:cNvPr id="6" name="24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2578102"/>
            <a:ext cx="2746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-1589" y="1717677"/>
            <a:ext cx="177958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8" name="AutoShape 12"/>
          <p:cNvSpPr>
            <a:spLocks noChangeAspect="1" noChangeArrowheads="1" noTextEdit="1"/>
          </p:cNvSpPr>
          <p:nvPr userDrawn="1"/>
        </p:nvSpPr>
        <p:spPr bwMode="auto">
          <a:xfrm>
            <a:off x="-1587" y="1719265"/>
            <a:ext cx="173831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3175" y="1724025"/>
            <a:ext cx="1968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AR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2093914" y="2025650"/>
            <a:ext cx="0" cy="277814"/>
          </a:xfrm>
          <a:prstGeom prst="line">
            <a:avLst/>
          </a:prstGeom>
          <a:ln w="19050">
            <a:solidFill>
              <a:schemeClr val="bg1">
                <a:alpha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2 Grupo"/>
          <p:cNvGrpSpPr>
            <a:grpSpLocks/>
          </p:cNvGrpSpPr>
          <p:nvPr userDrawn="1"/>
        </p:nvGrpSpPr>
        <p:grpSpPr bwMode="auto">
          <a:xfrm>
            <a:off x="85725" y="1727201"/>
            <a:ext cx="1771650" cy="847725"/>
            <a:chOff x="0" y="0"/>
            <a:chExt cx="1692275" cy="609600"/>
          </a:xfrm>
        </p:grpSpPr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692275" cy="609600"/>
            </a:xfrm>
            <a:prstGeom prst="rect">
              <a:avLst/>
            </a:prstGeom>
            <a:solidFill>
              <a:srgbClr val="0063B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s-AR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grpSp>
          <p:nvGrpSpPr>
            <p:cNvPr id="3" name="12 Grupo"/>
            <p:cNvGrpSpPr>
              <a:grpSpLocks/>
            </p:cNvGrpSpPr>
            <p:nvPr userDrawn="1"/>
          </p:nvGrpSpPr>
          <p:grpSpPr bwMode="auto">
            <a:xfrm>
              <a:off x="383642" y="190643"/>
              <a:ext cx="846138" cy="208908"/>
              <a:chOff x="574188" y="208095"/>
              <a:chExt cx="776287" cy="191500"/>
            </a:xfrm>
          </p:grpSpPr>
          <p:sp>
            <p:nvSpPr>
              <p:cNvPr id="15" name="Freeform 12"/>
              <p:cNvSpPr>
                <a:spLocks/>
              </p:cNvSpPr>
              <p:nvPr userDrawn="1"/>
            </p:nvSpPr>
            <p:spPr bwMode="auto">
              <a:xfrm>
                <a:off x="574190" y="208095"/>
                <a:ext cx="278239" cy="191499"/>
              </a:xfrm>
              <a:custGeom>
                <a:avLst/>
                <a:gdLst>
                  <a:gd name="T0" fmla="*/ 2147483647 w 524"/>
                  <a:gd name="T1" fmla="*/ 0 h 361"/>
                  <a:gd name="T2" fmla="*/ 2147483647 w 524"/>
                  <a:gd name="T3" fmla="*/ 0 h 361"/>
                  <a:gd name="T4" fmla="*/ 2147483647 w 524"/>
                  <a:gd name="T5" fmla="*/ 2147483647 h 361"/>
                  <a:gd name="T6" fmla="*/ 2147483647 w 524"/>
                  <a:gd name="T7" fmla="*/ 2147483647 h 361"/>
                  <a:gd name="T8" fmla="*/ 2147483647 w 524"/>
                  <a:gd name="T9" fmla="*/ 2147483647 h 361"/>
                  <a:gd name="T10" fmla="*/ 2147483647 w 524"/>
                  <a:gd name="T11" fmla="*/ 2147483647 h 361"/>
                  <a:gd name="T12" fmla="*/ 2147483647 w 524"/>
                  <a:gd name="T13" fmla="*/ 2147483647 h 361"/>
                  <a:gd name="T14" fmla="*/ 2147483647 w 524"/>
                  <a:gd name="T15" fmla="*/ 2147483647 h 361"/>
                  <a:gd name="T16" fmla="*/ 2147483647 w 524"/>
                  <a:gd name="T17" fmla="*/ 2147483647 h 361"/>
                  <a:gd name="T18" fmla="*/ 2147483647 w 524"/>
                  <a:gd name="T19" fmla="*/ 2147483647 h 361"/>
                  <a:gd name="T20" fmla="*/ 2147483647 w 524"/>
                  <a:gd name="T21" fmla="*/ 2147483647 h 361"/>
                  <a:gd name="T22" fmla="*/ 2147483647 w 524"/>
                  <a:gd name="T23" fmla="*/ 2147483647 h 361"/>
                  <a:gd name="T24" fmla="*/ 2147483647 w 524"/>
                  <a:gd name="T25" fmla="*/ 2147483647 h 361"/>
                  <a:gd name="T26" fmla="*/ 2147483647 w 524"/>
                  <a:gd name="T27" fmla="*/ 2147483647 h 361"/>
                  <a:gd name="T28" fmla="*/ 2147483647 w 524"/>
                  <a:gd name="T29" fmla="*/ 2147483647 h 361"/>
                  <a:gd name="T30" fmla="*/ 2147483647 w 524"/>
                  <a:gd name="T31" fmla="*/ 2147483647 h 361"/>
                  <a:gd name="T32" fmla="*/ 2147483647 w 524"/>
                  <a:gd name="T33" fmla="*/ 2147483647 h 361"/>
                  <a:gd name="T34" fmla="*/ 2147483647 w 524"/>
                  <a:gd name="T35" fmla="*/ 2147483647 h 361"/>
                  <a:gd name="T36" fmla="*/ 2147483647 w 524"/>
                  <a:gd name="T37" fmla="*/ 2147483647 h 361"/>
                  <a:gd name="T38" fmla="*/ 2147483647 w 524"/>
                  <a:gd name="T39" fmla="*/ 2147483647 h 361"/>
                  <a:gd name="T40" fmla="*/ 2147483647 w 524"/>
                  <a:gd name="T41" fmla="*/ 2147483647 h 361"/>
                  <a:gd name="T42" fmla="*/ 2147483647 w 524"/>
                  <a:gd name="T43" fmla="*/ 2147483647 h 361"/>
                  <a:gd name="T44" fmla="*/ 2147483647 w 524"/>
                  <a:gd name="T45" fmla="*/ 2147483647 h 361"/>
                  <a:gd name="T46" fmla="*/ 2147483647 w 524"/>
                  <a:gd name="T47" fmla="*/ 2147483647 h 361"/>
                  <a:gd name="T48" fmla="*/ 2147483647 w 524"/>
                  <a:gd name="T49" fmla="*/ 2147483647 h 361"/>
                  <a:gd name="T50" fmla="*/ 2147483647 w 524"/>
                  <a:gd name="T51" fmla="*/ 2147483647 h 361"/>
                  <a:gd name="T52" fmla="*/ 2147483647 w 524"/>
                  <a:gd name="T53" fmla="*/ 2147483647 h 361"/>
                  <a:gd name="T54" fmla="*/ 2147483647 w 524"/>
                  <a:gd name="T55" fmla="*/ 2147483647 h 361"/>
                  <a:gd name="T56" fmla="*/ 2147483647 w 524"/>
                  <a:gd name="T57" fmla="*/ 2147483647 h 361"/>
                  <a:gd name="T58" fmla="*/ 0 w 524"/>
                  <a:gd name="T59" fmla="*/ 0 h 361"/>
                  <a:gd name="T60" fmla="*/ 2147483647 w 524"/>
                  <a:gd name="T61" fmla="*/ 0 h 361"/>
                  <a:gd name="T62" fmla="*/ 2147483647 w 524"/>
                  <a:gd name="T63" fmla="*/ 0 h 361"/>
                  <a:gd name="T64" fmla="*/ 2147483647 w 524"/>
                  <a:gd name="T65" fmla="*/ 2147483647 h 361"/>
                  <a:gd name="T66" fmla="*/ 2147483647 w 524"/>
                  <a:gd name="T67" fmla="*/ 2147483647 h 361"/>
                  <a:gd name="T68" fmla="*/ 2147483647 w 524"/>
                  <a:gd name="T69" fmla="*/ 2147483647 h 361"/>
                  <a:gd name="T70" fmla="*/ 2147483647 w 524"/>
                  <a:gd name="T71" fmla="*/ 2147483647 h 361"/>
                  <a:gd name="T72" fmla="*/ 2147483647 w 524"/>
                  <a:gd name="T73" fmla="*/ 2147483647 h 361"/>
                  <a:gd name="T74" fmla="*/ 2147483647 w 524"/>
                  <a:gd name="T75" fmla="*/ 2147483647 h 361"/>
                  <a:gd name="T76" fmla="*/ 2147483647 w 524"/>
                  <a:gd name="T77" fmla="*/ 2147483647 h 361"/>
                  <a:gd name="T78" fmla="*/ 2147483647 w 524"/>
                  <a:gd name="T79" fmla="*/ 2147483647 h 361"/>
                  <a:gd name="T80" fmla="*/ 2147483647 w 524"/>
                  <a:gd name="T81" fmla="*/ 2147483647 h 361"/>
                  <a:gd name="T82" fmla="*/ 2147483647 w 524"/>
                  <a:gd name="T83" fmla="*/ 0 h 361"/>
                  <a:gd name="T84" fmla="*/ 2147483647 w 524"/>
                  <a:gd name="T85" fmla="*/ 0 h 3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24" h="361">
                    <a:moveTo>
                      <a:pt x="524" y="0"/>
                    </a:moveTo>
                    <a:lnTo>
                      <a:pt x="524" y="0"/>
                    </a:lnTo>
                    <a:lnTo>
                      <a:pt x="520" y="2"/>
                    </a:lnTo>
                    <a:lnTo>
                      <a:pt x="511" y="8"/>
                    </a:lnTo>
                    <a:lnTo>
                      <a:pt x="498" y="20"/>
                    </a:lnTo>
                    <a:lnTo>
                      <a:pt x="488" y="28"/>
                    </a:lnTo>
                    <a:lnTo>
                      <a:pt x="480" y="39"/>
                    </a:lnTo>
                    <a:lnTo>
                      <a:pt x="338" y="215"/>
                    </a:lnTo>
                    <a:lnTo>
                      <a:pt x="338" y="320"/>
                    </a:lnTo>
                    <a:lnTo>
                      <a:pt x="338" y="330"/>
                    </a:lnTo>
                    <a:lnTo>
                      <a:pt x="340" y="338"/>
                    </a:lnTo>
                    <a:lnTo>
                      <a:pt x="344" y="351"/>
                    </a:lnTo>
                    <a:lnTo>
                      <a:pt x="348" y="358"/>
                    </a:lnTo>
                    <a:lnTo>
                      <a:pt x="349" y="361"/>
                    </a:lnTo>
                    <a:lnTo>
                      <a:pt x="174" y="361"/>
                    </a:lnTo>
                    <a:lnTo>
                      <a:pt x="177" y="358"/>
                    </a:lnTo>
                    <a:lnTo>
                      <a:pt x="180" y="351"/>
                    </a:lnTo>
                    <a:lnTo>
                      <a:pt x="184" y="338"/>
                    </a:lnTo>
                    <a:lnTo>
                      <a:pt x="185" y="330"/>
                    </a:lnTo>
                    <a:lnTo>
                      <a:pt x="185" y="320"/>
                    </a:lnTo>
                    <a:lnTo>
                      <a:pt x="185" y="215"/>
                    </a:lnTo>
                    <a:lnTo>
                      <a:pt x="46" y="40"/>
                    </a:lnTo>
                    <a:lnTo>
                      <a:pt x="36" y="30"/>
                    </a:lnTo>
                    <a:lnTo>
                      <a:pt x="28" y="21"/>
                    </a:lnTo>
                    <a:lnTo>
                      <a:pt x="13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82" y="13"/>
                    </a:lnTo>
                    <a:lnTo>
                      <a:pt x="190" y="27"/>
                    </a:lnTo>
                    <a:lnTo>
                      <a:pt x="202" y="46"/>
                    </a:lnTo>
                    <a:lnTo>
                      <a:pt x="261" y="137"/>
                    </a:lnTo>
                    <a:lnTo>
                      <a:pt x="263" y="137"/>
                    </a:lnTo>
                    <a:lnTo>
                      <a:pt x="323" y="46"/>
                    </a:lnTo>
                    <a:lnTo>
                      <a:pt x="334" y="27"/>
                    </a:lnTo>
                    <a:lnTo>
                      <a:pt x="341" y="13"/>
                    </a:lnTo>
                    <a:lnTo>
                      <a:pt x="347" y="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14"/>
              <p:cNvSpPr>
                <a:spLocks noEditPoints="1"/>
              </p:cNvSpPr>
              <p:nvPr userDrawn="1"/>
            </p:nvSpPr>
            <p:spPr bwMode="auto">
              <a:xfrm>
                <a:off x="884426" y="208095"/>
                <a:ext cx="228156" cy="191499"/>
              </a:xfrm>
              <a:custGeom>
                <a:avLst/>
                <a:gdLst>
                  <a:gd name="T0" fmla="*/ 0 w 431"/>
                  <a:gd name="T1" fmla="*/ 0 h 361"/>
                  <a:gd name="T2" fmla="*/ 2147483647 w 431"/>
                  <a:gd name="T3" fmla="*/ 2147483647 h 361"/>
                  <a:gd name="T4" fmla="*/ 2147483647 w 431"/>
                  <a:gd name="T5" fmla="*/ 2147483647 h 361"/>
                  <a:gd name="T6" fmla="*/ 2147483647 w 431"/>
                  <a:gd name="T7" fmla="*/ 2147483647 h 361"/>
                  <a:gd name="T8" fmla="*/ 2147483647 w 431"/>
                  <a:gd name="T9" fmla="*/ 2147483647 h 361"/>
                  <a:gd name="T10" fmla="*/ 2147483647 w 431"/>
                  <a:gd name="T11" fmla="*/ 2147483647 h 361"/>
                  <a:gd name="T12" fmla="*/ 2147483647 w 431"/>
                  <a:gd name="T13" fmla="*/ 2147483647 h 361"/>
                  <a:gd name="T14" fmla="*/ 0 w 431"/>
                  <a:gd name="T15" fmla="*/ 2147483647 h 361"/>
                  <a:gd name="T16" fmla="*/ 2147483647 w 431"/>
                  <a:gd name="T17" fmla="*/ 2147483647 h 361"/>
                  <a:gd name="T18" fmla="*/ 2147483647 w 431"/>
                  <a:gd name="T19" fmla="*/ 2147483647 h 361"/>
                  <a:gd name="T20" fmla="*/ 2147483647 w 431"/>
                  <a:gd name="T21" fmla="*/ 2147483647 h 361"/>
                  <a:gd name="T22" fmla="*/ 2147483647 w 431"/>
                  <a:gd name="T23" fmla="*/ 2147483647 h 361"/>
                  <a:gd name="T24" fmla="*/ 2147483647 w 431"/>
                  <a:gd name="T25" fmla="*/ 2147483647 h 361"/>
                  <a:gd name="T26" fmla="*/ 2147483647 w 431"/>
                  <a:gd name="T27" fmla="*/ 2147483647 h 361"/>
                  <a:gd name="T28" fmla="*/ 2147483647 w 431"/>
                  <a:gd name="T29" fmla="*/ 2147483647 h 361"/>
                  <a:gd name="T30" fmla="*/ 2147483647 w 431"/>
                  <a:gd name="T31" fmla="*/ 2147483647 h 361"/>
                  <a:gd name="T32" fmla="*/ 2147483647 w 431"/>
                  <a:gd name="T33" fmla="*/ 2147483647 h 361"/>
                  <a:gd name="T34" fmla="*/ 2147483647 w 431"/>
                  <a:gd name="T35" fmla="*/ 2147483647 h 361"/>
                  <a:gd name="T36" fmla="*/ 2147483647 w 431"/>
                  <a:gd name="T37" fmla="*/ 2147483647 h 361"/>
                  <a:gd name="T38" fmla="*/ 2147483647 w 431"/>
                  <a:gd name="T39" fmla="*/ 2147483647 h 361"/>
                  <a:gd name="T40" fmla="*/ 2147483647 w 431"/>
                  <a:gd name="T41" fmla="*/ 2147483647 h 361"/>
                  <a:gd name="T42" fmla="*/ 2147483647 w 431"/>
                  <a:gd name="T43" fmla="*/ 2147483647 h 361"/>
                  <a:gd name="T44" fmla="*/ 2147483647 w 431"/>
                  <a:gd name="T45" fmla="*/ 2147483647 h 361"/>
                  <a:gd name="T46" fmla="*/ 2147483647 w 431"/>
                  <a:gd name="T47" fmla="*/ 2147483647 h 361"/>
                  <a:gd name="T48" fmla="*/ 2147483647 w 431"/>
                  <a:gd name="T49" fmla="*/ 2147483647 h 361"/>
                  <a:gd name="T50" fmla="*/ 2147483647 w 431"/>
                  <a:gd name="T51" fmla="*/ 2147483647 h 361"/>
                  <a:gd name="T52" fmla="*/ 2147483647 w 431"/>
                  <a:gd name="T53" fmla="*/ 2147483647 h 361"/>
                  <a:gd name="T54" fmla="*/ 2147483647 w 431"/>
                  <a:gd name="T55" fmla="*/ 2147483647 h 361"/>
                  <a:gd name="T56" fmla="*/ 2147483647 w 431"/>
                  <a:gd name="T57" fmla="*/ 2147483647 h 361"/>
                  <a:gd name="T58" fmla="*/ 2147483647 w 431"/>
                  <a:gd name="T59" fmla="*/ 2147483647 h 361"/>
                  <a:gd name="T60" fmla="*/ 2147483647 w 431"/>
                  <a:gd name="T61" fmla="*/ 2147483647 h 361"/>
                  <a:gd name="T62" fmla="*/ 2147483647 w 431"/>
                  <a:gd name="T63" fmla="*/ 2147483647 h 361"/>
                  <a:gd name="T64" fmla="*/ 2147483647 w 431"/>
                  <a:gd name="T65" fmla="*/ 2147483647 h 361"/>
                  <a:gd name="T66" fmla="*/ 2147483647 w 431"/>
                  <a:gd name="T67" fmla="*/ 2147483647 h 361"/>
                  <a:gd name="T68" fmla="*/ 2147483647 w 431"/>
                  <a:gd name="T69" fmla="*/ 2147483647 h 361"/>
                  <a:gd name="T70" fmla="*/ 2147483647 w 431"/>
                  <a:gd name="T71" fmla="*/ 2147483647 h 361"/>
                  <a:gd name="T72" fmla="*/ 2147483647 w 431"/>
                  <a:gd name="T73" fmla="*/ 2147483647 h 361"/>
                  <a:gd name="T74" fmla="*/ 2147483647 w 431"/>
                  <a:gd name="T75" fmla="*/ 2147483647 h 361"/>
                  <a:gd name="T76" fmla="*/ 2147483647 w 431"/>
                  <a:gd name="T77" fmla="*/ 2147483647 h 361"/>
                  <a:gd name="T78" fmla="*/ 2147483647 w 431"/>
                  <a:gd name="T79" fmla="*/ 2147483647 h 3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31" h="361">
                    <a:moveTo>
                      <a:pt x="291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5" y="11"/>
                    </a:lnTo>
                    <a:lnTo>
                      <a:pt x="9" y="23"/>
                    </a:lnTo>
                    <a:lnTo>
                      <a:pt x="10" y="31"/>
                    </a:lnTo>
                    <a:lnTo>
                      <a:pt x="11" y="40"/>
                    </a:lnTo>
                    <a:lnTo>
                      <a:pt x="11" y="320"/>
                    </a:lnTo>
                    <a:lnTo>
                      <a:pt x="10" y="330"/>
                    </a:lnTo>
                    <a:lnTo>
                      <a:pt x="9" y="338"/>
                    </a:lnTo>
                    <a:lnTo>
                      <a:pt x="8" y="345"/>
                    </a:lnTo>
                    <a:lnTo>
                      <a:pt x="5" y="351"/>
                    </a:lnTo>
                    <a:lnTo>
                      <a:pt x="2" y="358"/>
                    </a:lnTo>
                    <a:lnTo>
                      <a:pt x="0" y="361"/>
                    </a:lnTo>
                    <a:lnTo>
                      <a:pt x="174" y="361"/>
                    </a:lnTo>
                    <a:lnTo>
                      <a:pt x="173" y="358"/>
                    </a:lnTo>
                    <a:lnTo>
                      <a:pt x="170" y="351"/>
                    </a:lnTo>
                    <a:lnTo>
                      <a:pt x="166" y="338"/>
                    </a:lnTo>
                    <a:lnTo>
                      <a:pt x="165" y="330"/>
                    </a:lnTo>
                    <a:lnTo>
                      <a:pt x="164" y="320"/>
                    </a:lnTo>
                    <a:lnTo>
                      <a:pt x="164" y="233"/>
                    </a:lnTo>
                    <a:lnTo>
                      <a:pt x="291" y="233"/>
                    </a:lnTo>
                    <a:lnTo>
                      <a:pt x="305" y="232"/>
                    </a:lnTo>
                    <a:lnTo>
                      <a:pt x="320" y="231"/>
                    </a:lnTo>
                    <a:lnTo>
                      <a:pt x="334" y="228"/>
                    </a:lnTo>
                    <a:lnTo>
                      <a:pt x="347" y="225"/>
                    </a:lnTo>
                    <a:lnTo>
                      <a:pt x="359" y="221"/>
                    </a:lnTo>
                    <a:lnTo>
                      <a:pt x="371" y="217"/>
                    </a:lnTo>
                    <a:lnTo>
                      <a:pt x="381" y="211"/>
                    </a:lnTo>
                    <a:lnTo>
                      <a:pt x="391" y="203"/>
                    </a:lnTo>
                    <a:lnTo>
                      <a:pt x="401" y="195"/>
                    </a:lnTo>
                    <a:lnTo>
                      <a:pt x="408" y="187"/>
                    </a:lnTo>
                    <a:lnTo>
                      <a:pt x="415" y="177"/>
                    </a:lnTo>
                    <a:lnTo>
                      <a:pt x="421" y="167"/>
                    </a:lnTo>
                    <a:lnTo>
                      <a:pt x="426" y="156"/>
                    </a:lnTo>
                    <a:lnTo>
                      <a:pt x="429" y="144"/>
                    </a:lnTo>
                    <a:lnTo>
                      <a:pt x="430" y="131"/>
                    </a:lnTo>
                    <a:lnTo>
                      <a:pt x="431" y="117"/>
                    </a:lnTo>
                    <a:lnTo>
                      <a:pt x="430" y="103"/>
                    </a:lnTo>
                    <a:lnTo>
                      <a:pt x="429" y="90"/>
                    </a:lnTo>
                    <a:lnTo>
                      <a:pt x="426" y="78"/>
                    </a:lnTo>
                    <a:lnTo>
                      <a:pt x="421" y="67"/>
                    </a:lnTo>
                    <a:lnTo>
                      <a:pt x="415" y="57"/>
                    </a:lnTo>
                    <a:lnTo>
                      <a:pt x="409" y="48"/>
                    </a:lnTo>
                    <a:lnTo>
                      <a:pt x="401" y="38"/>
                    </a:lnTo>
                    <a:lnTo>
                      <a:pt x="392" y="31"/>
                    </a:lnTo>
                    <a:lnTo>
                      <a:pt x="383" y="24"/>
                    </a:lnTo>
                    <a:lnTo>
                      <a:pt x="372" y="18"/>
                    </a:lnTo>
                    <a:lnTo>
                      <a:pt x="360" y="12"/>
                    </a:lnTo>
                    <a:lnTo>
                      <a:pt x="347" y="8"/>
                    </a:lnTo>
                    <a:lnTo>
                      <a:pt x="334" y="5"/>
                    </a:lnTo>
                    <a:lnTo>
                      <a:pt x="321" y="2"/>
                    </a:lnTo>
                    <a:lnTo>
                      <a:pt x="305" y="1"/>
                    </a:lnTo>
                    <a:lnTo>
                      <a:pt x="291" y="0"/>
                    </a:lnTo>
                    <a:close/>
                    <a:moveTo>
                      <a:pt x="214" y="168"/>
                    </a:moveTo>
                    <a:lnTo>
                      <a:pt x="165" y="168"/>
                    </a:lnTo>
                    <a:lnTo>
                      <a:pt x="165" y="68"/>
                    </a:lnTo>
                    <a:lnTo>
                      <a:pt x="214" y="68"/>
                    </a:lnTo>
                    <a:lnTo>
                      <a:pt x="227" y="68"/>
                    </a:lnTo>
                    <a:lnTo>
                      <a:pt x="239" y="70"/>
                    </a:lnTo>
                    <a:lnTo>
                      <a:pt x="249" y="74"/>
                    </a:lnTo>
                    <a:lnTo>
                      <a:pt x="259" y="78"/>
                    </a:lnTo>
                    <a:lnTo>
                      <a:pt x="267" y="86"/>
                    </a:lnTo>
                    <a:lnTo>
                      <a:pt x="273" y="94"/>
                    </a:lnTo>
                    <a:lnTo>
                      <a:pt x="277" y="105"/>
                    </a:lnTo>
                    <a:lnTo>
                      <a:pt x="278" y="117"/>
                    </a:lnTo>
                    <a:lnTo>
                      <a:pt x="277" y="130"/>
                    </a:lnTo>
                    <a:lnTo>
                      <a:pt x="272" y="140"/>
                    </a:lnTo>
                    <a:lnTo>
                      <a:pt x="266" y="149"/>
                    </a:lnTo>
                    <a:lnTo>
                      <a:pt x="259" y="156"/>
                    </a:lnTo>
                    <a:lnTo>
                      <a:pt x="249" y="161"/>
                    </a:lnTo>
                    <a:lnTo>
                      <a:pt x="239" y="164"/>
                    </a:lnTo>
                    <a:lnTo>
                      <a:pt x="227" y="167"/>
                    </a:lnTo>
                    <a:lnTo>
                      <a:pt x="214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 userDrawn="1"/>
            </p:nvSpPr>
            <p:spPr bwMode="auto">
              <a:xfrm>
                <a:off x="1150144" y="208095"/>
                <a:ext cx="200332" cy="191499"/>
              </a:xfrm>
              <a:custGeom>
                <a:avLst/>
                <a:gdLst>
                  <a:gd name="T0" fmla="*/ 2147483647 w 380"/>
                  <a:gd name="T1" fmla="*/ 2147483647 h 361"/>
                  <a:gd name="T2" fmla="*/ 2147483647 w 380"/>
                  <a:gd name="T3" fmla="*/ 2147483647 h 361"/>
                  <a:gd name="T4" fmla="*/ 2147483647 w 380"/>
                  <a:gd name="T5" fmla="*/ 2147483647 h 361"/>
                  <a:gd name="T6" fmla="*/ 2147483647 w 380"/>
                  <a:gd name="T7" fmla="*/ 2147483647 h 361"/>
                  <a:gd name="T8" fmla="*/ 2147483647 w 380"/>
                  <a:gd name="T9" fmla="*/ 2147483647 h 361"/>
                  <a:gd name="T10" fmla="*/ 2147483647 w 380"/>
                  <a:gd name="T11" fmla="*/ 2147483647 h 361"/>
                  <a:gd name="T12" fmla="*/ 2147483647 w 380"/>
                  <a:gd name="T13" fmla="*/ 2147483647 h 361"/>
                  <a:gd name="T14" fmla="*/ 2147483647 w 380"/>
                  <a:gd name="T15" fmla="*/ 2147483647 h 361"/>
                  <a:gd name="T16" fmla="*/ 2147483647 w 380"/>
                  <a:gd name="T17" fmla="*/ 2147483647 h 361"/>
                  <a:gd name="T18" fmla="*/ 2147483647 w 380"/>
                  <a:gd name="T19" fmla="*/ 2147483647 h 361"/>
                  <a:gd name="T20" fmla="*/ 2147483647 w 380"/>
                  <a:gd name="T21" fmla="*/ 2147483647 h 361"/>
                  <a:gd name="T22" fmla="*/ 2147483647 w 380"/>
                  <a:gd name="T23" fmla="*/ 2147483647 h 361"/>
                  <a:gd name="T24" fmla="*/ 2147483647 w 380"/>
                  <a:gd name="T25" fmla="*/ 2147483647 h 361"/>
                  <a:gd name="T26" fmla="*/ 2147483647 w 380"/>
                  <a:gd name="T27" fmla="*/ 2147483647 h 361"/>
                  <a:gd name="T28" fmla="*/ 2147483647 w 380"/>
                  <a:gd name="T29" fmla="*/ 2147483647 h 361"/>
                  <a:gd name="T30" fmla="*/ 2147483647 w 380"/>
                  <a:gd name="T31" fmla="*/ 2147483647 h 361"/>
                  <a:gd name="T32" fmla="*/ 2147483647 w 380"/>
                  <a:gd name="T33" fmla="*/ 2147483647 h 361"/>
                  <a:gd name="T34" fmla="*/ 2147483647 w 380"/>
                  <a:gd name="T35" fmla="*/ 2147483647 h 361"/>
                  <a:gd name="T36" fmla="*/ 2147483647 w 380"/>
                  <a:gd name="T37" fmla="*/ 2147483647 h 361"/>
                  <a:gd name="T38" fmla="*/ 2147483647 w 380"/>
                  <a:gd name="T39" fmla="*/ 2147483647 h 361"/>
                  <a:gd name="T40" fmla="*/ 2147483647 w 380"/>
                  <a:gd name="T41" fmla="*/ 2147483647 h 361"/>
                  <a:gd name="T42" fmla="*/ 2147483647 w 380"/>
                  <a:gd name="T43" fmla="*/ 2147483647 h 361"/>
                  <a:gd name="T44" fmla="*/ 2147483647 w 380"/>
                  <a:gd name="T45" fmla="*/ 2147483647 h 361"/>
                  <a:gd name="T46" fmla="*/ 2147483647 w 380"/>
                  <a:gd name="T47" fmla="*/ 2147483647 h 361"/>
                  <a:gd name="T48" fmla="*/ 2147483647 w 380"/>
                  <a:gd name="T49" fmla="*/ 2147483647 h 361"/>
                  <a:gd name="T50" fmla="*/ 2147483647 w 380"/>
                  <a:gd name="T51" fmla="*/ 2147483647 h 361"/>
                  <a:gd name="T52" fmla="*/ 2147483647 w 380"/>
                  <a:gd name="T53" fmla="*/ 2147483647 h 361"/>
                  <a:gd name="T54" fmla="*/ 2147483647 w 380"/>
                  <a:gd name="T55" fmla="*/ 2147483647 h 361"/>
                  <a:gd name="T56" fmla="*/ 0 w 380"/>
                  <a:gd name="T57" fmla="*/ 2147483647 h 361"/>
                  <a:gd name="T58" fmla="*/ 0 w 380"/>
                  <a:gd name="T59" fmla="*/ 2147483647 h 361"/>
                  <a:gd name="T60" fmla="*/ 2147483647 w 380"/>
                  <a:gd name="T61" fmla="*/ 2147483647 h 361"/>
                  <a:gd name="T62" fmla="*/ 2147483647 w 380"/>
                  <a:gd name="T63" fmla="*/ 2147483647 h 361"/>
                  <a:gd name="T64" fmla="*/ 2147483647 w 380"/>
                  <a:gd name="T65" fmla="*/ 2147483647 h 361"/>
                  <a:gd name="T66" fmla="*/ 2147483647 w 380"/>
                  <a:gd name="T67" fmla="*/ 2147483647 h 361"/>
                  <a:gd name="T68" fmla="*/ 2147483647 w 380"/>
                  <a:gd name="T69" fmla="*/ 2147483647 h 361"/>
                  <a:gd name="T70" fmla="*/ 2147483647 w 380"/>
                  <a:gd name="T71" fmla="*/ 2147483647 h 361"/>
                  <a:gd name="T72" fmla="*/ 2147483647 w 380"/>
                  <a:gd name="T73" fmla="*/ 2147483647 h 361"/>
                  <a:gd name="T74" fmla="*/ 2147483647 w 380"/>
                  <a:gd name="T75" fmla="*/ 2147483647 h 361"/>
                  <a:gd name="T76" fmla="*/ 2147483647 w 380"/>
                  <a:gd name="T77" fmla="*/ 2147483647 h 361"/>
                  <a:gd name="T78" fmla="*/ 2147483647 w 380"/>
                  <a:gd name="T79" fmla="*/ 2147483647 h 361"/>
                  <a:gd name="T80" fmla="*/ 2147483647 w 380"/>
                  <a:gd name="T81" fmla="*/ 2147483647 h 361"/>
                  <a:gd name="T82" fmla="*/ 2147483647 w 380"/>
                  <a:gd name="T83" fmla="*/ 2147483647 h 361"/>
                  <a:gd name="T84" fmla="*/ 0 w 380"/>
                  <a:gd name="T85" fmla="*/ 0 h 361"/>
                  <a:gd name="T86" fmla="*/ 2147483647 w 380"/>
                  <a:gd name="T87" fmla="*/ 0 h 361"/>
                  <a:gd name="T88" fmla="*/ 2147483647 w 380"/>
                  <a:gd name="T89" fmla="*/ 2147483647 h 36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380" h="361">
                    <a:moveTo>
                      <a:pt x="380" y="84"/>
                    </a:moveTo>
                    <a:lnTo>
                      <a:pt x="380" y="84"/>
                    </a:lnTo>
                    <a:lnTo>
                      <a:pt x="378" y="83"/>
                    </a:lnTo>
                    <a:lnTo>
                      <a:pt x="370" y="80"/>
                    </a:lnTo>
                    <a:lnTo>
                      <a:pt x="355" y="76"/>
                    </a:lnTo>
                    <a:lnTo>
                      <a:pt x="347" y="75"/>
                    </a:lnTo>
                    <a:lnTo>
                      <a:pt x="338" y="75"/>
                    </a:lnTo>
                    <a:lnTo>
                      <a:pt x="164" y="75"/>
                    </a:lnTo>
                    <a:lnTo>
                      <a:pt x="164" y="161"/>
                    </a:lnTo>
                    <a:lnTo>
                      <a:pt x="303" y="161"/>
                    </a:lnTo>
                    <a:lnTo>
                      <a:pt x="322" y="161"/>
                    </a:lnTo>
                    <a:lnTo>
                      <a:pt x="336" y="158"/>
                    </a:lnTo>
                    <a:lnTo>
                      <a:pt x="350" y="155"/>
                    </a:lnTo>
                    <a:lnTo>
                      <a:pt x="350" y="240"/>
                    </a:lnTo>
                    <a:lnTo>
                      <a:pt x="346" y="239"/>
                    </a:lnTo>
                    <a:lnTo>
                      <a:pt x="336" y="237"/>
                    </a:lnTo>
                    <a:lnTo>
                      <a:pt x="322" y="234"/>
                    </a:lnTo>
                    <a:lnTo>
                      <a:pt x="303" y="233"/>
                    </a:lnTo>
                    <a:lnTo>
                      <a:pt x="164" y="233"/>
                    </a:lnTo>
                    <a:lnTo>
                      <a:pt x="164" y="321"/>
                    </a:lnTo>
                    <a:lnTo>
                      <a:pt x="164" y="331"/>
                    </a:lnTo>
                    <a:lnTo>
                      <a:pt x="165" y="338"/>
                    </a:lnTo>
                    <a:lnTo>
                      <a:pt x="169" y="351"/>
                    </a:lnTo>
                    <a:lnTo>
                      <a:pt x="172" y="358"/>
                    </a:lnTo>
                    <a:lnTo>
                      <a:pt x="173" y="361"/>
                    </a:lnTo>
                    <a:lnTo>
                      <a:pt x="0" y="361"/>
                    </a:lnTo>
                    <a:lnTo>
                      <a:pt x="1" y="358"/>
                    </a:lnTo>
                    <a:lnTo>
                      <a:pt x="4" y="351"/>
                    </a:lnTo>
                    <a:lnTo>
                      <a:pt x="8" y="338"/>
                    </a:lnTo>
                    <a:lnTo>
                      <a:pt x="9" y="331"/>
                    </a:lnTo>
                    <a:lnTo>
                      <a:pt x="10" y="321"/>
                    </a:lnTo>
                    <a:lnTo>
                      <a:pt x="10" y="40"/>
                    </a:lnTo>
                    <a:lnTo>
                      <a:pt x="9" y="31"/>
                    </a:lnTo>
                    <a:lnTo>
                      <a:pt x="8" y="23"/>
                    </a:lnTo>
                    <a:lnTo>
                      <a:pt x="7" y="15"/>
                    </a:lnTo>
                    <a:lnTo>
                      <a:pt x="4" y="9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AR" dirty="0">
                  <a:solidFill>
                    <a:prstClr val="black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6964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38575" y="2596671"/>
            <a:ext cx="4950550" cy="215444"/>
          </a:xfrm>
          <a:prstGeom prst="rect">
            <a:avLst/>
          </a:prstGeom>
        </p:spPr>
        <p:txBody>
          <a:bodyPr lIns="0" anchor="ctr" anchorCtr="0"/>
          <a:lstStyle>
            <a:lvl1pPr marL="0" indent="0">
              <a:buFont typeface="Arial" charset="0"/>
              <a:buNone/>
              <a:defRPr sz="1233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6965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2238574" y="1985928"/>
            <a:ext cx="5201753" cy="402073"/>
          </a:xfrm>
          <a:prstGeom prst="rect">
            <a:avLst/>
          </a:prstGeom>
        </p:spPr>
        <p:txBody>
          <a:bodyPr lIns="0" anchor="t"/>
          <a:lstStyle>
            <a:lvl1pPr>
              <a:defRPr sz="1896" smtClean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585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4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9936"/>
            <a:ext cx="9144000" cy="579163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66" y="100455"/>
            <a:ext cx="757336" cy="2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82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1" y="0"/>
            <a:ext cx="9144000" cy="609601"/>
          </a:xfrm>
          <a:prstGeom prst="rect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alpha val="95000"/>
                </a:schemeClr>
              </a:gs>
              <a:gs pos="100000">
                <a:schemeClr val="bg1">
                  <a:alpha val="95000"/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>
              <a:solidFill>
                <a:prstClr val="white"/>
              </a:solidFill>
            </a:endParaRPr>
          </a:p>
        </p:txBody>
      </p:sp>
      <p:grpSp>
        <p:nvGrpSpPr>
          <p:cNvPr id="2" name="9 Grupo"/>
          <p:cNvGrpSpPr/>
          <p:nvPr userDrawn="1"/>
        </p:nvGrpSpPr>
        <p:grpSpPr>
          <a:xfrm>
            <a:off x="323314" y="200422"/>
            <a:ext cx="843653" cy="208756"/>
            <a:chOff x="574675" y="207963"/>
            <a:chExt cx="776288" cy="192087"/>
          </a:xfrm>
          <a:solidFill>
            <a:srgbClr val="0063BD"/>
          </a:solidFill>
        </p:grpSpPr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 userDrawn="1"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1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99151" y="214517"/>
            <a:ext cx="6840537" cy="249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cambiar el estilo de título	</a:t>
            </a:r>
          </a:p>
        </p:txBody>
      </p:sp>
      <p:cxnSp>
        <p:nvCxnSpPr>
          <p:cNvPr id="15" name="14 Conector recto"/>
          <p:cNvCxnSpPr/>
          <p:nvPr userDrawn="1"/>
        </p:nvCxnSpPr>
        <p:spPr>
          <a:xfrm rot="5400000">
            <a:off x="1186576" y="290528"/>
            <a:ext cx="360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ie de página 3"/>
          <p:cNvSpPr txBox="1">
            <a:spLocks/>
          </p:cNvSpPr>
          <p:nvPr userDrawn="1"/>
        </p:nvSpPr>
        <p:spPr bwMode="auto">
          <a:xfrm>
            <a:off x="118493" y="4918074"/>
            <a:ext cx="419417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AR" altLang="es-AR" sz="900" b="1" dirty="0">
                <a:solidFill>
                  <a:schemeClr val="bg1">
                    <a:lumMod val="50000"/>
                  </a:schemeClr>
                </a:solidFill>
              </a:rPr>
              <a:t>Gobierno de Procesos – YPF Privada</a:t>
            </a:r>
          </a:p>
        </p:txBody>
      </p:sp>
    </p:spTree>
    <p:extLst>
      <p:ext uri="{BB962C8B-B14F-4D97-AF65-F5344CB8AC3E}">
        <p14:creationId xmlns:p14="http://schemas.microsoft.com/office/powerpoint/2010/main" val="882258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587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588" y="4924427"/>
            <a:ext cx="7959725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prstClr val="white"/>
              </a:solidFill>
            </a:endParaRPr>
          </a:p>
        </p:txBody>
      </p:sp>
      <p:sp>
        <p:nvSpPr>
          <p:cNvPr id="4" name="4 Rectángulo"/>
          <p:cNvSpPr/>
          <p:nvPr/>
        </p:nvSpPr>
        <p:spPr>
          <a:xfrm>
            <a:off x="8208964" y="4924427"/>
            <a:ext cx="357187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5" name="5 Rectángulo"/>
          <p:cNvSpPr/>
          <p:nvPr/>
        </p:nvSpPr>
        <p:spPr>
          <a:xfrm>
            <a:off x="8812213" y="4924427"/>
            <a:ext cx="330200" cy="220663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6" name="12 Marcador de texto"/>
          <p:cNvSpPr txBox="1">
            <a:spLocks/>
          </p:cNvSpPr>
          <p:nvPr/>
        </p:nvSpPr>
        <p:spPr>
          <a:xfrm>
            <a:off x="8166102" y="4914902"/>
            <a:ext cx="449263" cy="214313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fld id="{E4D3CD3A-00B6-40EF-9CF7-E930D791230B}" type="slidenum">
              <a:rPr lang="es-ES" altLang="es-AR" sz="1000">
                <a:solidFill>
                  <a:srgbClr val="FFFFFF"/>
                </a:solidFill>
              </a:rPr>
              <a:pPr algn="ctr">
                <a:spcBef>
                  <a:spcPct val="20000"/>
                </a:spcBef>
                <a:buFont typeface="Arial" charset="0"/>
                <a:buNone/>
              </a:pPr>
              <a:t>‹Nº›</a:t>
            </a:fld>
            <a:endParaRPr lang="es-AR" altLang="es-AR" sz="1000">
              <a:solidFill>
                <a:srgbClr val="FFFFFF"/>
              </a:solidFill>
            </a:endParaRPr>
          </a:p>
        </p:txBody>
      </p:sp>
      <p:sp>
        <p:nvSpPr>
          <p:cNvPr id="7" name="7 Rectángulo"/>
          <p:cNvSpPr/>
          <p:nvPr/>
        </p:nvSpPr>
        <p:spPr>
          <a:xfrm>
            <a:off x="1692275" y="0"/>
            <a:ext cx="7119939" cy="6096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prstClr val="white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" y="0"/>
            <a:ext cx="1692275" cy="609600"/>
          </a:xfrm>
          <a:prstGeom prst="rect">
            <a:avLst/>
          </a:prstGeom>
          <a:solidFill>
            <a:srgbClr val="0063BD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AR" altLang="es-AR">
              <a:solidFill>
                <a:prstClr val="black"/>
              </a:solidFill>
            </a:endParaRPr>
          </a:p>
        </p:txBody>
      </p:sp>
      <p:grpSp>
        <p:nvGrpSpPr>
          <p:cNvPr id="9" name="9 Grupo"/>
          <p:cNvGrpSpPr>
            <a:grpSpLocks/>
          </p:cNvGrpSpPr>
          <p:nvPr/>
        </p:nvGrpSpPr>
        <p:grpSpPr bwMode="auto">
          <a:xfrm>
            <a:off x="384175" y="190500"/>
            <a:ext cx="846139" cy="209550"/>
            <a:chOff x="574675" y="207963"/>
            <a:chExt cx="776287" cy="192088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574675" y="207963"/>
              <a:ext cx="278182" cy="192088"/>
            </a:xfrm>
            <a:custGeom>
              <a:avLst/>
              <a:gdLst>
                <a:gd name="T0" fmla="*/ 2147483646 w 524"/>
                <a:gd name="T1" fmla="*/ 0 h 361"/>
                <a:gd name="T2" fmla="*/ 2147483646 w 524"/>
                <a:gd name="T3" fmla="*/ 0 h 361"/>
                <a:gd name="T4" fmla="*/ 2147483646 w 524"/>
                <a:gd name="T5" fmla="*/ 2147483646 h 361"/>
                <a:gd name="T6" fmla="*/ 2147483646 w 524"/>
                <a:gd name="T7" fmla="*/ 2147483646 h 361"/>
                <a:gd name="T8" fmla="*/ 2147483646 w 524"/>
                <a:gd name="T9" fmla="*/ 2147483646 h 361"/>
                <a:gd name="T10" fmla="*/ 2147483646 w 524"/>
                <a:gd name="T11" fmla="*/ 2147483646 h 361"/>
                <a:gd name="T12" fmla="*/ 2147483646 w 524"/>
                <a:gd name="T13" fmla="*/ 2147483646 h 361"/>
                <a:gd name="T14" fmla="*/ 2147483646 w 524"/>
                <a:gd name="T15" fmla="*/ 2147483646 h 361"/>
                <a:gd name="T16" fmla="*/ 2147483646 w 524"/>
                <a:gd name="T17" fmla="*/ 2147483646 h 361"/>
                <a:gd name="T18" fmla="*/ 2147483646 w 524"/>
                <a:gd name="T19" fmla="*/ 2147483646 h 361"/>
                <a:gd name="T20" fmla="*/ 2147483646 w 524"/>
                <a:gd name="T21" fmla="*/ 2147483646 h 361"/>
                <a:gd name="T22" fmla="*/ 2147483646 w 524"/>
                <a:gd name="T23" fmla="*/ 2147483646 h 361"/>
                <a:gd name="T24" fmla="*/ 2147483646 w 524"/>
                <a:gd name="T25" fmla="*/ 2147483646 h 361"/>
                <a:gd name="T26" fmla="*/ 2147483646 w 524"/>
                <a:gd name="T27" fmla="*/ 2147483646 h 361"/>
                <a:gd name="T28" fmla="*/ 2147483646 w 524"/>
                <a:gd name="T29" fmla="*/ 2147483646 h 361"/>
                <a:gd name="T30" fmla="*/ 2147483646 w 524"/>
                <a:gd name="T31" fmla="*/ 2147483646 h 361"/>
                <a:gd name="T32" fmla="*/ 2147483646 w 524"/>
                <a:gd name="T33" fmla="*/ 2147483646 h 361"/>
                <a:gd name="T34" fmla="*/ 2147483646 w 524"/>
                <a:gd name="T35" fmla="*/ 2147483646 h 361"/>
                <a:gd name="T36" fmla="*/ 2147483646 w 524"/>
                <a:gd name="T37" fmla="*/ 2147483646 h 361"/>
                <a:gd name="T38" fmla="*/ 2147483646 w 524"/>
                <a:gd name="T39" fmla="*/ 2147483646 h 361"/>
                <a:gd name="T40" fmla="*/ 2147483646 w 524"/>
                <a:gd name="T41" fmla="*/ 2147483646 h 361"/>
                <a:gd name="T42" fmla="*/ 2147483646 w 524"/>
                <a:gd name="T43" fmla="*/ 2147483646 h 361"/>
                <a:gd name="T44" fmla="*/ 2147483646 w 524"/>
                <a:gd name="T45" fmla="*/ 2147483646 h 361"/>
                <a:gd name="T46" fmla="*/ 2147483646 w 524"/>
                <a:gd name="T47" fmla="*/ 2147483646 h 361"/>
                <a:gd name="T48" fmla="*/ 2147483646 w 524"/>
                <a:gd name="T49" fmla="*/ 2147483646 h 361"/>
                <a:gd name="T50" fmla="*/ 2147483646 w 524"/>
                <a:gd name="T51" fmla="*/ 2147483646 h 361"/>
                <a:gd name="T52" fmla="*/ 2147483646 w 524"/>
                <a:gd name="T53" fmla="*/ 2147483646 h 361"/>
                <a:gd name="T54" fmla="*/ 2147483646 w 524"/>
                <a:gd name="T55" fmla="*/ 2147483646 h 361"/>
                <a:gd name="T56" fmla="*/ 2147483646 w 524"/>
                <a:gd name="T57" fmla="*/ 2147483646 h 361"/>
                <a:gd name="T58" fmla="*/ 0 w 524"/>
                <a:gd name="T59" fmla="*/ 0 h 361"/>
                <a:gd name="T60" fmla="*/ 2147483646 w 524"/>
                <a:gd name="T61" fmla="*/ 0 h 361"/>
                <a:gd name="T62" fmla="*/ 2147483646 w 524"/>
                <a:gd name="T63" fmla="*/ 0 h 361"/>
                <a:gd name="T64" fmla="*/ 2147483646 w 524"/>
                <a:gd name="T65" fmla="*/ 2147483646 h 361"/>
                <a:gd name="T66" fmla="*/ 2147483646 w 524"/>
                <a:gd name="T67" fmla="*/ 2147483646 h 361"/>
                <a:gd name="T68" fmla="*/ 2147483646 w 524"/>
                <a:gd name="T69" fmla="*/ 2147483646 h 361"/>
                <a:gd name="T70" fmla="*/ 2147483646 w 524"/>
                <a:gd name="T71" fmla="*/ 2147483646 h 361"/>
                <a:gd name="T72" fmla="*/ 2147483646 w 524"/>
                <a:gd name="T73" fmla="*/ 2147483646 h 361"/>
                <a:gd name="T74" fmla="*/ 2147483646 w 524"/>
                <a:gd name="T75" fmla="*/ 2147483646 h 361"/>
                <a:gd name="T76" fmla="*/ 2147483646 w 524"/>
                <a:gd name="T77" fmla="*/ 2147483646 h 361"/>
                <a:gd name="T78" fmla="*/ 2147483646 w 524"/>
                <a:gd name="T79" fmla="*/ 2147483646 h 361"/>
                <a:gd name="T80" fmla="*/ 2147483646 w 524"/>
                <a:gd name="T81" fmla="*/ 2147483646 h 361"/>
                <a:gd name="T82" fmla="*/ 2147483646 w 524"/>
                <a:gd name="T83" fmla="*/ 0 h 361"/>
                <a:gd name="T84" fmla="*/ 2147483646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884899" y="207963"/>
              <a:ext cx="228662" cy="192088"/>
            </a:xfrm>
            <a:custGeom>
              <a:avLst/>
              <a:gdLst>
                <a:gd name="T0" fmla="*/ 0 w 431"/>
                <a:gd name="T1" fmla="*/ 0 h 361"/>
                <a:gd name="T2" fmla="*/ 2147483646 w 431"/>
                <a:gd name="T3" fmla="*/ 2147483646 h 361"/>
                <a:gd name="T4" fmla="*/ 2147483646 w 431"/>
                <a:gd name="T5" fmla="*/ 2147483646 h 361"/>
                <a:gd name="T6" fmla="*/ 2147483646 w 431"/>
                <a:gd name="T7" fmla="*/ 2147483646 h 361"/>
                <a:gd name="T8" fmla="*/ 2147483646 w 431"/>
                <a:gd name="T9" fmla="*/ 2147483646 h 361"/>
                <a:gd name="T10" fmla="*/ 2147483646 w 431"/>
                <a:gd name="T11" fmla="*/ 2147483646 h 361"/>
                <a:gd name="T12" fmla="*/ 2147483646 w 431"/>
                <a:gd name="T13" fmla="*/ 2147483646 h 361"/>
                <a:gd name="T14" fmla="*/ 0 w 431"/>
                <a:gd name="T15" fmla="*/ 2147483646 h 361"/>
                <a:gd name="T16" fmla="*/ 2147483646 w 431"/>
                <a:gd name="T17" fmla="*/ 2147483646 h 361"/>
                <a:gd name="T18" fmla="*/ 2147483646 w 431"/>
                <a:gd name="T19" fmla="*/ 2147483646 h 361"/>
                <a:gd name="T20" fmla="*/ 2147483646 w 431"/>
                <a:gd name="T21" fmla="*/ 2147483646 h 361"/>
                <a:gd name="T22" fmla="*/ 2147483646 w 431"/>
                <a:gd name="T23" fmla="*/ 2147483646 h 361"/>
                <a:gd name="T24" fmla="*/ 2147483646 w 431"/>
                <a:gd name="T25" fmla="*/ 2147483646 h 361"/>
                <a:gd name="T26" fmla="*/ 2147483646 w 431"/>
                <a:gd name="T27" fmla="*/ 2147483646 h 361"/>
                <a:gd name="T28" fmla="*/ 2147483646 w 431"/>
                <a:gd name="T29" fmla="*/ 2147483646 h 361"/>
                <a:gd name="T30" fmla="*/ 2147483646 w 431"/>
                <a:gd name="T31" fmla="*/ 2147483646 h 361"/>
                <a:gd name="T32" fmla="*/ 2147483646 w 431"/>
                <a:gd name="T33" fmla="*/ 2147483646 h 361"/>
                <a:gd name="T34" fmla="*/ 2147483646 w 431"/>
                <a:gd name="T35" fmla="*/ 2147483646 h 361"/>
                <a:gd name="T36" fmla="*/ 2147483646 w 431"/>
                <a:gd name="T37" fmla="*/ 2147483646 h 361"/>
                <a:gd name="T38" fmla="*/ 2147483646 w 431"/>
                <a:gd name="T39" fmla="*/ 2147483646 h 361"/>
                <a:gd name="T40" fmla="*/ 2147483646 w 431"/>
                <a:gd name="T41" fmla="*/ 2147483646 h 361"/>
                <a:gd name="T42" fmla="*/ 2147483646 w 431"/>
                <a:gd name="T43" fmla="*/ 2147483646 h 361"/>
                <a:gd name="T44" fmla="*/ 2147483646 w 431"/>
                <a:gd name="T45" fmla="*/ 2147483646 h 361"/>
                <a:gd name="T46" fmla="*/ 2147483646 w 431"/>
                <a:gd name="T47" fmla="*/ 2147483646 h 361"/>
                <a:gd name="T48" fmla="*/ 2147483646 w 431"/>
                <a:gd name="T49" fmla="*/ 2147483646 h 361"/>
                <a:gd name="T50" fmla="*/ 2147483646 w 431"/>
                <a:gd name="T51" fmla="*/ 2147483646 h 361"/>
                <a:gd name="T52" fmla="*/ 2147483646 w 431"/>
                <a:gd name="T53" fmla="*/ 2147483646 h 361"/>
                <a:gd name="T54" fmla="*/ 2147483646 w 431"/>
                <a:gd name="T55" fmla="*/ 2147483646 h 361"/>
                <a:gd name="T56" fmla="*/ 2147483646 w 431"/>
                <a:gd name="T57" fmla="*/ 2147483646 h 361"/>
                <a:gd name="T58" fmla="*/ 2147483646 w 431"/>
                <a:gd name="T59" fmla="*/ 2147483646 h 361"/>
                <a:gd name="T60" fmla="*/ 2147483646 w 431"/>
                <a:gd name="T61" fmla="*/ 2147483646 h 361"/>
                <a:gd name="T62" fmla="*/ 2147483646 w 431"/>
                <a:gd name="T63" fmla="*/ 2147483646 h 361"/>
                <a:gd name="T64" fmla="*/ 2147483646 w 431"/>
                <a:gd name="T65" fmla="*/ 2147483646 h 361"/>
                <a:gd name="T66" fmla="*/ 2147483646 w 431"/>
                <a:gd name="T67" fmla="*/ 2147483646 h 361"/>
                <a:gd name="T68" fmla="*/ 2147483646 w 431"/>
                <a:gd name="T69" fmla="*/ 2147483646 h 361"/>
                <a:gd name="T70" fmla="*/ 2147483646 w 431"/>
                <a:gd name="T71" fmla="*/ 2147483646 h 361"/>
                <a:gd name="T72" fmla="*/ 2147483646 w 431"/>
                <a:gd name="T73" fmla="*/ 2147483646 h 361"/>
                <a:gd name="T74" fmla="*/ 2147483646 w 431"/>
                <a:gd name="T75" fmla="*/ 2147483646 h 361"/>
                <a:gd name="T76" fmla="*/ 2147483646 w 431"/>
                <a:gd name="T77" fmla="*/ 2147483646 h 361"/>
                <a:gd name="T78" fmla="*/ 2147483646 w 431"/>
                <a:gd name="T79" fmla="*/ 2147483646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1149972" y="207963"/>
              <a:ext cx="200990" cy="192088"/>
            </a:xfrm>
            <a:custGeom>
              <a:avLst/>
              <a:gdLst>
                <a:gd name="T0" fmla="*/ 2147483646 w 380"/>
                <a:gd name="T1" fmla="*/ 2147483646 h 361"/>
                <a:gd name="T2" fmla="*/ 2147483646 w 380"/>
                <a:gd name="T3" fmla="*/ 2147483646 h 361"/>
                <a:gd name="T4" fmla="*/ 2147483646 w 380"/>
                <a:gd name="T5" fmla="*/ 2147483646 h 361"/>
                <a:gd name="T6" fmla="*/ 2147483646 w 380"/>
                <a:gd name="T7" fmla="*/ 2147483646 h 361"/>
                <a:gd name="T8" fmla="*/ 2147483646 w 380"/>
                <a:gd name="T9" fmla="*/ 2147483646 h 361"/>
                <a:gd name="T10" fmla="*/ 2147483646 w 380"/>
                <a:gd name="T11" fmla="*/ 2147483646 h 361"/>
                <a:gd name="T12" fmla="*/ 2147483646 w 380"/>
                <a:gd name="T13" fmla="*/ 2147483646 h 361"/>
                <a:gd name="T14" fmla="*/ 2147483646 w 380"/>
                <a:gd name="T15" fmla="*/ 2147483646 h 361"/>
                <a:gd name="T16" fmla="*/ 2147483646 w 380"/>
                <a:gd name="T17" fmla="*/ 2147483646 h 361"/>
                <a:gd name="T18" fmla="*/ 2147483646 w 380"/>
                <a:gd name="T19" fmla="*/ 2147483646 h 361"/>
                <a:gd name="T20" fmla="*/ 2147483646 w 380"/>
                <a:gd name="T21" fmla="*/ 2147483646 h 361"/>
                <a:gd name="T22" fmla="*/ 2147483646 w 380"/>
                <a:gd name="T23" fmla="*/ 2147483646 h 361"/>
                <a:gd name="T24" fmla="*/ 2147483646 w 380"/>
                <a:gd name="T25" fmla="*/ 2147483646 h 361"/>
                <a:gd name="T26" fmla="*/ 2147483646 w 380"/>
                <a:gd name="T27" fmla="*/ 2147483646 h 361"/>
                <a:gd name="T28" fmla="*/ 2147483646 w 380"/>
                <a:gd name="T29" fmla="*/ 2147483646 h 361"/>
                <a:gd name="T30" fmla="*/ 2147483646 w 380"/>
                <a:gd name="T31" fmla="*/ 2147483646 h 361"/>
                <a:gd name="T32" fmla="*/ 2147483646 w 380"/>
                <a:gd name="T33" fmla="*/ 2147483646 h 361"/>
                <a:gd name="T34" fmla="*/ 2147483646 w 380"/>
                <a:gd name="T35" fmla="*/ 2147483646 h 361"/>
                <a:gd name="T36" fmla="*/ 2147483646 w 380"/>
                <a:gd name="T37" fmla="*/ 2147483646 h 361"/>
                <a:gd name="T38" fmla="*/ 2147483646 w 380"/>
                <a:gd name="T39" fmla="*/ 2147483646 h 361"/>
                <a:gd name="T40" fmla="*/ 2147483646 w 380"/>
                <a:gd name="T41" fmla="*/ 2147483646 h 361"/>
                <a:gd name="T42" fmla="*/ 2147483646 w 380"/>
                <a:gd name="T43" fmla="*/ 2147483646 h 361"/>
                <a:gd name="T44" fmla="*/ 2147483646 w 380"/>
                <a:gd name="T45" fmla="*/ 2147483646 h 361"/>
                <a:gd name="T46" fmla="*/ 2147483646 w 380"/>
                <a:gd name="T47" fmla="*/ 2147483646 h 361"/>
                <a:gd name="T48" fmla="*/ 2147483646 w 380"/>
                <a:gd name="T49" fmla="*/ 2147483646 h 361"/>
                <a:gd name="T50" fmla="*/ 2147483646 w 380"/>
                <a:gd name="T51" fmla="*/ 2147483646 h 361"/>
                <a:gd name="T52" fmla="*/ 2147483646 w 380"/>
                <a:gd name="T53" fmla="*/ 2147483646 h 361"/>
                <a:gd name="T54" fmla="*/ 2147483646 w 380"/>
                <a:gd name="T55" fmla="*/ 2147483646 h 361"/>
                <a:gd name="T56" fmla="*/ 0 w 380"/>
                <a:gd name="T57" fmla="*/ 2147483646 h 361"/>
                <a:gd name="T58" fmla="*/ 0 w 380"/>
                <a:gd name="T59" fmla="*/ 2147483646 h 361"/>
                <a:gd name="T60" fmla="*/ 2147483646 w 380"/>
                <a:gd name="T61" fmla="*/ 2147483646 h 361"/>
                <a:gd name="T62" fmla="*/ 2147483646 w 380"/>
                <a:gd name="T63" fmla="*/ 2147483646 h 361"/>
                <a:gd name="T64" fmla="*/ 2147483646 w 380"/>
                <a:gd name="T65" fmla="*/ 2147483646 h 361"/>
                <a:gd name="T66" fmla="*/ 2147483646 w 380"/>
                <a:gd name="T67" fmla="*/ 2147483646 h 361"/>
                <a:gd name="T68" fmla="*/ 2147483646 w 380"/>
                <a:gd name="T69" fmla="*/ 2147483646 h 361"/>
                <a:gd name="T70" fmla="*/ 2147483646 w 380"/>
                <a:gd name="T71" fmla="*/ 2147483646 h 361"/>
                <a:gd name="T72" fmla="*/ 2147483646 w 380"/>
                <a:gd name="T73" fmla="*/ 2147483646 h 361"/>
                <a:gd name="T74" fmla="*/ 2147483646 w 380"/>
                <a:gd name="T75" fmla="*/ 2147483646 h 361"/>
                <a:gd name="T76" fmla="*/ 2147483646 w 380"/>
                <a:gd name="T77" fmla="*/ 2147483646 h 361"/>
                <a:gd name="T78" fmla="*/ 2147483646 w 380"/>
                <a:gd name="T79" fmla="*/ 2147483646 h 361"/>
                <a:gd name="T80" fmla="*/ 2147483646 w 380"/>
                <a:gd name="T81" fmla="*/ 2147483646 h 361"/>
                <a:gd name="T82" fmla="*/ 2147483646 w 380"/>
                <a:gd name="T83" fmla="*/ 2147483646 h 361"/>
                <a:gd name="T84" fmla="*/ 0 w 380"/>
                <a:gd name="T85" fmla="*/ 0 h 361"/>
                <a:gd name="T86" fmla="*/ 2147483646 w 380"/>
                <a:gd name="T87" fmla="*/ 0 h 361"/>
                <a:gd name="T88" fmla="*/ 2147483646 w 380"/>
                <a:gd name="T89" fmla="*/ 2147483646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4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013327"/>
            <a:ext cx="109539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9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089" y="4924427"/>
            <a:ext cx="2301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20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5" y="4924427"/>
            <a:ext cx="2317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16 Conector recto"/>
          <p:cNvCxnSpPr/>
          <p:nvPr/>
        </p:nvCxnSpPr>
        <p:spPr>
          <a:xfrm>
            <a:off x="1692275" y="600075"/>
            <a:ext cx="7119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 bwMode="auto">
          <a:xfrm>
            <a:off x="1833566" y="189566"/>
            <a:ext cx="6840537" cy="2215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377826" y="4908550"/>
            <a:ext cx="5707063" cy="274638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r>
              <a:rPr lang="es-AR" dirty="0"/>
              <a:t>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6632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200"/>
            <a:ext cx="3086642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(2 COLUMNAS)</a:t>
            </a:r>
            <a:endParaRPr lang="en-US" dirty="0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Consecteturyty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72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74261" y="401898"/>
            <a:ext cx="2045245" cy="413162"/>
          </a:xfrm>
        </p:spPr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3218303" y="4521458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6647303" y="4521458"/>
            <a:ext cx="2133600" cy="274637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2319506" y="1499817"/>
            <a:ext cx="3941880" cy="3397877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4290446" y="1499816"/>
            <a:ext cx="3935175" cy="842228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790958" y="2365857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5282219" y="3211455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5771211" y="4056004"/>
            <a:ext cx="3935175" cy="81841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661741" y="2806814"/>
            <a:ext cx="1257409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957042" y="1965097"/>
            <a:ext cx="666808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97710" y="3646063"/>
            <a:ext cx="238547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97710" y="4514012"/>
            <a:ext cx="2385472" cy="36004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12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880593" y="1567324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353186" y="2422419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65781" y="3255012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20878" y="4105173"/>
            <a:ext cx="2768048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929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4022958"/>
            <a:ext cx="8424000" cy="523220"/>
          </a:xfrm>
        </p:spPr>
        <p:txBody>
          <a:bodyPr numCol="1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36400"/>
            <a:ext cx="9144000" cy="30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3336957"/>
            <a:ext cx="2129201" cy="360850"/>
          </a:xfrm>
          <a:solidFill>
            <a:schemeClr val="bg1"/>
          </a:solidFill>
        </p:spPr>
        <p:txBody>
          <a:bodyPr wrap="none" anchor="b"/>
          <a:lstStyle>
            <a:lvl1pPr algn="l">
              <a:defRPr sz="1400" b="1"/>
            </a:lvl1pPr>
          </a:lstStyle>
          <a:p>
            <a:r>
              <a:rPr lang="es-ES_tradnl" dirty="0"/>
              <a:t>CARÁTULA INTERNA</a:t>
            </a:r>
            <a:endParaRPr lang="en-US" dirty="0"/>
          </a:p>
        </p:txBody>
      </p:sp>
      <p:grpSp>
        <p:nvGrpSpPr>
          <p:cNvPr id="9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415924" y="385936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835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8059254" y="0"/>
            <a:ext cx="1084746" cy="483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467544" y="4155926"/>
            <a:ext cx="831703" cy="215444"/>
          </a:xfrm>
        </p:spPr>
        <p:txBody>
          <a:bodyPr wrap="none">
            <a:spAutoFit/>
          </a:bodyPr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MES AÑO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978000"/>
          </a:xfrm>
        </p:spPr>
        <p:txBody>
          <a:bodyPr>
            <a:noAutofit/>
          </a:bodyPr>
          <a:lstStyle>
            <a:lvl1pPr marL="0" indent="0">
              <a:buNone/>
              <a:defRPr sz="9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 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273600" y="3585600"/>
            <a:ext cx="3993493" cy="545516"/>
          </a:xfrm>
          <a:solidFill>
            <a:schemeClr val="bg1"/>
          </a:solidFill>
        </p:spPr>
        <p:txBody>
          <a:bodyPr wrap="none"/>
          <a:lstStyle>
            <a:lvl1pPr>
              <a:defRPr sz="2600" baseline="0"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CARÁTULA PRINCIPAL</a:t>
            </a:r>
          </a:p>
        </p:txBody>
      </p:sp>
      <p:grpSp>
        <p:nvGrpSpPr>
          <p:cNvPr id="9" name="11 Grupo"/>
          <p:cNvGrpSpPr/>
          <p:nvPr userDrawn="1"/>
        </p:nvGrpSpPr>
        <p:grpSpPr>
          <a:xfrm>
            <a:off x="7668883" y="4411663"/>
            <a:ext cx="1090807" cy="269914"/>
            <a:chOff x="574675" y="207963"/>
            <a:chExt cx="776288" cy="192087"/>
          </a:xfrm>
          <a:solidFill>
            <a:srgbClr val="000000"/>
          </a:solidFill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21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1968388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8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5988"/>
            <a:ext cx="8425184" cy="646331"/>
          </a:xfr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2595033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BASE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191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3257074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SOLO TÍTULO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73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9C16D82E-CC9E-4FC5-850B-D61B3F4CAE9A}"/>
              </a:ext>
            </a:extLst>
          </p:cNvPr>
          <p:cNvSpPr/>
          <p:nvPr userDrawn="1"/>
        </p:nvSpPr>
        <p:spPr>
          <a:xfrm>
            <a:off x="-1" y="555526"/>
            <a:ext cx="3531335" cy="230425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98F80D9-64B7-4F00-B759-C086718A49D3}"/>
              </a:ext>
            </a:extLst>
          </p:cNvPr>
          <p:cNvSpPr/>
          <p:nvPr userDrawn="1"/>
        </p:nvSpPr>
        <p:spPr>
          <a:xfrm>
            <a:off x="-1" y="2859782"/>
            <a:ext cx="3531335" cy="2304256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9592"/>
            <a:ext cx="3257074" cy="345461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DIAPOSITIVA SOLO TÍTULO BLANCA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932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n párraf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1" y="401898"/>
            <a:ext cx="3597743" cy="360850"/>
          </a:xfrm>
        </p:spPr>
        <p:txBody>
          <a:bodyPr wrap="none">
            <a:spAutoFit/>
          </a:bodyPr>
          <a:lstStyle>
            <a:lvl1pPr>
              <a:defRPr baseline="0"/>
            </a:lvl1pPr>
          </a:lstStyle>
          <a:p>
            <a:r>
              <a:rPr lang="es-ES_tradnl" dirty="0"/>
              <a:t>TEXTO EN PÁRRAFOS (2 COLUMNAS)</a:t>
            </a:r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735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1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7"/>
            <a:ext cx="2976035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(1 COLUMNA)</a:t>
            </a:r>
            <a:endParaRPr lang="en-US" dirty="0"/>
          </a:p>
        </p:txBody>
      </p:sp>
      <p:sp>
        <p:nvSpPr>
          <p:cNvPr id="1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646331"/>
          </a:xfrm>
        </p:spPr>
        <p:txBody>
          <a:bodyPr>
            <a:spAutoFit/>
          </a:bodyPr>
          <a:lstStyle>
            <a:lvl1pPr marL="182563" indent="-1825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0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(2 column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200"/>
            <a:ext cx="3086642" cy="360000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TEXTO PUNTEADO (2 COLUMNAS)</a:t>
            </a:r>
            <a:endParaRPr lang="en-US" dirty="0"/>
          </a:p>
        </p:txBody>
      </p:sp>
      <p:sp>
        <p:nvSpPr>
          <p:cNvPr id="18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8424000" cy="1508105"/>
          </a:xfrm>
        </p:spPr>
        <p:txBody>
          <a:bodyPr numCol="2" spcCol="360000">
            <a:spAutoFit/>
          </a:bodyPr>
          <a:lstStyle>
            <a:lvl1pPr marL="179388" marR="0" indent="-17938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Consecteturyty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 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663531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ÍNDICE DE CONTENIDOS CON IMAGEN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2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2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2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2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0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0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0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0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2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0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8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8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8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8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6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6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8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66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(opción con ima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44286"/>
            <a:ext cx="9153715" cy="459921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663531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ÍNDICE DE CONTENIDOS CON IMAGEN</a:t>
            </a:r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2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676692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6" name="3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676692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676692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31" name="3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79020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4" name="3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279020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279020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0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79020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4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676692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44" name="3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279020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6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113688" y="2363420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8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113688" y="2791041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6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113688" y="3217383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0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5113688" y="3645004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1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4716016" y="2363420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2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4716016" y="2791041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3" name="3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3217383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3645004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75" name="3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5113688" y="4070987"/>
            <a:ext cx="3679283" cy="360850"/>
          </a:xfrm>
          <a:solidFill>
            <a:schemeClr val="bg1">
              <a:lumMod val="75000"/>
            </a:schemeClr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Nombre del primer título corto simulado</a:t>
            </a:r>
          </a:p>
        </p:txBody>
      </p:sp>
      <p:sp>
        <p:nvSpPr>
          <p:cNvPr id="76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4716016" y="4070987"/>
            <a:ext cx="395868" cy="360850"/>
          </a:xfrm>
          <a:solidFill>
            <a:srgbClr val="0092D2"/>
          </a:solidFill>
        </p:spPr>
        <p:txBody>
          <a:bodyPr lIns="72000" tIns="72000" rIns="72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65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1"/>
          <p:cNvSpPr/>
          <p:nvPr userDrawn="1"/>
        </p:nvSpPr>
        <p:spPr>
          <a:xfrm>
            <a:off x="7139743" y="202275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1"/>
          <p:cNvSpPr/>
          <p:nvPr userDrawn="1"/>
        </p:nvSpPr>
        <p:spPr>
          <a:xfrm>
            <a:off x="7139743" y="93080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5" y="129092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0"/>
            <a:ext cx="6408960" cy="861774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39204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5" y="2366741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59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7" y="152553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7" y="260565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3549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8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715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36988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047640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TEXTO + IMAGENES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8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407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 + DESTACADOS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5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6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2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38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4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4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8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22354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677411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952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Gráfic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1746339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ÚNICO GRÁFICO</a:t>
            </a:r>
            <a:endParaRPr lang="en-US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6591283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031386" y="3452609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7020272" y="329183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7031386" y="429041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7020272" y="4129638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655644" y="453501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7655644" y="3694956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78963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o y frase destacada + texto +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 userDrawn="1"/>
        </p:nvSpPr>
        <p:spPr>
          <a:xfrm>
            <a:off x="0" y="536400"/>
            <a:ext cx="3033058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003798"/>
            <a:ext cx="2448520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033057" y="536484"/>
            <a:ext cx="6110944" cy="460701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117962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GRÁFICO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365573" y="921128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9" name="Chart Placeholder 18"/>
          <p:cNvSpPr>
            <a:spLocks noGrp="1"/>
          </p:cNvSpPr>
          <p:nvPr>
            <p:ph type="chart" sz="quarter" idx="15" hasCustomPrompt="1"/>
          </p:nvPr>
        </p:nvSpPr>
        <p:spPr>
          <a:xfrm>
            <a:off x="3365573" y="1419623"/>
            <a:ext cx="5545311" cy="331236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415925" y="1398996"/>
            <a:ext cx="2360613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182562" indent="0">
              <a:buNone/>
              <a:defRPr>
                <a:solidFill>
                  <a:schemeClr val="tx1"/>
                </a:solidFill>
              </a:defRPr>
            </a:lvl2pPr>
            <a:lvl3pPr marL="381000" indent="0">
              <a:buNone/>
              <a:defRPr>
                <a:solidFill>
                  <a:schemeClr val="tx1"/>
                </a:solidFill>
              </a:defRPr>
            </a:lvl3pPr>
            <a:lvl4pPr marL="541338" indent="0">
              <a:buNone/>
              <a:defRPr>
                <a:solidFill>
                  <a:schemeClr val="tx1"/>
                </a:solidFill>
              </a:defRPr>
            </a:lvl4pPr>
            <a:lvl5pPr marL="71596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409120" y="85730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26"/>
          <p:cNvCxnSpPr/>
          <p:nvPr userDrawn="1"/>
        </p:nvCxnSpPr>
        <p:spPr>
          <a:xfrm>
            <a:off x="3365573" y="833119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1074300" y="115699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9180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5" y="3364706"/>
            <a:ext cx="2631640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2777377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49098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 + DESTACADOS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261564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261564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3261564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7" name="3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261564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48" name="8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7802440" y="3363838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9" name="3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7802440" y="3200150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50" name="8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7802440" y="4302852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51" name="3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7802440" y="4139164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805947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3805947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8383656" y="3620677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1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8383656" y="4575274"/>
            <a:ext cx="61395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6979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gráficos + 2 gráficos con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57442" y="2849584"/>
            <a:ext cx="4586558" cy="229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715" y="536400"/>
            <a:ext cx="4567159" cy="46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2849584"/>
            <a:ext cx="4557442" cy="229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57442" y="536400"/>
            <a:ext cx="4586557" cy="23052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art Placeholder 27"/>
          <p:cNvSpPr>
            <a:spLocks noGrp="1"/>
          </p:cNvSpPr>
          <p:nvPr>
            <p:ph type="chart" sz="quarter" idx="13" hasCustomPrompt="1"/>
          </p:nvPr>
        </p:nvSpPr>
        <p:spPr>
          <a:xfrm>
            <a:off x="356184" y="1204466"/>
            <a:ext cx="3999792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5" name="Chart Placeholder 27"/>
          <p:cNvSpPr>
            <a:spLocks noGrp="1"/>
          </p:cNvSpPr>
          <p:nvPr>
            <p:ph type="chart" sz="quarter" idx="14" hasCustomPrompt="1"/>
          </p:nvPr>
        </p:nvSpPr>
        <p:spPr>
          <a:xfrm>
            <a:off x="4746950" y="1203598"/>
            <a:ext cx="4145530" cy="15113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Chart Placeholder 27"/>
          <p:cNvSpPr>
            <a:spLocks noGrp="1"/>
          </p:cNvSpPr>
          <p:nvPr>
            <p:ph type="chart" sz="quarter" idx="15" hasCustomPrompt="1"/>
          </p:nvPr>
        </p:nvSpPr>
        <p:spPr>
          <a:xfrm>
            <a:off x="356184" y="3364706"/>
            <a:ext cx="3999791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17" name="Chart Placeholder 27"/>
          <p:cNvSpPr>
            <a:spLocks noGrp="1"/>
          </p:cNvSpPr>
          <p:nvPr>
            <p:ph type="chart" sz="quarter" idx="16" hasCustomPrompt="1"/>
          </p:nvPr>
        </p:nvSpPr>
        <p:spPr>
          <a:xfrm>
            <a:off x="4746951" y="3363838"/>
            <a:ext cx="4145529" cy="143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042382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CUATRO GRÁFICOS</a:t>
            </a:r>
            <a:endParaRPr lang="en-US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46950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6184" y="91556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6950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415956" y="3075806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2" name="Straight Connector 9"/>
          <p:cNvCxnSpPr/>
          <p:nvPr userDrawn="1"/>
        </p:nvCxnSpPr>
        <p:spPr>
          <a:xfrm>
            <a:off x="356184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/>
          <p:cNvCxnSpPr/>
          <p:nvPr userDrawn="1"/>
        </p:nvCxnSpPr>
        <p:spPr>
          <a:xfrm>
            <a:off x="4746950" y="86588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1"/>
          <p:cNvCxnSpPr/>
          <p:nvPr userDrawn="1"/>
        </p:nvCxnSpPr>
        <p:spPr>
          <a:xfrm>
            <a:off x="415956" y="300589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/>
          <p:cNvCxnSpPr/>
          <p:nvPr userDrawn="1"/>
        </p:nvCxnSpPr>
        <p:spPr>
          <a:xfrm>
            <a:off x="4746950" y="3004065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986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758753"/>
            <a:ext cx="8424000" cy="6463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6765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TABLA + TEXTO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252028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4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1"/>
          <p:cNvSpPr/>
          <p:nvPr userDrawn="1"/>
        </p:nvSpPr>
        <p:spPr>
          <a:xfrm>
            <a:off x="7139743" y="2022750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1"/>
          <p:cNvSpPr/>
          <p:nvPr userDrawn="1"/>
        </p:nvSpPr>
        <p:spPr>
          <a:xfrm>
            <a:off x="7139743" y="930806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5" y="129092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08244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914400"/>
            <a:ext cx="6408960" cy="861774"/>
          </a:xfrm>
        </p:spPr>
        <p:txBody>
          <a:bodyPr numCol="1" spcCol="252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39204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5" y="2366741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158259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5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76707" y="152553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76707" y="2605658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93629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928038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TABLA </a:t>
            </a:r>
            <a:endParaRPr lang="en-US" dirty="0"/>
          </a:p>
        </p:txBody>
      </p:sp>
      <p:sp>
        <p:nvSpPr>
          <p:cNvPr id="7" name="6 Marcador de tabla"/>
          <p:cNvSpPr>
            <a:spLocks noGrp="1"/>
          </p:cNvSpPr>
          <p:nvPr>
            <p:ph type="tbl" sz="quarter" idx="15" hasCustomPrompt="1"/>
          </p:nvPr>
        </p:nvSpPr>
        <p:spPr>
          <a:xfrm>
            <a:off x="415924" y="1059582"/>
            <a:ext cx="8404547" cy="36004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tabla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85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 hasCustomPrompt="1"/>
          </p:nvPr>
        </p:nvSpPr>
        <p:spPr>
          <a:xfrm>
            <a:off x="415923" y="1390779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185989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LÍNEA DE TIEMPO</a:t>
            </a:r>
            <a:endParaRPr lang="en-US" dirty="0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 hasCustomPrompt="1"/>
          </p:nvPr>
        </p:nvSpPr>
        <p:spPr>
          <a:xfrm>
            <a:off x="2023924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5" hasCustomPrompt="1"/>
          </p:nvPr>
        </p:nvSpPr>
        <p:spPr>
          <a:xfrm>
            <a:off x="3631312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6" hasCustomPrompt="1"/>
          </p:nvPr>
        </p:nvSpPr>
        <p:spPr>
          <a:xfrm>
            <a:off x="5238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7" hasCustomPrompt="1"/>
          </p:nvPr>
        </p:nvSpPr>
        <p:spPr>
          <a:xfrm>
            <a:off x="6846088" y="1390780"/>
            <a:ext cx="1375200" cy="10152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spcBef>
                <a:spcPts val="0"/>
              </a:spcBef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69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15924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2023312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1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3630700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2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38088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73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6845476" y="2715766"/>
            <a:ext cx="1047464" cy="222924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CONCEPTO</a:t>
            </a:r>
          </a:p>
        </p:txBody>
      </p:sp>
      <p:sp>
        <p:nvSpPr>
          <p:cNvPr id="23" name="16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402173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4" name="16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031095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5" name="16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363589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6" name="16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5264818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7" name="16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862506" y="3034278"/>
            <a:ext cx="1433524" cy="369332"/>
          </a:xfrm>
        </p:spPr>
        <p:txBody>
          <a:bodyPr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AR" dirty="0"/>
              <a:t>Haga </a:t>
            </a:r>
            <a:r>
              <a:rPr lang="es-AR" dirty="0" err="1"/>
              <a:t>click</a:t>
            </a:r>
            <a:r>
              <a:rPr lang="es-AR" dirty="0"/>
              <a:t> para agregar el texto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1"/>
          <p:cNvCxnSpPr/>
          <p:nvPr userDrawn="1"/>
        </p:nvCxnSpPr>
        <p:spPr>
          <a:xfrm>
            <a:off x="-9715" y="2402111"/>
            <a:ext cx="8854135" cy="0"/>
          </a:xfrm>
          <a:prstGeom prst="line">
            <a:avLst/>
          </a:prstGeom>
          <a:ln>
            <a:solidFill>
              <a:srgbClr val="0067A8"/>
            </a:solidFill>
            <a:prstDash val="sysDot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415924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202543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364351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5235312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6845776" y="2188850"/>
            <a:ext cx="1047464" cy="355276"/>
          </a:xfrm>
          <a:solidFill>
            <a:srgbClr val="0070C0"/>
          </a:solidFill>
        </p:spPr>
        <p:txBody>
          <a:bodyPr wrap="square" lIns="54000" tIns="54000" rIns="36000" bIns="54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8159626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580112" y="536400"/>
            <a:ext cx="35638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5882912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5882912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5882912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5882912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5882912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5882912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5882912" y="3621112"/>
            <a:ext cx="3187204" cy="1231106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06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30066" y="536400"/>
            <a:ext cx="2051719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267744" y="924684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09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89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5724128" y="536400"/>
            <a:ext cx="3419871" cy="46070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3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4566912" y="536400"/>
            <a:ext cx="4577087" cy="4607099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611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D588C0B-0847-464E-ABF3-19ED29E8113A}"/>
              </a:ext>
            </a:extLst>
          </p:cNvPr>
          <p:cNvSpPr/>
          <p:nvPr userDrawn="1"/>
        </p:nvSpPr>
        <p:spPr>
          <a:xfrm>
            <a:off x="4561368" y="627534"/>
            <a:ext cx="4582632" cy="451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5087" y="627534"/>
            <a:ext cx="4577087" cy="451596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960688" cy="1508105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855750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855750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855750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55750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55750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55750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855750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993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o + datos y frase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7D588C0B-0847-464E-ABF3-19ED29E8113A}"/>
              </a:ext>
            </a:extLst>
          </p:cNvPr>
          <p:cNvSpPr/>
          <p:nvPr userDrawn="1"/>
        </p:nvSpPr>
        <p:spPr>
          <a:xfrm>
            <a:off x="3797374" y="627534"/>
            <a:ext cx="5346626" cy="4515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6"/>
          <p:cNvSpPr/>
          <p:nvPr userDrawn="1"/>
        </p:nvSpPr>
        <p:spPr>
          <a:xfrm>
            <a:off x="-5087" y="627534"/>
            <a:ext cx="3802461" cy="451596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914400"/>
            <a:ext cx="3024584" cy="193899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34064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+ DESTACADOS</a:t>
            </a:r>
            <a:endParaRPr lang="en-US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355976" y="1120559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4355976" y="91877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4355976" y="1715274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355976" y="2463410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355976" y="22616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355976" y="3058125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6" name="9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4355976" y="3621112"/>
            <a:ext cx="4089688" cy="923330"/>
          </a:xfrm>
        </p:spPr>
        <p:txBody>
          <a:bodyPr wrap="square"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6074642" y="536400"/>
            <a:ext cx="3069358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715" y="536400"/>
            <a:ext cx="3042772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12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119195"/>
            <a:ext cx="2448520" cy="2369880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</a:t>
            </a:r>
            <a:br>
              <a:rPr lang="es-ES" dirty="0"/>
            </a:br>
            <a:r>
              <a:rPr lang="es-ES" dirty="0"/>
              <a:t>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33057" y="536400"/>
            <a:ext cx="3042000" cy="2282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047640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TEXTO + IMAGENES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033057" y="2825661"/>
            <a:ext cx="3042000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074642" y="2825661"/>
            <a:ext cx="3069358" cy="231783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5924" y="94954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19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ía de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474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0474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5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094800" y="2835032"/>
            <a:ext cx="3049200" cy="2308468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816376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GALERÍA VARIAS IMÁGENES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6094800" y="536400"/>
            <a:ext cx="3049200" cy="23004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  <a:p>
            <a:endParaRPr lang="es-E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033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lnSpc>
                <a:spcPts val="1150"/>
              </a:lnSpc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84654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IMAGEN PANTALLA COMPLETA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4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850261" cy="360850"/>
          </a:xfrm>
        </p:spPr>
        <p:txBody>
          <a:bodyPr wrap="none"/>
          <a:lstStyle/>
          <a:p>
            <a:r>
              <a:rPr lang="es-ES_tradnl" dirty="0"/>
              <a:t>VIDEO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275095" y="987425"/>
            <a:ext cx="8569325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video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441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5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37174"/>
            <a:ext cx="9144000" cy="23063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una imagen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87600" y="536400"/>
            <a:ext cx="3056400" cy="229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2477501" cy="36000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DOS DATOS DESTACADOS</a:t>
            </a:r>
            <a:endParaRPr lang="en-US" dirty="0"/>
          </a:p>
        </p:txBody>
      </p:sp>
      <p:sp>
        <p:nvSpPr>
          <p:cNvPr id="1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1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2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3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68986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4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5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462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642745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1642745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1642745"/>
            <a:ext cx="3059832" cy="22971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592"/>
            <a:ext cx="2548931" cy="345461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TRES DATOS DESTACADOS</a:t>
            </a:r>
            <a:endParaRPr lang="en-US" dirty="0"/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237787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212976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299157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099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305547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3055005" y="536400"/>
            <a:ext cx="3033059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1"/>
          <p:cNvSpPr/>
          <p:nvPr userDrawn="1"/>
        </p:nvSpPr>
        <p:spPr>
          <a:xfrm>
            <a:off x="6084168" y="536400"/>
            <a:ext cx="3059832" cy="229715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357389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3357389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3357389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1" name="8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353150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353150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3" name="3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353150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456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536400"/>
            <a:ext cx="457200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4572000" y="536400"/>
            <a:ext cx="4572000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148013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74384" y="1271533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74384" y="1023422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74384" y="1885231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9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cuadros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0" y="1269055"/>
            <a:ext cx="4572000" cy="229715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7"/>
          <p:cNvSpPr/>
          <p:nvPr userDrawn="1"/>
        </p:nvSpPr>
        <p:spPr>
          <a:xfrm>
            <a:off x="4572000" y="1269055"/>
            <a:ext cx="4572000" cy="229715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1134553"/>
            <a:ext cx="3001491" cy="360850"/>
          </a:xfrm>
        </p:spPr>
        <p:txBody>
          <a:bodyPr wrap="none"/>
          <a:lstStyle>
            <a:lvl1pPr>
              <a:defRPr/>
            </a:lvl1pPr>
          </a:lstStyle>
          <a:p>
            <a:r>
              <a:rPr lang="es-ES_tradnl" dirty="0"/>
              <a:t>CUATRO DATOS DESTACADOS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880668"/>
            <a:ext cx="8424000" cy="92333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800">
                <a:solidFill>
                  <a:srgbClr val="0070C0"/>
                </a:solidFill>
              </a:defRPr>
            </a:lvl4pPr>
            <a:lvl5pPr>
              <a:defRPr sz="1800">
                <a:solidFill>
                  <a:srgbClr val="0070C0"/>
                </a:solidFill>
              </a:defRPr>
            </a:lvl5pPr>
          </a:lstStyle>
          <a:p>
            <a:pPr lvl="0"/>
            <a:r>
              <a:rPr lang="es-ES" dirty="0"/>
              <a:t>FRASE DESTACADA TEXTO SIMULADO EN VARIAS LÍNEAS LOREM IPSUM DOLOR ETIAM ACCUMSAN, ORCI IN IACULIS GRAVIDA, PURUS MASSA </a:t>
            </a:r>
          </a:p>
        </p:txBody>
      </p:sp>
      <p:sp>
        <p:nvSpPr>
          <p:cNvPr id="15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294953" y="20041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6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94953" y="175607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17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94953" y="261788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  <p:sp>
        <p:nvSpPr>
          <p:cNvPr id="18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874384" y="2004188"/>
            <a:ext cx="599523" cy="538609"/>
          </a:xfrm>
        </p:spPr>
        <p:txBody>
          <a:bodyPr wrap="none">
            <a:sp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874384" y="175607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3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4874384" y="2617886"/>
            <a:ext cx="95058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chemeClr val="bg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Descripción dato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378256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como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74260" y="401898"/>
            <a:ext cx="2347466" cy="360850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" dirty="0"/>
              <a:t>IMAGEN ENCUADRADA</a:t>
            </a:r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275094" y="987425"/>
            <a:ext cx="8568000" cy="3816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u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2627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punte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5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52345"/>
            <a:ext cx="8424000" cy="646331"/>
          </a:xfrm>
        </p:spPr>
        <p:txBody>
          <a:bodyPr numCol="1" spcCol="360000">
            <a:spAutoFit/>
          </a:bodyPr>
          <a:lstStyle>
            <a:lvl1pPr marL="182563" marR="0" indent="-182563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260" y="403199"/>
            <a:ext cx="2682686" cy="360000"/>
          </a:xfrm>
          <a:solidFill>
            <a:schemeClr val="tx1"/>
          </a:solidFill>
        </p:spPr>
        <p:txBody>
          <a:bodyPr wrap="none" lIns="144000" tIns="72000" rIns="144000" bIns="72000" anchor="ctr" anchorCtr="0">
            <a:spAutoFit/>
          </a:bodyPr>
          <a:lstStyle>
            <a:lvl1pPr algn="l">
              <a:defRPr sz="1300" b="1"/>
            </a:lvl1pPr>
          </a:lstStyle>
          <a:p>
            <a:r>
              <a:rPr lang="es-ES_tradnl" dirty="0"/>
              <a:t>IMAGEN + TEXTO PUNTEADO</a:t>
            </a:r>
            <a:endParaRPr lang="en-US" dirty="0"/>
          </a:p>
        </p:txBody>
      </p:sp>
      <p:grpSp>
        <p:nvGrpSpPr>
          <p:cNvPr id="18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áficos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0" y="536400"/>
            <a:ext cx="9153715" cy="46071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hart Placeholder 18"/>
          <p:cNvSpPr>
            <a:spLocks noGrp="1"/>
          </p:cNvSpPr>
          <p:nvPr>
            <p:ph type="chart" sz="quarter" idx="28" hasCustomPrompt="1"/>
          </p:nvPr>
        </p:nvSpPr>
        <p:spPr>
          <a:xfrm>
            <a:off x="466698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1048"/>
            <a:ext cx="3126012" cy="360850"/>
          </a:xfrm>
        </p:spPr>
        <p:txBody>
          <a:bodyPr wrap="none" anchor="b"/>
          <a:lstStyle>
            <a:lvl1pPr algn="l">
              <a:defRPr sz="1400" b="1" baseline="0"/>
            </a:lvl1pPr>
          </a:lstStyle>
          <a:p>
            <a:r>
              <a:rPr lang="es-ES_tradnl" dirty="0"/>
              <a:t>DOS GRÁFICOS + DESTACADOS</a:t>
            </a:r>
            <a:endParaRPr lang="en-US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66698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84973" y="987574"/>
            <a:ext cx="1521250" cy="169277"/>
          </a:xfr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>
                <a:solidFill>
                  <a:schemeClr val="tx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TÍTULO DEL GRÁFICO</a:t>
            </a:r>
          </a:p>
        </p:txBody>
      </p:sp>
      <p:sp>
        <p:nvSpPr>
          <p:cNvPr id="24" name="Chart Placeholder 18"/>
          <p:cNvSpPr>
            <a:spLocks noGrp="1"/>
          </p:cNvSpPr>
          <p:nvPr>
            <p:ph type="chart" sz="quarter" idx="16" hasCustomPrompt="1"/>
          </p:nvPr>
        </p:nvSpPr>
        <p:spPr>
          <a:xfrm>
            <a:off x="284973" y="1419622"/>
            <a:ext cx="3926987" cy="23762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750"/>
              </a:lnSpc>
              <a:spcBef>
                <a:spcPct val="20000"/>
              </a:spcBef>
              <a:spcAft>
                <a:spcPts val="0"/>
              </a:spcAft>
              <a:buClr>
                <a:srgbClr val="0067A8"/>
              </a:buClr>
              <a:buSzPct val="120000"/>
              <a:buFontTx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AR" dirty="0"/>
              <a:t>Para incluir un gráfico haga </a:t>
            </a:r>
            <a:r>
              <a:rPr lang="es-AR" dirty="0" err="1"/>
              <a:t>click</a:t>
            </a:r>
            <a:r>
              <a:rPr lang="es-AR" dirty="0"/>
              <a:t> en el ícono</a:t>
            </a:r>
          </a:p>
          <a:p>
            <a:endParaRPr lang="es-ES" dirty="0"/>
          </a:p>
        </p:txBody>
      </p:sp>
      <p:sp>
        <p:nvSpPr>
          <p:cNvPr id="32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469335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3" name="3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4582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4" name="8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2328006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5" name="3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2316892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6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4799138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7" name="3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4788024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38" name="8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735734" y="4311575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39" name="3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724620" y="4150796"/>
            <a:ext cx="689291" cy="123111"/>
          </a:xfrm>
        </p:spPr>
        <p:txBody>
          <a:bodyPr wrap="none">
            <a:spAutoFit/>
          </a:bodyPr>
          <a:lstStyle>
            <a:lvl1pPr marL="0" indent="0">
              <a:buNone/>
              <a:defRPr sz="8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0" name="Straight Connector 17"/>
          <p:cNvCxnSpPr/>
          <p:nvPr userDrawn="1"/>
        </p:nvCxnSpPr>
        <p:spPr>
          <a:xfrm>
            <a:off x="28497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4666983" y="922441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8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290175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7" name="8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7328476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1042994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29" name="8 Marcador de texto"/>
          <p:cNvSpPr>
            <a:spLocks noGrp="1"/>
          </p:cNvSpPr>
          <p:nvPr>
            <p:ph type="body" sz="quarter" idx="38" hasCustomPrompt="1"/>
          </p:nvPr>
        </p:nvSpPr>
        <p:spPr>
          <a:xfrm>
            <a:off x="5397708" y="45579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97297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Párraf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/>
          <p:nvPr userDrawn="1"/>
        </p:nvSpPr>
        <p:spPr>
          <a:xfrm>
            <a:off x="7139743" y="3733658"/>
            <a:ext cx="1704677" cy="947687"/>
          </a:xfrm>
          <a:prstGeom prst="rect">
            <a:avLst/>
          </a:prstGeom>
          <a:solidFill>
            <a:srgbClr val="7BC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1"/>
          <p:cNvSpPr/>
          <p:nvPr userDrawn="1"/>
        </p:nvSpPr>
        <p:spPr>
          <a:xfrm>
            <a:off x="7139743" y="2641714"/>
            <a:ext cx="1704677" cy="947687"/>
          </a:xfrm>
          <a:prstGeom prst="rect">
            <a:avLst/>
          </a:prstGeom>
          <a:solidFill>
            <a:srgbClr val="C9C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15312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</a:p>
        </p:txBody>
      </p:sp>
      <p:sp>
        <p:nvSpPr>
          <p:cNvPr id="23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2636139"/>
            <a:ext cx="6552976" cy="861774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3199"/>
            <a:ext cx="3044708" cy="360000"/>
          </a:xfrm>
          <a:solidFill>
            <a:schemeClr val="tx1"/>
          </a:solidFill>
        </p:spPr>
        <p:txBody>
          <a:bodyPr wrap="square" lIns="144000" tIns="72000" rIns="144000" bIns="72000" anchor="ctr" anchorCtr="0">
            <a:spAutoFit/>
          </a:bodyPr>
          <a:lstStyle>
            <a:lvl1pPr algn="l">
              <a:defRPr sz="1300" b="1" cap="none" baseline="0"/>
            </a:lvl1pPr>
          </a:lstStyle>
          <a:p>
            <a:r>
              <a:rPr lang="es-ES_tradnl" dirty="0"/>
              <a:t>IMAGEN + TEXTO EN PÁRRAFO</a:t>
            </a:r>
            <a:endParaRPr lang="en-US" dirty="0"/>
          </a:p>
        </p:txBody>
      </p:sp>
      <p:grpSp>
        <p:nvGrpSpPr>
          <p:cNvPr id="15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1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185929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4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55346" y="2999057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19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278777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0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55346" y="4074874"/>
            <a:ext cx="512961" cy="461665"/>
          </a:xfrm>
        </p:spPr>
        <p:txBody>
          <a:bodyPr wrap="none">
            <a:spAutoFit/>
          </a:bodyPr>
          <a:lstStyle>
            <a:lvl1pPr marL="0" indent="0">
              <a:buNone/>
              <a:defRPr sz="3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2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3863591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1" baseline="0">
                <a:solidFill>
                  <a:schemeClr val="tx1"/>
                </a:solidFill>
              </a:defRPr>
            </a:lvl1pPr>
            <a:lvl2pPr marL="182562" indent="0">
              <a:buNone/>
              <a:defRPr/>
            </a:lvl2pPr>
            <a:lvl3pPr marL="381000" indent="0">
              <a:buNone/>
              <a:defRPr/>
            </a:lvl3pPr>
            <a:lvl4pPr marL="541338" indent="0">
              <a:buNone/>
              <a:defRPr/>
            </a:lvl4pPr>
            <a:lvl5pPr marL="715962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29" name="Straight Connector 12"/>
          <p:cNvCxnSpPr/>
          <p:nvPr userDrawn="1"/>
        </p:nvCxnSpPr>
        <p:spPr>
          <a:xfrm>
            <a:off x="415924" y="2425734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7838607" y="324611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  <p:sp>
        <p:nvSpPr>
          <p:cNvPr id="30" name="8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7838607" y="4326230"/>
            <a:ext cx="758221" cy="153888"/>
          </a:xfrm>
        </p:spPr>
        <p:txBody>
          <a:bodyPr wrap="none">
            <a:spAutoFit/>
          </a:bodyPr>
          <a:lstStyle>
            <a:lvl1pPr marL="0" indent="0">
              <a:buNone/>
              <a:defRPr sz="1000" b="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s-ES" dirty="0"/>
              <a:t>U. de medida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85689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árrafo + do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8" y="3174103"/>
            <a:ext cx="8424000" cy="1508105"/>
          </a:xfrm>
        </p:spPr>
        <p:txBody>
          <a:bodyPr numCol="2" spcCol="360000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Lucida Grande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4550631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550631" y="536400"/>
            <a:ext cx="4593369" cy="2232124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0"/>
            <a:ext cx="2447941" cy="360850"/>
          </a:xfrm>
          <a:solidFill>
            <a:schemeClr val="tx1"/>
          </a:solidFill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IMÁGENES + PARRAFOS</a:t>
            </a:r>
            <a:endParaRPr lang="en-US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2537520"/>
            <a:ext cx="3672408" cy="360362"/>
          </a:xfrm>
          <a:solidFill>
            <a:schemeClr val="bg1"/>
          </a:solidFill>
        </p:spPr>
        <p:txBody>
          <a:bodyPr lIns="144000" tIns="72000" rIns="144000" bIns="72000" anchor="ctr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SUBTITULO SIMULADO</a:t>
            </a:r>
            <a:endParaRPr lang="es-AR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16"/>
          <p:cNvCxnSpPr/>
          <p:nvPr userDrawn="1"/>
        </p:nvCxnSpPr>
        <p:spPr>
          <a:xfrm>
            <a:off x="415924" y="3075806"/>
            <a:ext cx="696264" cy="0"/>
          </a:xfrm>
          <a:prstGeom prst="line">
            <a:avLst/>
          </a:prstGeom>
          <a:ln>
            <a:solidFill>
              <a:srgbClr val="E6583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78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36400"/>
            <a:ext cx="9144000" cy="46071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s-ES" dirty="0"/>
              <a:t>Para incluir una imagen haga </a:t>
            </a:r>
            <a:r>
              <a:rPr lang="es-ES" dirty="0" err="1"/>
              <a:t>click</a:t>
            </a:r>
            <a:r>
              <a:rPr lang="es-ES" dirty="0"/>
              <a:t> en el ícono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1" y="448064"/>
            <a:ext cx="2674478" cy="525886"/>
          </a:xfrm>
        </p:spPr>
        <p:txBody>
          <a:bodyPr wrap="none" tIns="108000" bIns="108000">
            <a:spAutoFit/>
          </a:bodyPr>
          <a:lstStyle>
            <a:lvl1pPr>
              <a:defRPr sz="2000" baseline="0"/>
            </a:lvl1pPr>
          </a:lstStyle>
          <a:p>
            <a:r>
              <a:rPr lang="es-ES_tradnl" dirty="0"/>
              <a:t>MUCHAS 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00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50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7" y="1816486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61774"/>
          </a:xfrm>
        </p:spPr>
        <p:txBody>
          <a:bodyPr numCol="1" spcCol="335992">
            <a:spAutoFit/>
          </a:bodyPr>
          <a:lstStyle>
            <a:lvl1pPr marL="182506" marR="0" indent="-182506" algn="l" defTabSz="45705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9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1" y="437051"/>
            <a:ext cx="3168844" cy="345461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7" y="2892303"/>
            <a:ext cx="698749" cy="619689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43180" cy="150041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4" indent="0">
              <a:buNone/>
              <a:defRPr/>
            </a:lvl2pPr>
            <a:lvl3pPr marL="380879" indent="0">
              <a:buNone/>
              <a:defRPr/>
            </a:lvl3pPr>
            <a:lvl4pPr marL="541166" indent="0">
              <a:buNone/>
              <a:defRPr/>
            </a:lvl4pPr>
            <a:lvl5pPr marL="715735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5" y="4989200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5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843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 punteado + datos destac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10 Marcador de posición de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2549"/>
            <a:ext cx="9144000" cy="579163"/>
          </a:xfrm>
          <a:prstGeom prst="rect">
            <a:avLst/>
          </a:prstGeom>
        </p:spPr>
      </p:pic>
      <p:sp>
        <p:nvSpPr>
          <p:cNvPr id="27" name="8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7263286" y="1816485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0067A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7252171" y="1662597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2" name="12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509795"/>
            <a:ext cx="6408960" cy="876960"/>
          </a:xfrm>
        </p:spPr>
        <p:txBody>
          <a:bodyPr numCol="1" spcCol="335992">
            <a:spAutoFit/>
          </a:bodyPr>
          <a:lstStyle>
            <a:lvl1pPr marL="182510" marR="0" indent="-182510" algn="l" defTabSz="4570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7A8"/>
              </a:buClr>
              <a:buSzPct val="95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.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Etiam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in </a:t>
            </a:r>
            <a:r>
              <a:rPr lang="es-ES" dirty="0" err="1"/>
              <a:t>iaculis</a:t>
            </a:r>
            <a:r>
              <a:rPr lang="es-ES" dirty="0"/>
              <a:t> </a:t>
            </a:r>
            <a:r>
              <a:rPr lang="es-ES" dirty="0" err="1"/>
              <a:t>gravida</a:t>
            </a:r>
            <a:r>
              <a:rPr lang="es-ES" dirty="0"/>
              <a:t>, </a:t>
            </a:r>
            <a:r>
              <a:rPr lang="es-ES" dirty="0" err="1"/>
              <a:t>purus</a:t>
            </a:r>
            <a:r>
              <a:rPr lang="es-ES" dirty="0"/>
              <a:t> </a:t>
            </a:r>
            <a:r>
              <a:rPr lang="es-ES" dirty="0" err="1"/>
              <a:t>massa</a:t>
            </a:r>
            <a:r>
              <a:rPr lang="es-ES" dirty="0"/>
              <a:t> </a:t>
            </a:r>
            <a:r>
              <a:rPr lang="es-ES" dirty="0" err="1"/>
              <a:t>accumsan</a:t>
            </a:r>
            <a:r>
              <a:rPr lang="es-ES" dirty="0"/>
              <a:t> mi, et </a:t>
            </a:r>
            <a:r>
              <a:rPr lang="es-ES" dirty="0" err="1"/>
              <a:t>feugiat</a:t>
            </a:r>
            <a:r>
              <a:rPr lang="es-ES" dirty="0"/>
              <a:t>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diam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. </a:t>
            </a:r>
            <a:r>
              <a:rPr lang="es-ES" dirty="0" err="1"/>
              <a:t>Duis</a:t>
            </a:r>
            <a:r>
              <a:rPr lang="es-ES" dirty="0"/>
              <a:t> </a:t>
            </a:r>
            <a:r>
              <a:rPr lang="es-ES" dirty="0" err="1"/>
              <a:t>pulvinar</a:t>
            </a:r>
            <a:r>
              <a:rPr lang="es-ES" dirty="0"/>
              <a:t>, </a:t>
            </a:r>
            <a:r>
              <a:rPr lang="es-ES" dirty="0" err="1"/>
              <a:t>orci</a:t>
            </a:r>
            <a:r>
              <a:rPr lang="es-ES" dirty="0"/>
              <a:t> a </a:t>
            </a:r>
            <a:r>
              <a:rPr lang="es-ES" dirty="0" err="1"/>
              <a:t>ullamcorper</a:t>
            </a:r>
            <a:r>
              <a:rPr lang="es-ES" dirty="0"/>
              <a:t> </a:t>
            </a:r>
            <a:r>
              <a:rPr lang="es-ES" dirty="0" err="1"/>
              <a:t>rhoncus</a:t>
            </a:r>
            <a:r>
              <a:rPr lang="es-ES" dirty="0"/>
              <a:t>, </a:t>
            </a:r>
            <a:r>
              <a:rPr lang="es-ES" dirty="0" err="1"/>
              <a:t>tellus</a:t>
            </a:r>
            <a:r>
              <a:rPr lang="es-ES" dirty="0"/>
              <a:t> </a:t>
            </a:r>
            <a:r>
              <a:rPr lang="es-ES" dirty="0" err="1"/>
              <a:t>augue</a:t>
            </a:r>
            <a:r>
              <a:rPr lang="es-ES" dirty="0"/>
              <a:t> </a:t>
            </a:r>
            <a:r>
              <a:rPr lang="es-ES" dirty="0" err="1"/>
              <a:t>elementum</a:t>
            </a:r>
            <a:r>
              <a:rPr lang="es-ES" dirty="0"/>
              <a:t> </a:t>
            </a:r>
            <a:r>
              <a:rPr lang="es-ES" dirty="0" err="1"/>
              <a:t>arcu</a:t>
            </a:r>
            <a:r>
              <a:rPr lang="es-ES" dirty="0"/>
              <a:t>, id </a:t>
            </a:r>
            <a:r>
              <a:rPr lang="es-ES" dirty="0" err="1"/>
              <a:t>posuere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neque</a:t>
            </a:r>
            <a:r>
              <a:rPr lang="es-ES" dirty="0"/>
              <a:t> </a:t>
            </a:r>
            <a:r>
              <a:rPr lang="es-ES" dirty="0" err="1"/>
              <a:t>eget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. </a:t>
            </a:r>
            <a:r>
              <a:rPr lang="es-ES" dirty="0" err="1"/>
              <a:t>Maecenas</a:t>
            </a:r>
            <a:r>
              <a:rPr lang="es-ES" dirty="0"/>
              <a:t> </a:t>
            </a:r>
            <a:r>
              <a:rPr lang="es-ES" dirty="0" err="1"/>
              <a:t>finibus</a:t>
            </a:r>
            <a:r>
              <a:rPr lang="es-ES" dirty="0"/>
              <a:t> </a:t>
            </a:r>
            <a:r>
              <a:rPr lang="es-ES" dirty="0" err="1"/>
              <a:t>tristique</a:t>
            </a:r>
            <a:r>
              <a:rPr lang="es-ES" dirty="0"/>
              <a:t> </a:t>
            </a:r>
            <a:r>
              <a:rPr lang="es-ES" dirty="0" err="1"/>
              <a:t>felis</a:t>
            </a:r>
            <a:r>
              <a:rPr lang="es-ES" dirty="0"/>
              <a:t> </a:t>
            </a:r>
            <a:r>
              <a:rPr lang="es-ES" dirty="0" err="1"/>
              <a:t>ac</a:t>
            </a:r>
            <a:r>
              <a:rPr lang="es-ES" dirty="0"/>
              <a:t>.</a:t>
            </a:r>
          </a:p>
        </p:txBody>
      </p:sp>
      <p:grpSp>
        <p:nvGrpSpPr>
          <p:cNvPr id="14" name="11 Grupo"/>
          <p:cNvGrpSpPr/>
          <p:nvPr userDrawn="1"/>
        </p:nvGrpSpPr>
        <p:grpSpPr>
          <a:xfrm>
            <a:off x="8250638" y="208205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600" y="403201"/>
            <a:ext cx="3544823" cy="413162"/>
          </a:xfrm>
        </p:spPr>
        <p:txBody>
          <a:bodyPr wrap="none"/>
          <a:lstStyle>
            <a:lvl1pPr>
              <a:defRPr baseline="0"/>
            </a:lvl1pPr>
          </a:lstStyle>
          <a:p>
            <a:r>
              <a:rPr lang="es-ES_tradnl" dirty="0"/>
              <a:t>TEXTO PUNTEADO + DESTACADOS</a:t>
            </a:r>
            <a:endParaRPr lang="en-US" dirty="0"/>
          </a:p>
        </p:txBody>
      </p:sp>
      <p:sp>
        <p:nvSpPr>
          <p:cNvPr id="28" name="8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7263286" y="2892302"/>
            <a:ext cx="682879" cy="615553"/>
          </a:xfrm>
        </p:spPr>
        <p:txBody>
          <a:bodyPr wrap="none">
            <a:spAutoFit/>
          </a:bodyPr>
          <a:lstStyle>
            <a:lvl1pPr marL="0" indent="0">
              <a:buNone/>
              <a:defRPr sz="3974" b="1">
                <a:solidFill>
                  <a:srgbClr val="F05A28"/>
                </a:solidFill>
              </a:defRPr>
            </a:lvl1pPr>
          </a:lstStyle>
          <a:p>
            <a:pPr lvl="0"/>
            <a:r>
              <a:rPr lang="es-ES" dirty="0"/>
              <a:t>XX</a:t>
            </a:r>
            <a:endParaRPr lang="es-AR" dirty="0"/>
          </a:p>
        </p:txBody>
      </p:sp>
      <p:sp>
        <p:nvSpPr>
          <p:cNvPr id="29" name="3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7252171" y="2738414"/>
            <a:ext cx="862416" cy="153888"/>
          </a:xfrm>
        </p:spPr>
        <p:txBody>
          <a:bodyPr wrap="none">
            <a:spAutoFit/>
          </a:bodyPr>
          <a:lstStyle>
            <a:lvl1pPr marL="0" indent="0">
              <a:buNone/>
              <a:defRPr sz="975" b="1" baseline="0">
                <a:solidFill>
                  <a:schemeClr val="tx1"/>
                </a:solidFill>
              </a:defRPr>
            </a:lvl1pPr>
            <a:lvl2pPr marL="182509" indent="0">
              <a:buNone/>
              <a:defRPr/>
            </a:lvl2pPr>
            <a:lvl3pPr marL="380889" indent="0">
              <a:buNone/>
              <a:defRPr/>
            </a:lvl3pPr>
            <a:lvl4pPr marL="541180" indent="0">
              <a:buNone/>
              <a:defRPr/>
            </a:lvl4pPr>
            <a:lvl5pPr marL="715753" indent="0">
              <a:buNone/>
              <a:defRPr/>
            </a:lvl5pPr>
          </a:lstStyle>
          <a:p>
            <a:pPr lvl="0"/>
            <a:r>
              <a:rPr lang="es-ES" dirty="0"/>
              <a:t>TÍTULO DATO</a:t>
            </a:r>
            <a:endParaRPr lang="es-AR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807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2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4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055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e -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260" y="409166"/>
            <a:ext cx="2062131" cy="345461"/>
          </a:xfrm>
        </p:spPr>
        <p:txBody>
          <a:bodyPr wrap="none" anchor="ctr" anchorCtr="0"/>
          <a:lstStyle>
            <a:lvl1pPr algn="l">
              <a:defRPr sz="1300" b="1" cap="none" baseline="0"/>
            </a:lvl1pPr>
          </a:lstStyle>
          <a:p>
            <a:r>
              <a:rPr lang="es-ES_tradnl" dirty="0"/>
              <a:t>BASE – SOLO TITULO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theme" Target="../theme/theme4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60" y="383722"/>
            <a:ext cx="2477501" cy="345461"/>
          </a:xfrm>
          <a:prstGeom prst="rect">
            <a:avLst/>
          </a:prstGeom>
          <a:solidFill>
            <a:schemeClr val="tx1"/>
          </a:solidFill>
        </p:spPr>
        <p:txBody>
          <a:bodyPr vert="horz" wrap="none" lIns="144000" tIns="72000" rIns="144000" bIns="72000" rtlCol="0" anchor="ctr" anchorCtr="0">
            <a:spAutoFit/>
          </a:bodyPr>
          <a:lstStyle/>
          <a:p>
            <a:r>
              <a:rPr lang="es-ES_tradnl" dirty="0"/>
              <a:t>T</a:t>
            </a:r>
            <a:r>
              <a:rPr lang="en-US" dirty="0"/>
              <a:t>I</a:t>
            </a:r>
            <a:r>
              <a:rPr lang="es-ES_tradnl" dirty="0"/>
              <a:t>TULO CORTO SIMULADO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B216A-57EA-4C99-9AB7-16AA1113F9FA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79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  <p:sldLayoutId id="2147483675" r:id="rId3"/>
    <p:sldLayoutId id="2147483702" r:id="rId4"/>
    <p:sldLayoutId id="2147483677" r:id="rId5"/>
    <p:sldLayoutId id="2147483679" r:id="rId6"/>
    <p:sldLayoutId id="2147483680" r:id="rId7"/>
    <p:sldLayoutId id="2147483678" r:id="rId8"/>
    <p:sldLayoutId id="2147483683" r:id="rId9"/>
    <p:sldLayoutId id="2147483711" r:id="rId10"/>
    <p:sldLayoutId id="2147483709" r:id="rId11"/>
    <p:sldLayoutId id="2147483686" r:id="rId12"/>
    <p:sldLayoutId id="2147483688" r:id="rId13"/>
    <p:sldLayoutId id="2147483712" r:id="rId14"/>
    <p:sldLayoutId id="2147483704" r:id="rId15"/>
    <p:sldLayoutId id="2147483705" r:id="rId16"/>
    <p:sldLayoutId id="2147483691" r:id="rId17"/>
    <p:sldLayoutId id="2147483694" r:id="rId18"/>
    <p:sldLayoutId id="2147483719" r:id="rId19"/>
    <p:sldLayoutId id="2147483739" r:id="rId20"/>
    <p:sldLayoutId id="2147483717" r:id="rId21"/>
    <p:sldLayoutId id="2147483695" r:id="rId22"/>
    <p:sldLayoutId id="2147483706" r:id="rId23"/>
    <p:sldLayoutId id="2147483696" r:id="rId24"/>
    <p:sldLayoutId id="2147483698" r:id="rId25"/>
    <p:sldLayoutId id="2147483697" r:id="rId26"/>
    <p:sldLayoutId id="2147483716" r:id="rId27"/>
    <p:sldLayoutId id="2147483699" r:id="rId28"/>
    <p:sldLayoutId id="2147483663" r:id="rId29"/>
    <p:sldLayoutId id="2147483665" r:id="rId30"/>
    <p:sldLayoutId id="2147483666" r:id="rId31"/>
    <p:sldLayoutId id="2147483713" r:id="rId32"/>
    <p:sldLayoutId id="2147483715" r:id="rId33"/>
    <p:sldLayoutId id="2147483718" r:id="rId34"/>
    <p:sldLayoutId id="2147483746" r:id="rId35"/>
    <p:sldLayoutId id="2147483749" r:id="rId3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3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8775" indent="-17621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338" indent="-160338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4625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8525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 userDrawn="1"/>
        </p:nvSpPr>
        <p:spPr>
          <a:xfrm>
            <a:off x="8208964" y="4924425"/>
            <a:ext cx="357187" cy="22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12 Marcador de texto"/>
          <p:cNvSpPr txBox="1">
            <a:spLocks/>
          </p:cNvSpPr>
          <p:nvPr userDrawn="1"/>
        </p:nvSpPr>
        <p:spPr>
          <a:xfrm>
            <a:off x="8166101" y="4914902"/>
            <a:ext cx="449263" cy="2143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534988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892175" indent="-177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24777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611313" indent="-1841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_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860A6E9-C855-4F40-BE75-273B7F545807}" type="slidenum">
              <a:rPr lang="es-ES" sz="948" smtClean="0">
                <a:solidFill>
                  <a:prstClr val="white"/>
                </a:solidFill>
              </a:rPr>
              <a:pPr algn="ctr">
                <a:defRPr/>
              </a:pPr>
              <a:t>‹Nº›</a:t>
            </a:fld>
            <a:endParaRPr lang="es-AR" sz="948" dirty="0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2438" y="4978401"/>
            <a:ext cx="2895600" cy="1095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9">
                <a:solidFill>
                  <a:schemeClr val="bg1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r>
              <a:rPr lang="es-AR">
                <a:solidFill>
                  <a:prstClr val="white"/>
                </a:solidFill>
              </a:rPr>
              <a:t>Plantilla corporativa</a:t>
            </a:r>
            <a:endParaRPr lang="es-A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17" b="1">
          <a:solidFill>
            <a:schemeClr val="tx1"/>
          </a:solidFill>
          <a:latin typeface="Arial" charset="0"/>
        </a:defRPr>
      </a:lvl5pPr>
      <a:lvl6pPr marL="433445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6pPr>
      <a:lvl7pPr marL="866891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7pPr>
      <a:lvl8pPr marL="1300336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8pPr>
      <a:lvl9pPr marL="1733781" algn="l" rtl="0" fontAlgn="base">
        <a:lnSpc>
          <a:spcPct val="90000"/>
        </a:lnSpc>
        <a:spcBef>
          <a:spcPct val="0"/>
        </a:spcBef>
        <a:spcAft>
          <a:spcPct val="0"/>
        </a:spcAft>
        <a:defRPr sz="1801" b="1">
          <a:solidFill>
            <a:srgbClr val="09357A"/>
          </a:solidFill>
          <a:latin typeface="Arial" charset="0"/>
        </a:defRPr>
      </a:lvl9pPr>
    </p:titleStyle>
    <p:bodyStyle>
      <a:lvl1pPr marL="168562" indent="-1685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07192" indent="-168562" algn="l" rtl="0" eaLnBrk="0" fontAlgn="base" hangingPunct="0">
        <a:spcBef>
          <a:spcPct val="20000"/>
        </a:spcBef>
        <a:spcAft>
          <a:spcPct val="0"/>
        </a:spcAft>
        <a:buChar char="•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45820" indent="-16856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2944" indent="-16705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27593" indent="-17458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_"/>
        <a:defRPr sz="1328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383948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6pPr>
      <a:lvl7pPr marL="2817393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7pPr>
      <a:lvl8pPr marL="3250838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8pPr>
      <a:lvl9pPr marL="3684284" indent="-216723" algn="l" defTabSz="866891" rtl="0" eaLnBrk="1" latinLnBrk="0" hangingPunct="1">
        <a:spcBef>
          <a:spcPct val="20000"/>
        </a:spcBef>
        <a:buFont typeface="Arial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445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89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00336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378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7225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600672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4116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7561" algn="l" defTabSz="866891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4575"/>
            <a:ext cx="4042792" cy="360850"/>
          </a:xfrm>
          <a:prstGeom prst="rect">
            <a:avLst/>
          </a:prstGeom>
        </p:spPr>
        <p:txBody>
          <a:bodyPr vert="horz" wrap="square" lIns="144000" tIns="72000" rIns="144000" bIns="72000" rtlCol="0" anchor="t" anchorCtr="0">
            <a:spAutoFit/>
          </a:bodyPr>
          <a:lstStyle/>
          <a:p>
            <a:r>
              <a:rPr lang="es-ES_tradnl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99742"/>
            <a:ext cx="8229600" cy="3077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s-ES_tradnl" dirty="0" err="1"/>
              <a:t>fdfdgfdg</a:t>
            </a:r>
            <a:endParaRPr lang="es-ES_tradnl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84" y="4989199"/>
            <a:ext cx="3922052" cy="76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5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0116" y="4962303"/>
            <a:ext cx="180000" cy="92333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vert="horz" wrap="square" lIns="0" tIns="0" rIns="0" bIns="0" rtlCol="0" anchor="ctr" anchorCtr="0">
            <a:spAutoFit/>
          </a:bodyPr>
          <a:lstStyle>
            <a:lvl1pPr algn="ct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482B5CA-E49D-6744-8292-DFBC6A05FD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rgbClr val="0067A8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260" y="383722"/>
            <a:ext cx="2477501" cy="345461"/>
          </a:xfrm>
          <a:prstGeom prst="rect">
            <a:avLst/>
          </a:prstGeom>
          <a:solidFill>
            <a:schemeClr val="tx1"/>
          </a:solidFill>
        </p:spPr>
        <p:txBody>
          <a:bodyPr vert="horz" wrap="none" lIns="144000" tIns="72000" rIns="144000" bIns="72000" rtlCol="0" anchor="ctr" anchorCtr="0">
            <a:spAutoFit/>
          </a:bodyPr>
          <a:lstStyle/>
          <a:p>
            <a:r>
              <a:rPr lang="es-ES_tradnl" dirty="0"/>
              <a:t>T</a:t>
            </a:r>
            <a:r>
              <a:rPr lang="en-US" dirty="0"/>
              <a:t>I</a:t>
            </a:r>
            <a:r>
              <a:rPr lang="es-ES_tradnl" dirty="0"/>
              <a:t>TULO CORTO SIMULADO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grpSp>
        <p:nvGrpSpPr>
          <p:cNvPr id="7" name="11 Grupo"/>
          <p:cNvGrpSpPr/>
          <p:nvPr userDrawn="1"/>
        </p:nvGrpSpPr>
        <p:grpSpPr>
          <a:xfrm>
            <a:off x="8250638" y="208204"/>
            <a:ext cx="593782" cy="146928"/>
            <a:chOff x="574675" y="207963"/>
            <a:chExt cx="776288" cy="192087"/>
          </a:xfrm>
          <a:solidFill>
            <a:schemeClr val="tx1"/>
          </a:solidFill>
        </p:grpSpPr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574675" y="207963"/>
              <a:ext cx="277813" cy="192087"/>
            </a:xfrm>
            <a:custGeom>
              <a:avLst/>
              <a:gdLst>
                <a:gd name="T0" fmla="*/ 2147483647 w 524"/>
                <a:gd name="T1" fmla="*/ 0 h 361"/>
                <a:gd name="T2" fmla="*/ 2147483647 w 524"/>
                <a:gd name="T3" fmla="*/ 0 h 361"/>
                <a:gd name="T4" fmla="*/ 2147483647 w 524"/>
                <a:gd name="T5" fmla="*/ 2147483647 h 361"/>
                <a:gd name="T6" fmla="*/ 2147483647 w 524"/>
                <a:gd name="T7" fmla="*/ 2147483647 h 361"/>
                <a:gd name="T8" fmla="*/ 2147483647 w 524"/>
                <a:gd name="T9" fmla="*/ 2147483647 h 361"/>
                <a:gd name="T10" fmla="*/ 2147483647 w 524"/>
                <a:gd name="T11" fmla="*/ 2147483647 h 361"/>
                <a:gd name="T12" fmla="*/ 2147483647 w 524"/>
                <a:gd name="T13" fmla="*/ 2147483647 h 361"/>
                <a:gd name="T14" fmla="*/ 2147483647 w 524"/>
                <a:gd name="T15" fmla="*/ 2147483647 h 361"/>
                <a:gd name="T16" fmla="*/ 2147483647 w 524"/>
                <a:gd name="T17" fmla="*/ 2147483647 h 361"/>
                <a:gd name="T18" fmla="*/ 2147483647 w 524"/>
                <a:gd name="T19" fmla="*/ 2147483647 h 361"/>
                <a:gd name="T20" fmla="*/ 2147483647 w 524"/>
                <a:gd name="T21" fmla="*/ 2147483647 h 361"/>
                <a:gd name="T22" fmla="*/ 2147483647 w 524"/>
                <a:gd name="T23" fmla="*/ 2147483647 h 361"/>
                <a:gd name="T24" fmla="*/ 2147483647 w 524"/>
                <a:gd name="T25" fmla="*/ 2147483647 h 361"/>
                <a:gd name="T26" fmla="*/ 2147483647 w 524"/>
                <a:gd name="T27" fmla="*/ 2147483647 h 361"/>
                <a:gd name="T28" fmla="*/ 2147483647 w 524"/>
                <a:gd name="T29" fmla="*/ 2147483647 h 361"/>
                <a:gd name="T30" fmla="*/ 2147483647 w 524"/>
                <a:gd name="T31" fmla="*/ 2147483647 h 361"/>
                <a:gd name="T32" fmla="*/ 2147483647 w 524"/>
                <a:gd name="T33" fmla="*/ 2147483647 h 361"/>
                <a:gd name="T34" fmla="*/ 2147483647 w 524"/>
                <a:gd name="T35" fmla="*/ 2147483647 h 361"/>
                <a:gd name="T36" fmla="*/ 2147483647 w 524"/>
                <a:gd name="T37" fmla="*/ 2147483647 h 361"/>
                <a:gd name="T38" fmla="*/ 2147483647 w 524"/>
                <a:gd name="T39" fmla="*/ 2147483647 h 361"/>
                <a:gd name="T40" fmla="*/ 2147483647 w 524"/>
                <a:gd name="T41" fmla="*/ 2147483647 h 361"/>
                <a:gd name="T42" fmla="*/ 2147483647 w 524"/>
                <a:gd name="T43" fmla="*/ 2147483647 h 361"/>
                <a:gd name="T44" fmla="*/ 2147483647 w 524"/>
                <a:gd name="T45" fmla="*/ 2147483647 h 361"/>
                <a:gd name="T46" fmla="*/ 2147483647 w 524"/>
                <a:gd name="T47" fmla="*/ 2147483647 h 361"/>
                <a:gd name="T48" fmla="*/ 2147483647 w 524"/>
                <a:gd name="T49" fmla="*/ 2147483647 h 361"/>
                <a:gd name="T50" fmla="*/ 2147483647 w 524"/>
                <a:gd name="T51" fmla="*/ 2147483647 h 361"/>
                <a:gd name="T52" fmla="*/ 2147483647 w 524"/>
                <a:gd name="T53" fmla="*/ 2147483647 h 361"/>
                <a:gd name="T54" fmla="*/ 2147483647 w 524"/>
                <a:gd name="T55" fmla="*/ 2147483647 h 361"/>
                <a:gd name="T56" fmla="*/ 2147483647 w 524"/>
                <a:gd name="T57" fmla="*/ 2147483647 h 361"/>
                <a:gd name="T58" fmla="*/ 0 w 524"/>
                <a:gd name="T59" fmla="*/ 0 h 361"/>
                <a:gd name="T60" fmla="*/ 2147483647 w 524"/>
                <a:gd name="T61" fmla="*/ 0 h 361"/>
                <a:gd name="T62" fmla="*/ 2147483647 w 524"/>
                <a:gd name="T63" fmla="*/ 0 h 361"/>
                <a:gd name="T64" fmla="*/ 2147483647 w 524"/>
                <a:gd name="T65" fmla="*/ 2147483647 h 361"/>
                <a:gd name="T66" fmla="*/ 2147483647 w 524"/>
                <a:gd name="T67" fmla="*/ 2147483647 h 361"/>
                <a:gd name="T68" fmla="*/ 2147483647 w 524"/>
                <a:gd name="T69" fmla="*/ 2147483647 h 361"/>
                <a:gd name="T70" fmla="*/ 2147483647 w 524"/>
                <a:gd name="T71" fmla="*/ 2147483647 h 361"/>
                <a:gd name="T72" fmla="*/ 2147483647 w 524"/>
                <a:gd name="T73" fmla="*/ 2147483647 h 361"/>
                <a:gd name="T74" fmla="*/ 2147483647 w 524"/>
                <a:gd name="T75" fmla="*/ 2147483647 h 361"/>
                <a:gd name="T76" fmla="*/ 2147483647 w 524"/>
                <a:gd name="T77" fmla="*/ 2147483647 h 361"/>
                <a:gd name="T78" fmla="*/ 2147483647 w 524"/>
                <a:gd name="T79" fmla="*/ 2147483647 h 361"/>
                <a:gd name="T80" fmla="*/ 2147483647 w 524"/>
                <a:gd name="T81" fmla="*/ 2147483647 h 361"/>
                <a:gd name="T82" fmla="*/ 2147483647 w 524"/>
                <a:gd name="T83" fmla="*/ 0 h 361"/>
                <a:gd name="T84" fmla="*/ 2147483647 w 52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4" h="361">
                  <a:moveTo>
                    <a:pt x="524" y="0"/>
                  </a:moveTo>
                  <a:lnTo>
                    <a:pt x="524" y="0"/>
                  </a:lnTo>
                  <a:lnTo>
                    <a:pt x="520" y="2"/>
                  </a:lnTo>
                  <a:lnTo>
                    <a:pt x="511" y="8"/>
                  </a:lnTo>
                  <a:lnTo>
                    <a:pt x="498" y="20"/>
                  </a:lnTo>
                  <a:lnTo>
                    <a:pt x="488" y="28"/>
                  </a:lnTo>
                  <a:lnTo>
                    <a:pt x="480" y="39"/>
                  </a:lnTo>
                  <a:lnTo>
                    <a:pt x="338" y="215"/>
                  </a:lnTo>
                  <a:lnTo>
                    <a:pt x="338" y="320"/>
                  </a:lnTo>
                  <a:lnTo>
                    <a:pt x="338" y="330"/>
                  </a:lnTo>
                  <a:lnTo>
                    <a:pt x="340" y="338"/>
                  </a:lnTo>
                  <a:lnTo>
                    <a:pt x="344" y="351"/>
                  </a:lnTo>
                  <a:lnTo>
                    <a:pt x="348" y="358"/>
                  </a:lnTo>
                  <a:lnTo>
                    <a:pt x="349" y="361"/>
                  </a:lnTo>
                  <a:lnTo>
                    <a:pt x="174" y="361"/>
                  </a:lnTo>
                  <a:lnTo>
                    <a:pt x="177" y="358"/>
                  </a:lnTo>
                  <a:lnTo>
                    <a:pt x="180" y="351"/>
                  </a:lnTo>
                  <a:lnTo>
                    <a:pt x="184" y="338"/>
                  </a:lnTo>
                  <a:lnTo>
                    <a:pt x="185" y="330"/>
                  </a:lnTo>
                  <a:lnTo>
                    <a:pt x="185" y="320"/>
                  </a:lnTo>
                  <a:lnTo>
                    <a:pt x="185" y="215"/>
                  </a:lnTo>
                  <a:lnTo>
                    <a:pt x="46" y="40"/>
                  </a:lnTo>
                  <a:lnTo>
                    <a:pt x="36" y="30"/>
                  </a:lnTo>
                  <a:lnTo>
                    <a:pt x="28" y="21"/>
                  </a:lnTo>
                  <a:lnTo>
                    <a:pt x="13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82" y="13"/>
                  </a:lnTo>
                  <a:lnTo>
                    <a:pt x="190" y="27"/>
                  </a:lnTo>
                  <a:lnTo>
                    <a:pt x="202" y="46"/>
                  </a:lnTo>
                  <a:lnTo>
                    <a:pt x="261" y="137"/>
                  </a:lnTo>
                  <a:lnTo>
                    <a:pt x="263" y="137"/>
                  </a:lnTo>
                  <a:lnTo>
                    <a:pt x="323" y="46"/>
                  </a:lnTo>
                  <a:lnTo>
                    <a:pt x="334" y="27"/>
                  </a:lnTo>
                  <a:lnTo>
                    <a:pt x="341" y="13"/>
                  </a:lnTo>
                  <a:lnTo>
                    <a:pt x="347" y="0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884238" y="207963"/>
              <a:ext cx="228600" cy="192087"/>
            </a:xfrm>
            <a:custGeom>
              <a:avLst/>
              <a:gdLst>
                <a:gd name="T0" fmla="*/ 0 w 431"/>
                <a:gd name="T1" fmla="*/ 0 h 361"/>
                <a:gd name="T2" fmla="*/ 2147483647 w 431"/>
                <a:gd name="T3" fmla="*/ 2147483647 h 361"/>
                <a:gd name="T4" fmla="*/ 2147483647 w 431"/>
                <a:gd name="T5" fmla="*/ 2147483647 h 361"/>
                <a:gd name="T6" fmla="*/ 2147483647 w 431"/>
                <a:gd name="T7" fmla="*/ 2147483647 h 361"/>
                <a:gd name="T8" fmla="*/ 2147483647 w 431"/>
                <a:gd name="T9" fmla="*/ 2147483647 h 361"/>
                <a:gd name="T10" fmla="*/ 2147483647 w 431"/>
                <a:gd name="T11" fmla="*/ 2147483647 h 361"/>
                <a:gd name="T12" fmla="*/ 2147483647 w 431"/>
                <a:gd name="T13" fmla="*/ 2147483647 h 361"/>
                <a:gd name="T14" fmla="*/ 0 w 431"/>
                <a:gd name="T15" fmla="*/ 2147483647 h 361"/>
                <a:gd name="T16" fmla="*/ 2147483647 w 431"/>
                <a:gd name="T17" fmla="*/ 2147483647 h 361"/>
                <a:gd name="T18" fmla="*/ 2147483647 w 431"/>
                <a:gd name="T19" fmla="*/ 2147483647 h 361"/>
                <a:gd name="T20" fmla="*/ 2147483647 w 431"/>
                <a:gd name="T21" fmla="*/ 2147483647 h 361"/>
                <a:gd name="T22" fmla="*/ 2147483647 w 431"/>
                <a:gd name="T23" fmla="*/ 2147483647 h 361"/>
                <a:gd name="T24" fmla="*/ 2147483647 w 431"/>
                <a:gd name="T25" fmla="*/ 2147483647 h 361"/>
                <a:gd name="T26" fmla="*/ 2147483647 w 431"/>
                <a:gd name="T27" fmla="*/ 2147483647 h 361"/>
                <a:gd name="T28" fmla="*/ 2147483647 w 431"/>
                <a:gd name="T29" fmla="*/ 2147483647 h 361"/>
                <a:gd name="T30" fmla="*/ 2147483647 w 431"/>
                <a:gd name="T31" fmla="*/ 2147483647 h 361"/>
                <a:gd name="T32" fmla="*/ 2147483647 w 431"/>
                <a:gd name="T33" fmla="*/ 2147483647 h 361"/>
                <a:gd name="T34" fmla="*/ 2147483647 w 431"/>
                <a:gd name="T35" fmla="*/ 2147483647 h 361"/>
                <a:gd name="T36" fmla="*/ 2147483647 w 431"/>
                <a:gd name="T37" fmla="*/ 2147483647 h 361"/>
                <a:gd name="T38" fmla="*/ 2147483647 w 431"/>
                <a:gd name="T39" fmla="*/ 2147483647 h 361"/>
                <a:gd name="T40" fmla="*/ 2147483647 w 431"/>
                <a:gd name="T41" fmla="*/ 2147483647 h 361"/>
                <a:gd name="T42" fmla="*/ 2147483647 w 431"/>
                <a:gd name="T43" fmla="*/ 2147483647 h 361"/>
                <a:gd name="T44" fmla="*/ 2147483647 w 431"/>
                <a:gd name="T45" fmla="*/ 2147483647 h 361"/>
                <a:gd name="T46" fmla="*/ 2147483647 w 431"/>
                <a:gd name="T47" fmla="*/ 2147483647 h 361"/>
                <a:gd name="T48" fmla="*/ 2147483647 w 431"/>
                <a:gd name="T49" fmla="*/ 2147483647 h 361"/>
                <a:gd name="T50" fmla="*/ 2147483647 w 431"/>
                <a:gd name="T51" fmla="*/ 2147483647 h 361"/>
                <a:gd name="T52" fmla="*/ 2147483647 w 431"/>
                <a:gd name="T53" fmla="*/ 2147483647 h 361"/>
                <a:gd name="T54" fmla="*/ 2147483647 w 431"/>
                <a:gd name="T55" fmla="*/ 2147483647 h 361"/>
                <a:gd name="T56" fmla="*/ 2147483647 w 431"/>
                <a:gd name="T57" fmla="*/ 2147483647 h 361"/>
                <a:gd name="T58" fmla="*/ 2147483647 w 431"/>
                <a:gd name="T59" fmla="*/ 2147483647 h 361"/>
                <a:gd name="T60" fmla="*/ 2147483647 w 431"/>
                <a:gd name="T61" fmla="*/ 2147483647 h 361"/>
                <a:gd name="T62" fmla="*/ 2147483647 w 431"/>
                <a:gd name="T63" fmla="*/ 2147483647 h 361"/>
                <a:gd name="T64" fmla="*/ 2147483647 w 431"/>
                <a:gd name="T65" fmla="*/ 2147483647 h 361"/>
                <a:gd name="T66" fmla="*/ 2147483647 w 431"/>
                <a:gd name="T67" fmla="*/ 2147483647 h 361"/>
                <a:gd name="T68" fmla="*/ 2147483647 w 431"/>
                <a:gd name="T69" fmla="*/ 2147483647 h 361"/>
                <a:gd name="T70" fmla="*/ 2147483647 w 431"/>
                <a:gd name="T71" fmla="*/ 2147483647 h 361"/>
                <a:gd name="T72" fmla="*/ 2147483647 w 431"/>
                <a:gd name="T73" fmla="*/ 2147483647 h 361"/>
                <a:gd name="T74" fmla="*/ 2147483647 w 431"/>
                <a:gd name="T75" fmla="*/ 2147483647 h 361"/>
                <a:gd name="T76" fmla="*/ 2147483647 w 431"/>
                <a:gd name="T77" fmla="*/ 2147483647 h 361"/>
                <a:gd name="T78" fmla="*/ 2147483647 w 431"/>
                <a:gd name="T79" fmla="*/ 2147483647 h 3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31" h="361">
                  <a:moveTo>
                    <a:pt x="291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5" y="11"/>
                  </a:lnTo>
                  <a:lnTo>
                    <a:pt x="9" y="23"/>
                  </a:lnTo>
                  <a:lnTo>
                    <a:pt x="10" y="31"/>
                  </a:lnTo>
                  <a:lnTo>
                    <a:pt x="11" y="40"/>
                  </a:lnTo>
                  <a:lnTo>
                    <a:pt x="11" y="320"/>
                  </a:lnTo>
                  <a:lnTo>
                    <a:pt x="10" y="330"/>
                  </a:lnTo>
                  <a:lnTo>
                    <a:pt x="9" y="338"/>
                  </a:lnTo>
                  <a:lnTo>
                    <a:pt x="8" y="345"/>
                  </a:lnTo>
                  <a:lnTo>
                    <a:pt x="5" y="351"/>
                  </a:lnTo>
                  <a:lnTo>
                    <a:pt x="2" y="358"/>
                  </a:lnTo>
                  <a:lnTo>
                    <a:pt x="0" y="361"/>
                  </a:lnTo>
                  <a:lnTo>
                    <a:pt x="174" y="361"/>
                  </a:lnTo>
                  <a:lnTo>
                    <a:pt x="173" y="358"/>
                  </a:lnTo>
                  <a:lnTo>
                    <a:pt x="170" y="351"/>
                  </a:lnTo>
                  <a:lnTo>
                    <a:pt x="166" y="338"/>
                  </a:lnTo>
                  <a:lnTo>
                    <a:pt x="165" y="330"/>
                  </a:lnTo>
                  <a:lnTo>
                    <a:pt x="164" y="320"/>
                  </a:lnTo>
                  <a:lnTo>
                    <a:pt x="164" y="233"/>
                  </a:lnTo>
                  <a:lnTo>
                    <a:pt x="291" y="233"/>
                  </a:lnTo>
                  <a:lnTo>
                    <a:pt x="305" y="232"/>
                  </a:lnTo>
                  <a:lnTo>
                    <a:pt x="320" y="231"/>
                  </a:lnTo>
                  <a:lnTo>
                    <a:pt x="334" y="228"/>
                  </a:lnTo>
                  <a:lnTo>
                    <a:pt x="347" y="225"/>
                  </a:lnTo>
                  <a:lnTo>
                    <a:pt x="359" y="221"/>
                  </a:lnTo>
                  <a:lnTo>
                    <a:pt x="371" y="217"/>
                  </a:lnTo>
                  <a:lnTo>
                    <a:pt x="381" y="211"/>
                  </a:lnTo>
                  <a:lnTo>
                    <a:pt x="391" y="203"/>
                  </a:lnTo>
                  <a:lnTo>
                    <a:pt x="401" y="195"/>
                  </a:lnTo>
                  <a:lnTo>
                    <a:pt x="408" y="187"/>
                  </a:lnTo>
                  <a:lnTo>
                    <a:pt x="415" y="177"/>
                  </a:lnTo>
                  <a:lnTo>
                    <a:pt x="421" y="167"/>
                  </a:lnTo>
                  <a:lnTo>
                    <a:pt x="426" y="156"/>
                  </a:lnTo>
                  <a:lnTo>
                    <a:pt x="429" y="144"/>
                  </a:lnTo>
                  <a:lnTo>
                    <a:pt x="430" y="131"/>
                  </a:lnTo>
                  <a:lnTo>
                    <a:pt x="431" y="117"/>
                  </a:lnTo>
                  <a:lnTo>
                    <a:pt x="430" y="103"/>
                  </a:lnTo>
                  <a:lnTo>
                    <a:pt x="429" y="90"/>
                  </a:lnTo>
                  <a:lnTo>
                    <a:pt x="426" y="78"/>
                  </a:lnTo>
                  <a:lnTo>
                    <a:pt x="421" y="67"/>
                  </a:lnTo>
                  <a:lnTo>
                    <a:pt x="415" y="57"/>
                  </a:lnTo>
                  <a:lnTo>
                    <a:pt x="409" y="48"/>
                  </a:lnTo>
                  <a:lnTo>
                    <a:pt x="401" y="38"/>
                  </a:lnTo>
                  <a:lnTo>
                    <a:pt x="392" y="31"/>
                  </a:lnTo>
                  <a:lnTo>
                    <a:pt x="383" y="24"/>
                  </a:lnTo>
                  <a:lnTo>
                    <a:pt x="372" y="18"/>
                  </a:lnTo>
                  <a:lnTo>
                    <a:pt x="360" y="12"/>
                  </a:lnTo>
                  <a:lnTo>
                    <a:pt x="347" y="8"/>
                  </a:lnTo>
                  <a:lnTo>
                    <a:pt x="334" y="5"/>
                  </a:lnTo>
                  <a:lnTo>
                    <a:pt x="321" y="2"/>
                  </a:lnTo>
                  <a:lnTo>
                    <a:pt x="305" y="1"/>
                  </a:lnTo>
                  <a:lnTo>
                    <a:pt x="291" y="0"/>
                  </a:lnTo>
                  <a:close/>
                  <a:moveTo>
                    <a:pt x="214" y="168"/>
                  </a:moveTo>
                  <a:lnTo>
                    <a:pt x="165" y="168"/>
                  </a:lnTo>
                  <a:lnTo>
                    <a:pt x="165" y="68"/>
                  </a:lnTo>
                  <a:lnTo>
                    <a:pt x="214" y="68"/>
                  </a:lnTo>
                  <a:lnTo>
                    <a:pt x="227" y="68"/>
                  </a:lnTo>
                  <a:lnTo>
                    <a:pt x="239" y="70"/>
                  </a:lnTo>
                  <a:lnTo>
                    <a:pt x="249" y="74"/>
                  </a:lnTo>
                  <a:lnTo>
                    <a:pt x="259" y="78"/>
                  </a:lnTo>
                  <a:lnTo>
                    <a:pt x="267" y="86"/>
                  </a:lnTo>
                  <a:lnTo>
                    <a:pt x="273" y="94"/>
                  </a:lnTo>
                  <a:lnTo>
                    <a:pt x="277" y="105"/>
                  </a:lnTo>
                  <a:lnTo>
                    <a:pt x="278" y="117"/>
                  </a:lnTo>
                  <a:lnTo>
                    <a:pt x="277" y="130"/>
                  </a:lnTo>
                  <a:lnTo>
                    <a:pt x="272" y="140"/>
                  </a:lnTo>
                  <a:lnTo>
                    <a:pt x="266" y="149"/>
                  </a:lnTo>
                  <a:lnTo>
                    <a:pt x="259" y="156"/>
                  </a:lnTo>
                  <a:lnTo>
                    <a:pt x="249" y="161"/>
                  </a:lnTo>
                  <a:lnTo>
                    <a:pt x="239" y="164"/>
                  </a:lnTo>
                  <a:lnTo>
                    <a:pt x="227" y="167"/>
                  </a:lnTo>
                  <a:lnTo>
                    <a:pt x="214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1149350" y="207963"/>
              <a:ext cx="201613" cy="192087"/>
            </a:xfrm>
            <a:custGeom>
              <a:avLst/>
              <a:gdLst>
                <a:gd name="T0" fmla="*/ 2147483647 w 380"/>
                <a:gd name="T1" fmla="*/ 2147483647 h 361"/>
                <a:gd name="T2" fmla="*/ 2147483647 w 380"/>
                <a:gd name="T3" fmla="*/ 2147483647 h 361"/>
                <a:gd name="T4" fmla="*/ 2147483647 w 380"/>
                <a:gd name="T5" fmla="*/ 2147483647 h 361"/>
                <a:gd name="T6" fmla="*/ 2147483647 w 380"/>
                <a:gd name="T7" fmla="*/ 2147483647 h 361"/>
                <a:gd name="T8" fmla="*/ 2147483647 w 380"/>
                <a:gd name="T9" fmla="*/ 2147483647 h 361"/>
                <a:gd name="T10" fmla="*/ 2147483647 w 380"/>
                <a:gd name="T11" fmla="*/ 2147483647 h 361"/>
                <a:gd name="T12" fmla="*/ 2147483647 w 380"/>
                <a:gd name="T13" fmla="*/ 2147483647 h 361"/>
                <a:gd name="T14" fmla="*/ 2147483647 w 380"/>
                <a:gd name="T15" fmla="*/ 2147483647 h 361"/>
                <a:gd name="T16" fmla="*/ 2147483647 w 380"/>
                <a:gd name="T17" fmla="*/ 2147483647 h 361"/>
                <a:gd name="T18" fmla="*/ 2147483647 w 380"/>
                <a:gd name="T19" fmla="*/ 2147483647 h 361"/>
                <a:gd name="T20" fmla="*/ 2147483647 w 380"/>
                <a:gd name="T21" fmla="*/ 2147483647 h 361"/>
                <a:gd name="T22" fmla="*/ 2147483647 w 380"/>
                <a:gd name="T23" fmla="*/ 2147483647 h 361"/>
                <a:gd name="T24" fmla="*/ 2147483647 w 380"/>
                <a:gd name="T25" fmla="*/ 2147483647 h 361"/>
                <a:gd name="T26" fmla="*/ 2147483647 w 380"/>
                <a:gd name="T27" fmla="*/ 2147483647 h 361"/>
                <a:gd name="T28" fmla="*/ 2147483647 w 380"/>
                <a:gd name="T29" fmla="*/ 2147483647 h 361"/>
                <a:gd name="T30" fmla="*/ 2147483647 w 380"/>
                <a:gd name="T31" fmla="*/ 2147483647 h 361"/>
                <a:gd name="T32" fmla="*/ 2147483647 w 380"/>
                <a:gd name="T33" fmla="*/ 2147483647 h 361"/>
                <a:gd name="T34" fmla="*/ 2147483647 w 380"/>
                <a:gd name="T35" fmla="*/ 2147483647 h 361"/>
                <a:gd name="T36" fmla="*/ 2147483647 w 380"/>
                <a:gd name="T37" fmla="*/ 2147483647 h 361"/>
                <a:gd name="T38" fmla="*/ 2147483647 w 380"/>
                <a:gd name="T39" fmla="*/ 2147483647 h 361"/>
                <a:gd name="T40" fmla="*/ 2147483647 w 380"/>
                <a:gd name="T41" fmla="*/ 2147483647 h 361"/>
                <a:gd name="T42" fmla="*/ 2147483647 w 380"/>
                <a:gd name="T43" fmla="*/ 2147483647 h 361"/>
                <a:gd name="T44" fmla="*/ 2147483647 w 380"/>
                <a:gd name="T45" fmla="*/ 2147483647 h 361"/>
                <a:gd name="T46" fmla="*/ 2147483647 w 380"/>
                <a:gd name="T47" fmla="*/ 2147483647 h 361"/>
                <a:gd name="T48" fmla="*/ 2147483647 w 380"/>
                <a:gd name="T49" fmla="*/ 2147483647 h 361"/>
                <a:gd name="T50" fmla="*/ 2147483647 w 380"/>
                <a:gd name="T51" fmla="*/ 2147483647 h 361"/>
                <a:gd name="T52" fmla="*/ 2147483647 w 380"/>
                <a:gd name="T53" fmla="*/ 2147483647 h 361"/>
                <a:gd name="T54" fmla="*/ 2147483647 w 380"/>
                <a:gd name="T55" fmla="*/ 2147483647 h 361"/>
                <a:gd name="T56" fmla="*/ 0 w 380"/>
                <a:gd name="T57" fmla="*/ 2147483647 h 361"/>
                <a:gd name="T58" fmla="*/ 0 w 380"/>
                <a:gd name="T59" fmla="*/ 2147483647 h 361"/>
                <a:gd name="T60" fmla="*/ 2147483647 w 380"/>
                <a:gd name="T61" fmla="*/ 2147483647 h 361"/>
                <a:gd name="T62" fmla="*/ 2147483647 w 380"/>
                <a:gd name="T63" fmla="*/ 2147483647 h 361"/>
                <a:gd name="T64" fmla="*/ 2147483647 w 380"/>
                <a:gd name="T65" fmla="*/ 2147483647 h 361"/>
                <a:gd name="T66" fmla="*/ 2147483647 w 380"/>
                <a:gd name="T67" fmla="*/ 2147483647 h 361"/>
                <a:gd name="T68" fmla="*/ 2147483647 w 380"/>
                <a:gd name="T69" fmla="*/ 2147483647 h 361"/>
                <a:gd name="T70" fmla="*/ 2147483647 w 380"/>
                <a:gd name="T71" fmla="*/ 2147483647 h 361"/>
                <a:gd name="T72" fmla="*/ 2147483647 w 380"/>
                <a:gd name="T73" fmla="*/ 2147483647 h 361"/>
                <a:gd name="T74" fmla="*/ 2147483647 w 380"/>
                <a:gd name="T75" fmla="*/ 2147483647 h 361"/>
                <a:gd name="T76" fmla="*/ 2147483647 w 380"/>
                <a:gd name="T77" fmla="*/ 2147483647 h 361"/>
                <a:gd name="T78" fmla="*/ 2147483647 w 380"/>
                <a:gd name="T79" fmla="*/ 2147483647 h 361"/>
                <a:gd name="T80" fmla="*/ 2147483647 w 380"/>
                <a:gd name="T81" fmla="*/ 2147483647 h 361"/>
                <a:gd name="T82" fmla="*/ 2147483647 w 380"/>
                <a:gd name="T83" fmla="*/ 2147483647 h 361"/>
                <a:gd name="T84" fmla="*/ 0 w 380"/>
                <a:gd name="T85" fmla="*/ 0 h 361"/>
                <a:gd name="T86" fmla="*/ 2147483647 w 380"/>
                <a:gd name="T87" fmla="*/ 0 h 361"/>
                <a:gd name="T88" fmla="*/ 2147483647 w 380"/>
                <a:gd name="T89" fmla="*/ 2147483647 h 36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80" h="361">
                  <a:moveTo>
                    <a:pt x="380" y="84"/>
                  </a:moveTo>
                  <a:lnTo>
                    <a:pt x="380" y="84"/>
                  </a:lnTo>
                  <a:lnTo>
                    <a:pt x="378" y="83"/>
                  </a:lnTo>
                  <a:lnTo>
                    <a:pt x="370" y="80"/>
                  </a:lnTo>
                  <a:lnTo>
                    <a:pt x="355" y="76"/>
                  </a:lnTo>
                  <a:lnTo>
                    <a:pt x="347" y="75"/>
                  </a:lnTo>
                  <a:lnTo>
                    <a:pt x="338" y="75"/>
                  </a:lnTo>
                  <a:lnTo>
                    <a:pt x="164" y="75"/>
                  </a:lnTo>
                  <a:lnTo>
                    <a:pt x="164" y="161"/>
                  </a:lnTo>
                  <a:lnTo>
                    <a:pt x="303" y="161"/>
                  </a:lnTo>
                  <a:lnTo>
                    <a:pt x="322" y="161"/>
                  </a:lnTo>
                  <a:lnTo>
                    <a:pt x="336" y="158"/>
                  </a:lnTo>
                  <a:lnTo>
                    <a:pt x="350" y="155"/>
                  </a:lnTo>
                  <a:lnTo>
                    <a:pt x="350" y="240"/>
                  </a:lnTo>
                  <a:lnTo>
                    <a:pt x="346" y="239"/>
                  </a:lnTo>
                  <a:lnTo>
                    <a:pt x="336" y="237"/>
                  </a:lnTo>
                  <a:lnTo>
                    <a:pt x="322" y="234"/>
                  </a:lnTo>
                  <a:lnTo>
                    <a:pt x="303" y="233"/>
                  </a:lnTo>
                  <a:lnTo>
                    <a:pt x="164" y="233"/>
                  </a:lnTo>
                  <a:lnTo>
                    <a:pt x="164" y="321"/>
                  </a:lnTo>
                  <a:lnTo>
                    <a:pt x="164" y="331"/>
                  </a:lnTo>
                  <a:lnTo>
                    <a:pt x="165" y="338"/>
                  </a:lnTo>
                  <a:lnTo>
                    <a:pt x="169" y="351"/>
                  </a:lnTo>
                  <a:lnTo>
                    <a:pt x="172" y="358"/>
                  </a:lnTo>
                  <a:lnTo>
                    <a:pt x="173" y="361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4" y="351"/>
                  </a:lnTo>
                  <a:lnTo>
                    <a:pt x="8" y="338"/>
                  </a:lnTo>
                  <a:lnTo>
                    <a:pt x="9" y="331"/>
                  </a:lnTo>
                  <a:lnTo>
                    <a:pt x="10" y="321"/>
                  </a:lnTo>
                  <a:lnTo>
                    <a:pt x="10" y="40"/>
                  </a:lnTo>
                  <a:lnTo>
                    <a:pt x="9" y="31"/>
                  </a:lnTo>
                  <a:lnTo>
                    <a:pt x="8" y="23"/>
                  </a:lnTo>
                  <a:lnTo>
                    <a:pt x="7" y="15"/>
                  </a:lnTo>
                  <a:lnTo>
                    <a:pt x="4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380" y="0"/>
                  </a:lnTo>
                  <a:lnTo>
                    <a:pt x="38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0B216A-57EA-4C99-9AB7-16AA1113F9FA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875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7" r:id="rId35"/>
    <p:sldLayoutId id="2147483801" r:id="rId36"/>
    <p:sldLayoutId id="2147483788" r:id="rId37"/>
    <p:sldLayoutId id="2147483789" r:id="rId38"/>
    <p:sldLayoutId id="2147483790" r:id="rId39"/>
    <p:sldLayoutId id="2147483791" r:id="rId40"/>
    <p:sldLayoutId id="2147483792" r:id="rId41"/>
    <p:sldLayoutId id="2147483793" r:id="rId42"/>
    <p:sldLayoutId id="2147483794" r:id="rId43"/>
    <p:sldLayoutId id="2147483797" r:id="rId4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3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58775" indent="-17621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1338" indent="-160338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4625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8525" indent="-182563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67A8"/>
        </a:buClr>
        <a:buSzPct val="95000"/>
        <a:buFont typeface="Lucida Grande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4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21.png"/><Relationship Id="rId7" Type="http://schemas.openxmlformats.org/officeDocument/2006/relationships/image" Target="../media/image13.jpeg"/><Relationship Id="rId12" Type="http://schemas.openxmlformats.org/officeDocument/2006/relationships/image" Target="../media/image18.svg"/><Relationship Id="rId1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png"/><Relationship Id="rId10" Type="http://schemas.openxmlformats.org/officeDocument/2006/relationships/image" Target="../media/image15.jpeg"/><Relationship Id="rId19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sv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sv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sv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37.sv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.sv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diagramData" Target="../diagrams/data2.xml"/><Relationship Id="rId21" Type="http://schemas.openxmlformats.org/officeDocument/2006/relationships/image" Target="../media/image43.svg"/><Relationship Id="rId7" Type="http://schemas.microsoft.com/office/2007/relationships/diagramDrawing" Target="../diagrams/drawing2.xml"/><Relationship Id="rId12" Type="http://schemas.openxmlformats.org/officeDocument/2006/relationships/image" Target="../media/image30.png"/><Relationship Id="rId17" Type="http://schemas.openxmlformats.org/officeDocument/2006/relationships/image" Target="../media/image26.svg"/><Relationship Id="rId25" Type="http://schemas.openxmlformats.org/officeDocument/2006/relationships/image" Target="../media/image4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image" Target="../media/image51.sv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0.svg"/><Relationship Id="rId24" Type="http://schemas.openxmlformats.org/officeDocument/2006/relationships/image" Target="../media/image36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41.svg"/><Relationship Id="rId23" Type="http://schemas.openxmlformats.org/officeDocument/2006/relationships/image" Target="../media/image45.svg"/><Relationship Id="rId28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28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39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4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sv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svg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image" Target="../media/image83.svg"/><Relationship Id="rId21" Type="http://schemas.openxmlformats.org/officeDocument/2006/relationships/image" Target="../media/image71.svg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47" Type="http://schemas.openxmlformats.org/officeDocument/2006/relationships/image" Target="../media/image89.svg"/><Relationship Id="rId50" Type="http://schemas.openxmlformats.org/officeDocument/2006/relationships/image" Target="../media/image65.png"/><Relationship Id="rId55" Type="http://schemas.openxmlformats.org/officeDocument/2006/relationships/image" Target="../media/image41.svg"/><Relationship Id="rId63" Type="http://schemas.openxmlformats.org/officeDocument/2006/relationships/image" Target="../media/image95.svg"/><Relationship Id="rId68" Type="http://schemas.openxmlformats.org/officeDocument/2006/relationships/image" Target="../media/image72.png"/><Relationship Id="rId7" Type="http://schemas.openxmlformats.org/officeDocument/2006/relationships/image" Target="../media/image57.svg"/><Relationship Id="rId71" Type="http://schemas.openxmlformats.org/officeDocument/2006/relationships/image" Target="../media/image103.svg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9" Type="http://schemas.openxmlformats.org/officeDocument/2006/relationships/image" Target="../media/image79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61.svg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image" Target="../media/image81.svg"/><Relationship Id="rId40" Type="http://schemas.openxmlformats.org/officeDocument/2006/relationships/image" Target="../media/image60.png"/><Relationship Id="rId45" Type="http://schemas.openxmlformats.org/officeDocument/2006/relationships/image" Target="../media/image87.svg"/><Relationship Id="rId53" Type="http://schemas.openxmlformats.org/officeDocument/2006/relationships/image" Target="../media/image20.svg"/><Relationship Id="rId58" Type="http://schemas.openxmlformats.org/officeDocument/2006/relationships/image" Target="../media/image18.png"/><Relationship Id="rId66" Type="http://schemas.openxmlformats.org/officeDocument/2006/relationships/image" Target="../media/image71.png"/><Relationship Id="rId5" Type="http://schemas.openxmlformats.org/officeDocument/2006/relationships/image" Target="../media/image55.svg"/><Relationship Id="rId15" Type="http://schemas.openxmlformats.org/officeDocument/2006/relationships/image" Target="../media/image65.svg"/><Relationship Id="rId23" Type="http://schemas.openxmlformats.org/officeDocument/2006/relationships/image" Target="../media/image73.svg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49" Type="http://schemas.openxmlformats.org/officeDocument/2006/relationships/image" Target="../media/image39.svg"/><Relationship Id="rId57" Type="http://schemas.openxmlformats.org/officeDocument/2006/relationships/image" Target="../media/image93.svg"/><Relationship Id="rId61" Type="http://schemas.openxmlformats.org/officeDocument/2006/relationships/image" Target="../media/image26.svg"/><Relationship Id="rId10" Type="http://schemas.openxmlformats.org/officeDocument/2006/relationships/image" Target="../media/image45.png"/><Relationship Id="rId19" Type="http://schemas.openxmlformats.org/officeDocument/2006/relationships/image" Target="../media/image69.svg"/><Relationship Id="rId31" Type="http://schemas.openxmlformats.org/officeDocument/2006/relationships/image" Target="../media/image43.svg"/><Relationship Id="rId44" Type="http://schemas.openxmlformats.org/officeDocument/2006/relationships/image" Target="../media/image62.png"/><Relationship Id="rId52" Type="http://schemas.openxmlformats.org/officeDocument/2006/relationships/image" Target="../media/image17.png"/><Relationship Id="rId60" Type="http://schemas.openxmlformats.org/officeDocument/2006/relationships/image" Target="../media/image68.png"/><Relationship Id="rId65" Type="http://schemas.openxmlformats.org/officeDocument/2006/relationships/image" Target="../media/image97.svg"/><Relationship Id="rId4" Type="http://schemas.openxmlformats.org/officeDocument/2006/relationships/image" Target="../media/image42.png"/><Relationship Id="rId9" Type="http://schemas.openxmlformats.org/officeDocument/2006/relationships/image" Target="../media/image59.svg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image" Target="../media/image77.svg"/><Relationship Id="rId30" Type="http://schemas.openxmlformats.org/officeDocument/2006/relationships/image" Target="../media/image55.png"/><Relationship Id="rId35" Type="http://schemas.openxmlformats.org/officeDocument/2006/relationships/image" Target="../media/image49.svg"/><Relationship Id="rId43" Type="http://schemas.openxmlformats.org/officeDocument/2006/relationships/image" Target="../media/image85.svg"/><Relationship Id="rId48" Type="http://schemas.openxmlformats.org/officeDocument/2006/relationships/image" Target="../media/image64.png"/><Relationship Id="rId56" Type="http://schemas.openxmlformats.org/officeDocument/2006/relationships/image" Target="../media/image67.png"/><Relationship Id="rId64" Type="http://schemas.openxmlformats.org/officeDocument/2006/relationships/image" Target="../media/image70.png"/><Relationship Id="rId69" Type="http://schemas.openxmlformats.org/officeDocument/2006/relationships/image" Target="../media/image101.svg"/><Relationship Id="rId8" Type="http://schemas.openxmlformats.org/officeDocument/2006/relationships/image" Target="../media/image44.png"/><Relationship Id="rId51" Type="http://schemas.openxmlformats.org/officeDocument/2006/relationships/image" Target="../media/image91.svg"/><Relationship Id="rId3" Type="http://schemas.openxmlformats.org/officeDocument/2006/relationships/image" Target="../media/image53.svg"/><Relationship Id="rId12" Type="http://schemas.openxmlformats.org/officeDocument/2006/relationships/image" Target="../media/image46.png"/><Relationship Id="rId17" Type="http://schemas.openxmlformats.org/officeDocument/2006/relationships/image" Target="../media/image67.svg"/><Relationship Id="rId25" Type="http://schemas.openxmlformats.org/officeDocument/2006/relationships/image" Target="../media/image75.svg"/><Relationship Id="rId33" Type="http://schemas.openxmlformats.org/officeDocument/2006/relationships/image" Target="../media/image45.svg"/><Relationship Id="rId38" Type="http://schemas.openxmlformats.org/officeDocument/2006/relationships/image" Target="../media/image59.png"/><Relationship Id="rId46" Type="http://schemas.openxmlformats.org/officeDocument/2006/relationships/image" Target="../media/image63.png"/><Relationship Id="rId59" Type="http://schemas.openxmlformats.org/officeDocument/2006/relationships/image" Target="../media/image22.svg"/><Relationship Id="rId67" Type="http://schemas.openxmlformats.org/officeDocument/2006/relationships/image" Target="../media/image99.svg"/><Relationship Id="rId20" Type="http://schemas.openxmlformats.org/officeDocument/2006/relationships/image" Target="../media/image50.png"/><Relationship Id="rId41" Type="http://schemas.openxmlformats.org/officeDocument/2006/relationships/image" Target="../media/image51.svg"/><Relationship Id="rId54" Type="http://schemas.openxmlformats.org/officeDocument/2006/relationships/image" Target="../media/image66.png"/><Relationship Id="rId62" Type="http://schemas.openxmlformats.org/officeDocument/2006/relationships/image" Target="../media/image69.png"/><Relationship Id="rId70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28.svg"/><Relationship Id="rId18" Type="http://schemas.openxmlformats.org/officeDocument/2006/relationships/image" Target="../media/image75.png"/><Relationship Id="rId3" Type="http://schemas.openxmlformats.org/officeDocument/2006/relationships/image" Target="../media/image39.svg"/><Relationship Id="rId21" Type="http://schemas.openxmlformats.org/officeDocument/2006/relationships/image" Target="../media/image45.svg"/><Relationship Id="rId7" Type="http://schemas.openxmlformats.org/officeDocument/2006/relationships/image" Target="../media/image22.svg"/><Relationship Id="rId12" Type="http://schemas.openxmlformats.org/officeDocument/2006/relationships/image" Target="../media/image21.png"/><Relationship Id="rId17" Type="http://schemas.openxmlformats.org/officeDocument/2006/relationships/image" Target="../media/image51.svg"/><Relationship Id="rId2" Type="http://schemas.openxmlformats.org/officeDocument/2006/relationships/image" Target="../media/image74.png"/><Relationship Id="rId16" Type="http://schemas.openxmlformats.org/officeDocument/2006/relationships/image" Target="../media/image60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49.svg"/><Relationship Id="rId10" Type="http://schemas.openxmlformats.org/officeDocument/2006/relationships/image" Target="../media/image20.png"/><Relationship Id="rId19" Type="http://schemas.openxmlformats.org/officeDocument/2006/relationships/image" Target="../media/image43.svg"/><Relationship Id="rId4" Type="http://schemas.openxmlformats.org/officeDocument/2006/relationships/image" Target="../media/image17.png"/><Relationship Id="rId9" Type="http://schemas.openxmlformats.org/officeDocument/2006/relationships/image" Target="../media/image41.sv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97.svg"/><Relationship Id="rId7" Type="http://schemas.openxmlformats.org/officeDocument/2006/relationships/image" Target="../media/image10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81.svg"/><Relationship Id="rId5" Type="http://schemas.openxmlformats.org/officeDocument/2006/relationships/image" Target="../media/image99.svg"/><Relationship Id="rId10" Type="http://schemas.openxmlformats.org/officeDocument/2006/relationships/image" Target="../media/image58.png"/><Relationship Id="rId4" Type="http://schemas.openxmlformats.org/officeDocument/2006/relationships/image" Target="../media/image71.png"/><Relationship Id="rId9" Type="http://schemas.openxmlformats.org/officeDocument/2006/relationships/image" Target="../media/image8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79512" y="4198531"/>
            <a:ext cx="1291957" cy="215444"/>
          </a:xfrm>
          <a:noFill/>
        </p:spPr>
        <p:txBody>
          <a:bodyPr/>
          <a:lstStyle/>
          <a:p>
            <a:r>
              <a:rPr lang="es-AR" dirty="0"/>
              <a:t>ABRIL DE 2020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21A2E78-F8FE-4F19-BA7C-07768854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2B5CA-E49D-6744-8292-DFBC6A05FD3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A67F3BA1-166C-45B5-A0D3-ADC168F000EE}"/>
              </a:ext>
            </a:extLst>
          </p:cNvPr>
          <p:cNvSpPr/>
          <p:nvPr/>
        </p:nvSpPr>
        <p:spPr>
          <a:xfrm>
            <a:off x="2771800" y="2787774"/>
            <a:ext cx="360040" cy="28803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4" descr="RPA: Qué esperar en 2020">
            <a:extLst>
              <a:ext uri="{FF2B5EF4-FFF2-40B4-BE49-F238E27FC236}">
                <a16:creationId xmlns:a16="http://schemas.microsoft.com/office/drawing/2014/main" xmlns="" id="{7C4C4CD0-2E49-45EF-996A-27BBD4BD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89"/>
            <a:ext cx="9144000" cy="38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3735607"/>
            <a:ext cx="6737321" cy="422405"/>
          </a:xfrm>
        </p:spPr>
        <p:txBody>
          <a:bodyPr/>
          <a:lstStyle/>
          <a:p>
            <a:r>
              <a:rPr lang="es-MX" sz="1800" dirty="0"/>
              <a:t>ORQUESTAR Y MONITOREAR PROCESOS ROBOTIZADOS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1618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658418" cy="360850"/>
          </a:xfrm>
        </p:spPr>
        <p:txBody>
          <a:bodyPr/>
          <a:lstStyle/>
          <a:p>
            <a:r>
              <a:rPr lang="es-ES" sz="1400" dirty="0"/>
              <a:t>CONSIDERACIONES PRINCIPALES DEL PROCESO</a:t>
            </a:r>
            <a:endParaRPr lang="es-AR" sz="1400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xmlns="" id="{F18BA888-7CCF-4572-A512-56C744D10D94}"/>
              </a:ext>
            </a:extLst>
          </p:cNvPr>
          <p:cNvGraphicFramePr/>
          <p:nvPr/>
        </p:nvGraphicFramePr>
        <p:xfrm>
          <a:off x="395535" y="1079500"/>
          <a:ext cx="8424937" cy="358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Socios tecnológicos | Blue Prism">
            <a:extLst>
              <a:ext uri="{FF2B5EF4-FFF2-40B4-BE49-F238E27FC236}">
                <a16:creationId xmlns:a16="http://schemas.microsoft.com/office/drawing/2014/main" xmlns="" id="{4D055CFF-44FE-4E42-83FC-BB5BE6D5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1" y="1563638"/>
            <a:ext cx="415167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áfico 18" descr="Engranajes">
            <a:extLst>
              <a:ext uri="{FF2B5EF4-FFF2-40B4-BE49-F238E27FC236}">
                <a16:creationId xmlns:a16="http://schemas.microsoft.com/office/drawing/2014/main" xmlns="" id="{A3094A5C-3B50-4F97-ABE8-037F993D9B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16651" y="1563638"/>
            <a:ext cx="537443" cy="537443"/>
          </a:xfrm>
          <a:prstGeom prst="rect">
            <a:avLst/>
          </a:prstGeom>
        </p:spPr>
      </p:pic>
      <p:pic>
        <p:nvPicPr>
          <p:cNvPr id="4100" name="Picture 4" descr="Ilustraciones, imágenes y vectores de stock sobre Decision ...">
            <a:extLst>
              <a:ext uri="{FF2B5EF4-FFF2-40B4-BE49-F238E27FC236}">
                <a16:creationId xmlns:a16="http://schemas.microsoft.com/office/drawing/2014/main" xmlns="" id="{F6259F11-9699-4E93-AC74-6B4CE08CB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3" t="25700" r="12201" b="32641"/>
          <a:stretch/>
        </p:blipFill>
        <p:spPr bwMode="auto">
          <a:xfrm>
            <a:off x="859529" y="2719291"/>
            <a:ext cx="642760" cy="36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53628861-430E-4D95-97EC-9ECC3BFDB866}"/>
              </a:ext>
            </a:extLst>
          </p:cNvPr>
          <p:cNvGrpSpPr/>
          <p:nvPr/>
        </p:nvGrpSpPr>
        <p:grpSpPr>
          <a:xfrm>
            <a:off x="558611" y="3631953"/>
            <a:ext cx="748689" cy="646555"/>
            <a:chOff x="416613" y="1083680"/>
            <a:chExt cx="748689" cy="64655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xmlns="" id="{6C8A9E5A-7EFF-4BC2-B48A-921EB61C60C5}"/>
                </a:ext>
              </a:extLst>
            </p:cNvPr>
            <p:cNvSpPr/>
            <p:nvPr/>
          </p:nvSpPr>
          <p:spPr>
            <a:xfrm flipH="1">
              <a:off x="416613" y="1083680"/>
              <a:ext cx="674175" cy="64655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3" name="Gráfico 12" descr="Usuario">
              <a:extLst>
                <a:ext uri="{FF2B5EF4-FFF2-40B4-BE49-F238E27FC236}">
                  <a16:creationId xmlns:a16="http://schemas.microsoft.com/office/drawing/2014/main" xmlns="" id="{8A5C83BD-C4F2-469E-87F0-8DBB9CD6F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00732" y="1204228"/>
              <a:ext cx="464570" cy="464570"/>
            </a:xfrm>
            <a:prstGeom prst="rect">
              <a:avLst/>
            </a:prstGeom>
          </p:spPr>
        </p:pic>
        <p:pic>
          <p:nvPicPr>
            <p:cNvPr id="14" name="Gráfico 13" descr="Advertencia">
              <a:extLst>
                <a:ext uri="{FF2B5EF4-FFF2-40B4-BE49-F238E27FC236}">
                  <a16:creationId xmlns:a16="http://schemas.microsoft.com/office/drawing/2014/main" xmlns="" id="{0F649B18-5795-400A-B858-67EF6E6F8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68390" y="1492737"/>
              <a:ext cx="213961" cy="213961"/>
            </a:xfrm>
            <a:prstGeom prst="rect">
              <a:avLst/>
            </a:prstGeom>
          </p:spPr>
        </p:pic>
        <p:pic>
          <p:nvPicPr>
            <p:cNvPr id="15" name="Gráfico 14" descr="Gráfico de decisión">
              <a:extLst>
                <a:ext uri="{FF2B5EF4-FFF2-40B4-BE49-F238E27FC236}">
                  <a16:creationId xmlns:a16="http://schemas.microsoft.com/office/drawing/2014/main" xmlns="" id="{E699C6E3-1F1C-4152-9E9D-D6EDDEE17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93890" y="1232203"/>
              <a:ext cx="259810" cy="259810"/>
            </a:xfrm>
            <a:prstGeom prst="rect">
              <a:avLst/>
            </a:prstGeom>
          </p:spPr>
        </p:pic>
        <p:pic>
          <p:nvPicPr>
            <p:cNvPr id="16" name="Gráfico 15" descr="Supervisar">
              <a:extLst>
                <a:ext uri="{FF2B5EF4-FFF2-40B4-BE49-F238E27FC236}">
                  <a16:creationId xmlns:a16="http://schemas.microsoft.com/office/drawing/2014/main" xmlns="" id="{03350F20-F5A0-49F0-9683-CF6BA33B1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16613" y="1160545"/>
              <a:ext cx="464569" cy="464569"/>
            </a:xfrm>
            <a:prstGeom prst="rect">
              <a:avLst/>
            </a:prstGeom>
          </p:spPr>
        </p:pic>
        <p:pic>
          <p:nvPicPr>
            <p:cNvPr id="17" name="Gráfico 16" descr="Lupa">
              <a:extLst>
                <a:ext uri="{FF2B5EF4-FFF2-40B4-BE49-F238E27FC236}">
                  <a16:creationId xmlns:a16="http://schemas.microsoft.com/office/drawing/2014/main" xmlns="" id="{6C181DB2-0413-443E-8970-69FA6EF37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823691" y="1445659"/>
              <a:ext cx="175644" cy="175644"/>
            </a:xfrm>
            <a:prstGeom prst="rect">
              <a:avLst/>
            </a:prstGeom>
          </p:spPr>
        </p:pic>
        <p:pic>
          <p:nvPicPr>
            <p:cNvPr id="18" name="Gráfico 17" descr="Marca de verificación">
              <a:extLst>
                <a:ext uri="{FF2B5EF4-FFF2-40B4-BE49-F238E27FC236}">
                  <a16:creationId xmlns:a16="http://schemas.microsoft.com/office/drawing/2014/main" xmlns="" id="{FE632C34-6B58-4FE0-9AD7-9EB5FCC7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680505" y="1198210"/>
              <a:ext cx="197390" cy="197390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6E10F552-72A5-45C2-A0BF-41379408F4D5}"/>
              </a:ext>
            </a:extLst>
          </p:cNvPr>
          <p:cNvSpPr/>
          <p:nvPr/>
        </p:nvSpPr>
        <p:spPr>
          <a:xfrm>
            <a:off x="1529113" y="2523492"/>
            <a:ext cx="721935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300" dirty="0">
                <a:solidFill>
                  <a:schemeClr val="bg1"/>
                </a:solidFill>
              </a:rPr>
              <a:t>Será responsabilidad de los </a:t>
            </a:r>
            <a:r>
              <a:rPr lang="es-MX" sz="1300" b="1" dirty="0">
                <a:solidFill>
                  <a:schemeClr val="bg1"/>
                </a:solidFill>
              </a:rPr>
              <a:t>dueños de procesos </a:t>
            </a:r>
            <a:r>
              <a:rPr lang="es-MX" sz="1300" dirty="0">
                <a:solidFill>
                  <a:schemeClr val="bg1"/>
                </a:solidFill>
              </a:rPr>
              <a:t>el análisis de los informes sobre los resultados de la ejecución de los robots y la gestión de las medidas requeridas para la actuación en contingencia en los casos en los que sea necesario.</a:t>
            </a:r>
            <a:endParaRPr lang="es-A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áfico 32" descr="Objetivo">
            <a:extLst>
              <a:ext uri="{FF2B5EF4-FFF2-40B4-BE49-F238E27FC236}">
                <a16:creationId xmlns:a16="http://schemas.microsoft.com/office/drawing/2014/main" xmlns="" id="{C8D59D29-0AE3-4FC8-BF5D-AE9F27B76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09858" y="554166"/>
            <a:ext cx="4411137" cy="432184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6089708" cy="360850"/>
          </a:xfrm>
        </p:spPr>
        <p:txBody>
          <a:bodyPr/>
          <a:lstStyle/>
          <a:p>
            <a:r>
              <a:rPr lang="es-ES" sz="1400" dirty="0"/>
              <a:t>NIVEL 4:  ORQUESTAR Y MONITOREAR PROCESOS ROBOTIZADOS</a:t>
            </a:r>
            <a:endParaRPr lang="es-AR" sz="1400" dirty="0"/>
          </a:p>
        </p:txBody>
      </p:sp>
      <p:sp>
        <p:nvSpPr>
          <p:cNvPr id="6" name="1 Pentágono">
            <a:extLst>
              <a:ext uri="{FF2B5EF4-FFF2-40B4-BE49-F238E27FC236}">
                <a16:creationId xmlns:a16="http://schemas.microsoft.com/office/drawing/2014/main" xmlns="" id="{16223BFE-717E-40F4-9513-9106B40074A2}"/>
              </a:ext>
            </a:extLst>
          </p:cNvPr>
          <p:cNvSpPr/>
          <p:nvPr/>
        </p:nvSpPr>
        <p:spPr>
          <a:xfrm>
            <a:off x="123882" y="1316778"/>
            <a:ext cx="8893497" cy="1326980"/>
          </a:xfrm>
          <a:prstGeom prst="homePlate">
            <a:avLst>
              <a:gd name="adj" fmla="val 29422"/>
            </a:avLst>
          </a:prstGeom>
          <a:solidFill>
            <a:srgbClr val="003366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Calibri" charset="0"/>
                <a:cs typeface="Calibri" charset="0"/>
              </a:rPr>
              <a:t>       N3:  07. Robotizar procesos robotizados</a:t>
            </a:r>
          </a:p>
        </p:txBody>
      </p:sp>
      <p:sp>
        <p:nvSpPr>
          <p:cNvPr id="8" name="1 Pentágono">
            <a:extLst>
              <a:ext uri="{FF2B5EF4-FFF2-40B4-BE49-F238E27FC236}">
                <a16:creationId xmlns:a16="http://schemas.microsoft.com/office/drawing/2014/main" xmlns="" id="{8D067ACE-2784-497E-B069-EC87C6D565F0}"/>
              </a:ext>
            </a:extLst>
          </p:cNvPr>
          <p:cNvSpPr/>
          <p:nvPr/>
        </p:nvSpPr>
        <p:spPr>
          <a:xfrm>
            <a:off x="224643" y="1670732"/>
            <a:ext cx="1417558" cy="865074"/>
          </a:xfrm>
          <a:prstGeom prst="homePlate">
            <a:avLst>
              <a:gd name="adj" fmla="val 3187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+mj-lt"/>
              </a:rPr>
              <a:t>N4</a:t>
            </a:r>
          </a:p>
          <a:p>
            <a:pPr algn="ctr"/>
            <a:r>
              <a:rPr lang="es-ES" sz="1100" dirty="0">
                <a:latin typeface="+mj-lt"/>
              </a:rPr>
              <a:t> </a:t>
            </a:r>
            <a:r>
              <a:rPr lang="es-ES" sz="1000" dirty="0">
                <a:latin typeface="+mj-lt"/>
              </a:rPr>
              <a:t>01. Descubrir oportunidades de robotización</a:t>
            </a:r>
            <a:endParaRPr lang="es-AR" sz="1000" dirty="0">
              <a:latin typeface="+mj-lt"/>
            </a:endParaRPr>
          </a:p>
        </p:txBody>
      </p:sp>
      <p:sp>
        <p:nvSpPr>
          <p:cNvPr id="9" name="2 Cheurón">
            <a:extLst>
              <a:ext uri="{FF2B5EF4-FFF2-40B4-BE49-F238E27FC236}">
                <a16:creationId xmlns:a16="http://schemas.microsoft.com/office/drawing/2014/main" xmlns="" id="{C171E29F-7336-41C3-9A5B-E80AA7D0B45E}"/>
              </a:ext>
            </a:extLst>
          </p:cNvPr>
          <p:cNvSpPr/>
          <p:nvPr/>
        </p:nvSpPr>
        <p:spPr>
          <a:xfrm>
            <a:off x="1468275" y="1670731"/>
            <a:ext cx="1564535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02. Diseñar procesos robotizados</a:t>
            </a:r>
            <a:endParaRPr lang="es-AR" sz="1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A84FEB63-4E45-4A2A-866A-81938B9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" y="1164378"/>
            <a:ext cx="295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Cheurón">
            <a:extLst>
              <a:ext uri="{FF2B5EF4-FFF2-40B4-BE49-F238E27FC236}">
                <a16:creationId xmlns:a16="http://schemas.microsoft.com/office/drawing/2014/main" xmlns="" id="{701EEF00-8055-4747-AAC7-1410479242B1}"/>
              </a:ext>
            </a:extLst>
          </p:cNvPr>
          <p:cNvSpPr/>
          <p:nvPr/>
        </p:nvSpPr>
        <p:spPr>
          <a:xfrm>
            <a:off x="2877874" y="1670731"/>
            <a:ext cx="1606778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03. Desarrollar y testear procesos robotizados</a:t>
            </a:r>
            <a:endParaRPr lang="es-AR" sz="1000" dirty="0"/>
          </a:p>
        </p:txBody>
      </p:sp>
      <p:sp>
        <p:nvSpPr>
          <p:cNvPr id="12" name="2 Cheurón">
            <a:extLst>
              <a:ext uri="{FF2B5EF4-FFF2-40B4-BE49-F238E27FC236}">
                <a16:creationId xmlns:a16="http://schemas.microsoft.com/office/drawing/2014/main" xmlns="" id="{7172C27E-F159-40A2-B7BF-EA1AA1E3CE6A}"/>
              </a:ext>
            </a:extLst>
          </p:cNvPr>
          <p:cNvSpPr/>
          <p:nvPr/>
        </p:nvSpPr>
        <p:spPr>
          <a:xfrm>
            <a:off x="4310970" y="1671936"/>
            <a:ext cx="1677311" cy="865074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04. Implementar y estabilizar procesos robotizados</a:t>
            </a:r>
            <a:endParaRPr lang="es-AR" sz="1000" dirty="0"/>
          </a:p>
        </p:txBody>
      </p:sp>
      <p:sp>
        <p:nvSpPr>
          <p:cNvPr id="13" name="2 Cheurón">
            <a:extLst>
              <a:ext uri="{FF2B5EF4-FFF2-40B4-BE49-F238E27FC236}">
                <a16:creationId xmlns:a16="http://schemas.microsoft.com/office/drawing/2014/main" xmlns="" id="{946F8EB7-FB66-4814-803B-BEBA4A027FEE}"/>
              </a:ext>
            </a:extLst>
          </p:cNvPr>
          <p:cNvSpPr/>
          <p:nvPr/>
        </p:nvSpPr>
        <p:spPr>
          <a:xfrm>
            <a:off x="5831806" y="1671936"/>
            <a:ext cx="1606778" cy="858973"/>
          </a:xfrm>
          <a:prstGeom prst="chevron">
            <a:avLst>
              <a:gd name="adj" fmla="val 30282"/>
            </a:avLst>
          </a:prstGeom>
          <a:solidFill>
            <a:srgbClr val="007F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 05. Orquestar y monitorear procesos robotizados</a:t>
            </a:r>
            <a:endParaRPr lang="es-AR" sz="1000" dirty="0"/>
          </a:p>
        </p:txBody>
      </p:sp>
      <p:sp>
        <p:nvSpPr>
          <p:cNvPr id="14" name="2 Cheurón">
            <a:extLst>
              <a:ext uri="{FF2B5EF4-FFF2-40B4-BE49-F238E27FC236}">
                <a16:creationId xmlns:a16="http://schemas.microsoft.com/office/drawing/2014/main" xmlns="" id="{FE5CC828-184A-4F2F-BC5A-1561121DFBFF}"/>
              </a:ext>
            </a:extLst>
          </p:cNvPr>
          <p:cNvSpPr/>
          <p:nvPr/>
        </p:nvSpPr>
        <p:spPr>
          <a:xfrm>
            <a:off x="7258231" y="1664630"/>
            <a:ext cx="1606778" cy="858973"/>
          </a:xfrm>
          <a:prstGeom prst="chevron">
            <a:avLst>
              <a:gd name="adj" fmla="val 3028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N4</a:t>
            </a:r>
          </a:p>
          <a:p>
            <a:pPr algn="ctr"/>
            <a:r>
              <a:rPr lang="es-ES" sz="1000" dirty="0"/>
              <a:t>06. Mantener procesos robotizados</a:t>
            </a:r>
            <a:endParaRPr lang="es-AR" sz="1000" dirty="0"/>
          </a:p>
        </p:txBody>
      </p:sp>
      <p:pic>
        <p:nvPicPr>
          <p:cNvPr id="15" name="Gráfico 14" descr="Gráfico de decisión">
            <a:extLst>
              <a:ext uri="{FF2B5EF4-FFF2-40B4-BE49-F238E27FC236}">
                <a16:creationId xmlns:a16="http://schemas.microsoft.com/office/drawing/2014/main" xmlns="" id="{5C7743F7-6134-419C-86C0-4DE3926077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02738" y="1334149"/>
            <a:ext cx="324583" cy="30480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318826F5-34E6-4B07-8608-F4A3BE5A71FC}"/>
              </a:ext>
            </a:extLst>
          </p:cNvPr>
          <p:cNvSpPr/>
          <p:nvPr/>
        </p:nvSpPr>
        <p:spPr>
          <a:xfrm>
            <a:off x="1900221" y="3053718"/>
            <a:ext cx="6927651" cy="100277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Arial" panose="020B0604020202020204" pitchFamily="34" charset="0"/>
                <a:ea typeface="Calibri" panose="020F0502020204030204" pitchFamily="34" charset="0"/>
              </a:rPr>
              <a:t>Asegurar la continuidad operacional de los procesos robotizados a través de la adecuada planificación de la ejecución de los robots, el control permanente de los mismos y la toma de decisiones oportuna, para la implementación de acciones correctivas. </a:t>
            </a:r>
            <a:r>
              <a:rPr lang="es-AR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A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9B232BA-8BA9-48AD-A19E-168A849B96F0}"/>
              </a:ext>
            </a:extLst>
          </p:cNvPr>
          <p:cNvSpPr/>
          <p:nvPr/>
        </p:nvSpPr>
        <p:spPr>
          <a:xfrm>
            <a:off x="1873004" y="4257004"/>
            <a:ext cx="6954868" cy="7722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la planificación de la ejecución de los procesos robotizados hasta la gestión y registro de las acciones correctivas ejecutadas ante las fallas detectadas durante el monitoreo.</a:t>
            </a:r>
            <a:endParaRPr lang="es-A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xmlns="" id="{2D9C1A6E-C48B-461B-9AE9-C562A7A537B6}"/>
              </a:ext>
            </a:extLst>
          </p:cNvPr>
          <p:cNvSpPr/>
          <p:nvPr/>
        </p:nvSpPr>
        <p:spPr>
          <a:xfrm>
            <a:off x="6451046" y="2659414"/>
            <a:ext cx="288032" cy="302541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Gráfico 17" descr="Diana">
            <a:extLst>
              <a:ext uri="{FF2B5EF4-FFF2-40B4-BE49-F238E27FC236}">
                <a16:creationId xmlns:a16="http://schemas.microsoft.com/office/drawing/2014/main" xmlns="" id="{8ED64213-3990-4145-94C7-20727E1B1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84529" y="3091928"/>
            <a:ext cx="459823" cy="459823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AE8C56A7-A15A-48B2-9512-6EFD72B5CF6B}"/>
              </a:ext>
            </a:extLst>
          </p:cNvPr>
          <p:cNvGrpSpPr/>
          <p:nvPr/>
        </p:nvGrpSpPr>
        <p:grpSpPr>
          <a:xfrm>
            <a:off x="335844" y="4326674"/>
            <a:ext cx="432048" cy="440658"/>
            <a:chOff x="690755" y="3927096"/>
            <a:chExt cx="432048" cy="440658"/>
          </a:xfrm>
        </p:grpSpPr>
        <p:pic>
          <p:nvPicPr>
            <p:cNvPr id="23" name="Gráfico 22" descr="Maximizar">
              <a:extLst>
                <a:ext uri="{FF2B5EF4-FFF2-40B4-BE49-F238E27FC236}">
                  <a16:creationId xmlns:a16="http://schemas.microsoft.com/office/drawing/2014/main" xmlns="" id="{A99D56FF-0E16-43B5-B19F-04DB0EDD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2769828">
              <a:off x="715087" y="3924760"/>
              <a:ext cx="383383" cy="432048"/>
            </a:xfrm>
            <a:prstGeom prst="rect">
              <a:avLst/>
            </a:prstGeom>
          </p:spPr>
        </p:pic>
        <p:pic>
          <p:nvPicPr>
            <p:cNvPr id="25" name="Gráfico 24" descr="Maximizar">
              <a:extLst>
                <a:ext uri="{FF2B5EF4-FFF2-40B4-BE49-F238E27FC236}">
                  <a16:creationId xmlns:a16="http://schemas.microsoft.com/office/drawing/2014/main" xmlns="" id="{25F8DC43-53E9-4335-8F93-275C6521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7949180">
              <a:off x="689597" y="3951913"/>
              <a:ext cx="440658" cy="391023"/>
            </a:xfrm>
            <a:prstGeom prst="rect">
              <a:avLst/>
            </a:prstGeom>
          </p:spPr>
        </p:pic>
        <p:sp>
          <p:nvSpPr>
            <p:cNvPr id="24" name="Elipse 23">
              <a:extLst>
                <a:ext uri="{FF2B5EF4-FFF2-40B4-BE49-F238E27FC236}">
                  <a16:creationId xmlns:a16="http://schemas.microsoft.com/office/drawing/2014/main" xmlns="" id="{E46A3F6B-CEB1-4E0B-97E7-CB3317E21B4F}"/>
                </a:ext>
              </a:extLst>
            </p:cNvPr>
            <p:cNvSpPr/>
            <p:nvPr/>
          </p:nvSpPr>
          <p:spPr>
            <a:xfrm rot="5400000">
              <a:off x="861992" y="4082167"/>
              <a:ext cx="104122" cy="117617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3E7B8AFC-60F9-4B3E-8C28-BD3E3FC76808}"/>
              </a:ext>
            </a:extLst>
          </p:cNvPr>
          <p:cNvSpPr txBox="1"/>
          <p:nvPr/>
        </p:nvSpPr>
        <p:spPr>
          <a:xfrm>
            <a:off x="765007" y="3161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Objetivo</a:t>
            </a:r>
            <a:endParaRPr lang="es-AR" b="1" dirty="0" err="1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63FB4C6C-BFA4-44A9-AB36-DACA21CCDD19}"/>
              </a:ext>
            </a:extLst>
          </p:cNvPr>
          <p:cNvSpPr txBox="1"/>
          <p:nvPr/>
        </p:nvSpPr>
        <p:spPr>
          <a:xfrm>
            <a:off x="809272" y="42848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Alcance</a:t>
            </a:r>
            <a:endParaRPr lang="es-AR" b="1" dirty="0" err="1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2ABDC731-AA16-44AE-B001-0D0CF2F38F68}"/>
              </a:ext>
            </a:extLst>
          </p:cNvPr>
          <p:cNvSpPr/>
          <p:nvPr/>
        </p:nvSpPr>
        <p:spPr>
          <a:xfrm>
            <a:off x="149252" y="4214431"/>
            <a:ext cx="8714433" cy="749805"/>
          </a:xfrm>
          <a:prstGeom prst="rect">
            <a:avLst/>
          </a:prstGeom>
          <a:solidFill>
            <a:srgbClr val="007FDE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ED9B154F-5F70-4306-9384-5CBA5683933C}"/>
              </a:ext>
            </a:extLst>
          </p:cNvPr>
          <p:cNvSpPr/>
          <p:nvPr/>
        </p:nvSpPr>
        <p:spPr>
          <a:xfrm>
            <a:off x="142244" y="3030768"/>
            <a:ext cx="8721441" cy="1035250"/>
          </a:xfrm>
          <a:prstGeom prst="rect">
            <a:avLst/>
          </a:prstGeom>
          <a:solidFill>
            <a:srgbClr val="007FDE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8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3C104048-A2EB-443C-A867-3A1C61C7526D}"/>
              </a:ext>
            </a:extLst>
          </p:cNvPr>
          <p:cNvGrpSpPr/>
          <p:nvPr/>
        </p:nvGrpSpPr>
        <p:grpSpPr>
          <a:xfrm>
            <a:off x="117674" y="699542"/>
            <a:ext cx="8918822" cy="3384376"/>
            <a:chOff x="117674" y="699542"/>
            <a:chExt cx="8918822" cy="3384376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xmlns="" id="{F844D3C8-E176-42B4-97E5-222EC56F7A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0570537"/>
                </p:ext>
              </p:extLst>
            </p:nvPr>
          </p:nvGraphicFramePr>
          <p:xfrm>
            <a:off x="547121" y="699542"/>
            <a:ext cx="7654976" cy="3384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xmlns="" id="{9B9E82C0-D7AF-481B-9883-B7F28CB29FE1}"/>
                </a:ext>
              </a:extLst>
            </p:cNvPr>
            <p:cNvSpPr/>
            <p:nvPr/>
          </p:nvSpPr>
          <p:spPr>
            <a:xfrm>
              <a:off x="588639" y="2706396"/>
              <a:ext cx="7560840" cy="369333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/>
                <a:t>BluePrism</a:t>
              </a:r>
              <a:endParaRPr lang="es-AR" sz="1100" dirty="0"/>
            </a:p>
          </p:txBody>
        </p:sp>
        <p:sp>
          <p:nvSpPr>
            <p:cNvPr id="51" name="Flecha: pentágono 50">
              <a:extLst>
                <a:ext uri="{FF2B5EF4-FFF2-40B4-BE49-F238E27FC236}">
                  <a16:creationId xmlns:a16="http://schemas.microsoft.com/office/drawing/2014/main" xmlns="" id="{F32713B1-C43D-46F2-8450-2E8F140815D0}"/>
                </a:ext>
              </a:extLst>
            </p:cNvPr>
            <p:cNvSpPr/>
            <p:nvPr/>
          </p:nvSpPr>
          <p:spPr>
            <a:xfrm>
              <a:off x="117674" y="1530582"/>
              <a:ext cx="8918822" cy="1705299"/>
            </a:xfrm>
            <a:prstGeom prst="homePlate">
              <a:avLst>
                <a:gd name="adj" fmla="val 29498"/>
              </a:avLst>
            </a:prstGeom>
            <a:noFill/>
            <a:ln>
              <a:solidFill>
                <a:srgbClr val="1D457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369972D0-01F1-47EB-BC0C-F712A1413D5E}"/>
                </a:ext>
              </a:extLst>
            </p:cNvPr>
            <p:cNvGrpSpPr/>
            <p:nvPr/>
          </p:nvGrpSpPr>
          <p:grpSpPr>
            <a:xfrm>
              <a:off x="394496" y="1596432"/>
              <a:ext cx="574067" cy="514010"/>
              <a:chOff x="216900" y="1083680"/>
              <a:chExt cx="750049" cy="646555"/>
            </a:xfrm>
          </p:grpSpPr>
          <p:sp>
            <p:nvSpPr>
              <p:cNvPr id="41" name="Diagrama de flujo: conector 40">
                <a:extLst>
                  <a:ext uri="{FF2B5EF4-FFF2-40B4-BE49-F238E27FC236}">
                    <a16:creationId xmlns:a16="http://schemas.microsoft.com/office/drawing/2014/main" xmlns="" id="{0AB5D15B-D692-412E-B5CA-86E6558A45C5}"/>
                  </a:ext>
                </a:extLst>
              </p:cNvPr>
              <p:cNvSpPr/>
              <p:nvPr/>
            </p:nvSpPr>
            <p:spPr>
              <a:xfrm flipH="1">
                <a:off x="218259" y="1083680"/>
                <a:ext cx="674175" cy="646555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3" name="Gráfico 42" descr="Usuario">
                <a:extLst>
                  <a:ext uri="{FF2B5EF4-FFF2-40B4-BE49-F238E27FC236}">
                    <a16:creationId xmlns:a16="http://schemas.microsoft.com/office/drawing/2014/main" xmlns="" id="{F780AB0A-CCEE-46E0-B774-6CBB6DE11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502378" y="1204227"/>
                <a:ext cx="464571" cy="464570"/>
              </a:xfrm>
              <a:prstGeom prst="rect">
                <a:avLst/>
              </a:prstGeom>
            </p:spPr>
          </p:pic>
          <p:pic>
            <p:nvPicPr>
              <p:cNvPr id="48" name="Gráfico 47" descr="Advertencia">
                <a:extLst>
                  <a:ext uri="{FF2B5EF4-FFF2-40B4-BE49-F238E27FC236}">
                    <a16:creationId xmlns:a16="http://schemas.microsoft.com/office/drawing/2014/main" xmlns="" id="{B6CC352D-B9FE-4BF8-A313-1962B6F04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218259" y="1492738"/>
                <a:ext cx="213961" cy="213962"/>
              </a:xfrm>
              <a:prstGeom prst="rect">
                <a:avLst/>
              </a:prstGeom>
            </p:spPr>
          </p:pic>
          <p:pic>
            <p:nvPicPr>
              <p:cNvPr id="54" name="Gráfico 53" descr="Gráfico de decisión">
                <a:extLst>
                  <a:ext uri="{FF2B5EF4-FFF2-40B4-BE49-F238E27FC236}">
                    <a16:creationId xmlns:a16="http://schemas.microsoft.com/office/drawing/2014/main" xmlns="" id="{4C22582E-AD0D-44A5-A17F-59A075E31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5450" y="1217607"/>
                <a:ext cx="259809" cy="259811"/>
              </a:xfrm>
              <a:prstGeom prst="rect">
                <a:avLst/>
              </a:prstGeom>
            </p:spPr>
          </p:pic>
          <p:pic>
            <p:nvPicPr>
              <p:cNvPr id="55" name="Gráfico 54" descr="Supervisar">
                <a:extLst>
                  <a:ext uri="{FF2B5EF4-FFF2-40B4-BE49-F238E27FC236}">
                    <a16:creationId xmlns:a16="http://schemas.microsoft.com/office/drawing/2014/main" xmlns="" id="{F1D8BBC9-F85C-45F0-96B8-C0414A91F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216900" y="1153981"/>
                <a:ext cx="464570" cy="464568"/>
              </a:xfrm>
              <a:prstGeom prst="rect">
                <a:avLst/>
              </a:prstGeom>
            </p:spPr>
          </p:pic>
          <p:pic>
            <p:nvPicPr>
              <p:cNvPr id="56" name="Gráfico 55" descr="Lupa">
                <a:extLst>
                  <a:ext uri="{FF2B5EF4-FFF2-40B4-BE49-F238E27FC236}">
                    <a16:creationId xmlns:a16="http://schemas.microsoft.com/office/drawing/2014/main" xmlns="" id="{F50607A6-D9BC-47E6-8D95-B54325A18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5338" y="1445659"/>
                <a:ext cx="175644" cy="175644"/>
              </a:xfrm>
              <a:prstGeom prst="rect">
                <a:avLst/>
              </a:prstGeom>
            </p:spPr>
          </p:pic>
          <p:pic>
            <p:nvPicPr>
              <p:cNvPr id="57" name="Gráfico 56" descr="Marca de verificación">
                <a:extLst>
                  <a:ext uri="{FF2B5EF4-FFF2-40B4-BE49-F238E27FC236}">
                    <a16:creationId xmlns:a16="http://schemas.microsoft.com/office/drawing/2014/main" xmlns="" id="{CAD3A27F-E714-4249-ACB0-C52718CEA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519074" y="1187032"/>
                <a:ext cx="197390" cy="197390"/>
              </a:xfrm>
              <a:prstGeom prst="rect">
                <a:avLst/>
              </a:prstGeom>
            </p:spPr>
          </p:pic>
        </p:grp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xmlns="" id="{85F0FF0B-918D-4C19-8C76-7BBDE12B3EF0}"/>
                </a:ext>
              </a:extLst>
            </p:cNvPr>
            <p:cNvSpPr/>
            <p:nvPr/>
          </p:nvSpPr>
          <p:spPr>
            <a:xfrm>
              <a:off x="1022806" y="1738599"/>
              <a:ext cx="113841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100" dirty="0"/>
                <a:t>Operador RPA</a:t>
              </a:r>
            </a:p>
          </p:txBody>
        </p:sp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xmlns="" id="{B69FDCE1-C024-4417-B78E-5108857CE04F}"/>
                </a:ext>
              </a:extLst>
            </p:cNvPr>
            <p:cNvSpPr/>
            <p:nvPr/>
          </p:nvSpPr>
          <p:spPr>
            <a:xfrm>
              <a:off x="575891" y="2922355"/>
              <a:ext cx="2009422" cy="369333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Service Manager</a:t>
              </a:r>
              <a:endParaRPr lang="es-AR" sz="1100" dirty="0"/>
            </a:p>
          </p:txBody>
        </p:sp>
        <p:sp>
          <p:nvSpPr>
            <p:cNvPr id="21" name="Flecha: a la derecha 20">
              <a:extLst>
                <a:ext uri="{FF2B5EF4-FFF2-40B4-BE49-F238E27FC236}">
                  <a16:creationId xmlns:a16="http://schemas.microsoft.com/office/drawing/2014/main" xmlns="" id="{EDE569E8-5AA6-4B4D-A439-AC35D349BD9A}"/>
                </a:ext>
              </a:extLst>
            </p:cNvPr>
            <p:cNvSpPr/>
            <p:nvPr/>
          </p:nvSpPr>
          <p:spPr>
            <a:xfrm>
              <a:off x="6192675" y="2924822"/>
              <a:ext cx="2009422" cy="369333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Service Manager</a:t>
              </a:r>
              <a:endParaRPr lang="es-AR" sz="1100" dirty="0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xmlns="" id="{8D3EA539-38FF-4B7E-97C8-89284EA78123}"/>
                </a:ext>
              </a:extLst>
            </p:cNvPr>
            <p:cNvGrpSpPr/>
            <p:nvPr/>
          </p:nvGrpSpPr>
          <p:grpSpPr>
            <a:xfrm>
              <a:off x="3794952" y="1570810"/>
              <a:ext cx="573027" cy="514010"/>
              <a:chOff x="416613" y="1083680"/>
              <a:chExt cx="748689" cy="646555"/>
            </a:xfrm>
          </p:grpSpPr>
          <p:sp>
            <p:nvSpPr>
              <p:cNvPr id="26" name="Diagrama de flujo: conector 25">
                <a:extLst>
                  <a:ext uri="{FF2B5EF4-FFF2-40B4-BE49-F238E27FC236}">
                    <a16:creationId xmlns:a16="http://schemas.microsoft.com/office/drawing/2014/main" xmlns="" id="{0B6A84D3-02EE-4744-B810-7DFE6953975B}"/>
                  </a:ext>
                </a:extLst>
              </p:cNvPr>
              <p:cNvSpPr/>
              <p:nvPr/>
            </p:nvSpPr>
            <p:spPr>
              <a:xfrm flipH="1">
                <a:off x="416613" y="1083680"/>
                <a:ext cx="674175" cy="646555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7" name="Gráfico 26" descr="Usuario">
                <a:extLst>
                  <a:ext uri="{FF2B5EF4-FFF2-40B4-BE49-F238E27FC236}">
                    <a16:creationId xmlns:a16="http://schemas.microsoft.com/office/drawing/2014/main" xmlns="" id="{533FA3A3-F01B-4BA7-9D4F-26DE5C4F4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0732" y="1204228"/>
                <a:ext cx="464570" cy="464570"/>
              </a:xfrm>
              <a:prstGeom prst="rect">
                <a:avLst/>
              </a:prstGeom>
            </p:spPr>
          </p:pic>
          <p:pic>
            <p:nvPicPr>
              <p:cNvPr id="28" name="Gráfico 27" descr="Advertencia">
                <a:extLst>
                  <a:ext uri="{FF2B5EF4-FFF2-40B4-BE49-F238E27FC236}">
                    <a16:creationId xmlns:a16="http://schemas.microsoft.com/office/drawing/2014/main" xmlns="" id="{A4E004D0-3505-4A24-8283-5C319481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8390" y="1492737"/>
                <a:ext cx="213961" cy="213961"/>
              </a:xfrm>
              <a:prstGeom prst="rect">
                <a:avLst/>
              </a:prstGeom>
            </p:spPr>
          </p:pic>
          <p:pic>
            <p:nvPicPr>
              <p:cNvPr id="29" name="Gráfico 28" descr="Gráfico de decisión">
                <a:extLst>
                  <a:ext uri="{FF2B5EF4-FFF2-40B4-BE49-F238E27FC236}">
                    <a16:creationId xmlns:a16="http://schemas.microsoft.com/office/drawing/2014/main" xmlns="" id="{1EABC4C4-8E93-4108-8865-90530014F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3890" y="1232203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30" name="Gráfico 29" descr="Supervisar">
                <a:extLst>
                  <a:ext uri="{FF2B5EF4-FFF2-40B4-BE49-F238E27FC236}">
                    <a16:creationId xmlns:a16="http://schemas.microsoft.com/office/drawing/2014/main" xmlns="" id="{DE78E095-871C-47CF-89C0-288F62E6D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416613" y="1160545"/>
                <a:ext cx="464569" cy="464569"/>
              </a:xfrm>
              <a:prstGeom prst="rect">
                <a:avLst/>
              </a:prstGeom>
            </p:spPr>
          </p:pic>
          <p:pic>
            <p:nvPicPr>
              <p:cNvPr id="31" name="Gráfico 30" descr="Lupa">
                <a:extLst>
                  <a:ext uri="{FF2B5EF4-FFF2-40B4-BE49-F238E27FC236}">
                    <a16:creationId xmlns:a16="http://schemas.microsoft.com/office/drawing/2014/main" xmlns="" id="{36871017-0A6C-485A-933B-8D79FE65D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3691" y="1445659"/>
                <a:ext cx="175644" cy="175644"/>
              </a:xfrm>
              <a:prstGeom prst="rect">
                <a:avLst/>
              </a:prstGeom>
            </p:spPr>
          </p:pic>
          <p:pic>
            <p:nvPicPr>
              <p:cNvPr id="33" name="Gráfico 32" descr="Marca de verificación">
                <a:extLst>
                  <a:ext uri="{FF2B5EF4-FFF2-40B4-BE49-F238E27FC236}">
                    <a16:creationId xmlns:a16="http://schemas.microsoft.com/office/drawing/2014/main" xmlns="" id="{C9F686EC-8D13-4806-91B7-02C57F4DC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0505" y="1198210"/>
                <a:ext cx="197390" cy="197390"/>
              </a:xfrm>
              <a:prstGeom prst="rect">
                <a:avLst/>
              </a:prstGeom>
            </p:spPr>
          </p:pic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xmlns="" id="{D5F93C6E-4AF6-4415-815E-CD414B2FA772}"/>
                </a:ext>
              </a:extLst>
            </p:cNvPr>
            <p:cNvSpPr/>
            <p:nvPr/>
          </p:nvSpPr>
          <p:spPr>
            <a:xfrm>
              <a:off x="4257184" y="1658192"/>
              <a:ext cx="113841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100" dirty="0"/>
                <a:t>Operador RPA</a:t>
              </a:r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xmlns="" id="{742FD814-02C4-4EBE-95E3-A859F4C12797}"/>
                </a:ext>
              </a:extLst>
            </p:cNvPr>
            <p:cNvGrpSpPr/>
            <p:nvPr/>
          </p:nvGrpSpPr>
          <p:grpSpPr>
            <a:xfrm>
              <a:off x="6377288" y="1596432"/>
              <a:ext cx="573027" cy="514010"/>
              <a:chOff x="416613" y="1083680"/>
              <a:chExt cx="748687" cy="646555"/>
            </a:xfrm>
          </p:grpSpPr>
          <p:sp>
            <p:nvSpPr>
              <p:cNvPr id="36" name="Diagrama de flujo: conector 35">
                <a:extLst>
                  <a:ext uri="{FF2B5EF4-FFF2-40B4-BE49-F238E27FC236}">
                    <a16:creationId xmlns:a16="http://schemas.microsoft.com/office/drawing/2014/main" xmlns="" id="{62369AC7-E03C-4D2A-A9CC-670C553DF033}"/>
                  </a:ext>
                </a:extLst>
              </p:cNvPr>
              <p:cNvSpPr/>
              <p:nvPr/>
            </p:nvSpPr>
            <p:spPr>
              <a:xfrm flipH="1">
                <a:off x="416613" y="1083680"/>
                <a:ext cx="674175" cy="646555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7" name="Gráfico 36" descr="Usuario">
                <a:extLst>
                  <a:ext uri="{FF2B5EF4-FFF2-40B4-BE49-F238E27FC236}">
                    <a16:creationId xmlns:a16="http://schemas.microsoft.com/office/drawing/2014/main" xmlns="" id="{1AD50B81-04C3-46CA-9900-483276B78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0731" y="1204227"/>
                <a:ext cx="464569" cy="464570"/>
              </a:xfrm>
              <a:prstGeom prst="rect">
                <a:avLst/>
              </a:prstGeom>
            </p:spPr>
          </p:pic>
          <p:pic>
            <p:nvPicPr>
              <p:cNvPr id="38" name="Gráfico 37" descr="Advertencia">
                <a:extLst>
                  <a:ext uri="{FF2B5EF4-FFF2-40B4-BE49-F238E27FC236}">
                    <a16:creationId xmlns:a16="http://schemas.microsoft.com/office/drawing/2014/main" xmlns="" id="{525FD26A-6CC3-4C87-8D1B-81EC6EF54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8390" y="1492738"/>
                <a:ext cx="213961" cy="213962"/>
              </a:xfrm>
              <a:prstGeom prst="rect">
                <a:avLst/>
              </a:prstGeom>
            </p:spPr>
          </p:pic>
          <p:pic>
            <p:nvPicPr>
              <p:cNvPr id="40" name="Gráfico 39" descr="Supervisar">
                <a:extLst>
                  <a:ext uri="{FF2B5EF4-FFF2-40B4-BE49-F238E27FC236}">
                    <a16:creationId xmlns:a16="http://schemas.microsoft.com/office/drawing/2014/main" xmlns="" id="{D5F88EDF-6AB5-4408-A590-1289C5366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3812" y="1153976"/>
                <a:ext cx="464569" cy="464568"/>
              </a:xfrm>
              <a:prstGeom prst="rect">
                <a:avLst/>
              </a:prstGeom>
            </p:spPr>
          </p:pic>
          <p:pic>
            <p:nvPicPr>
              <p:cNvPr id="42" name="Gráfico 41" descr="Lupa">
                <a:extLst>
                  <a:ext uri="{FF2B5EF4-FFF2-40B4-BE49-F238E27FC236}">
                    <a16:creationId xmlns:a16="http://schemas.microsoft.com/office/drawing/2014/main" xmlns="" id="{3A8C313B-C434-4C9C-AFA2-391BDC71C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7"/>
                  </a:ext>
                </a:extLst>
              </a:blip>
              <a:stretch>
                <a:fillRect/>
              </a:stretch>
            </p:blipFill>
            <p:spPr>
              <a:xfrm>
                <a:off x="823690" y="1445659"/>
                <a:ext cx="175646" cy="175644"/>
              </a:xfrm>
              <a:prstGeom prst="rect">
                <a:avLst/>
              </a:prstGeom>
            </p:spPr>
          </p:pic>
          <p:pic>
            <p:nvPicPr>
              <p:cNvPr id="44" name="Gráfico 43" descr="Marca de verificación">
                <a:extLst>
                  <a:ext uri="{FF2B5EF4-FFF2-40B4-BE49-F238E27FC236}">
                    <a16:creationId xmlns:a16="http://schemas.microsoft.com/office/drawing/2014/main" xmlns="" id="{4CD89927-D3BF-43B4-BBEE-DCFC1A08B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80504" y="1198210"/>
                <a:ext cx="197389" cy="197390"/>
              </a:xfrm>
              <a:prstGeom prst="rect">
                <a:avLst/>
              </a:prstGeom>
            </p:spPr>
          </p:pic>
          <p:pic>
            <p:nvPicPr>
              <p:cNvPr id="39" name="Gráfico 38" descr="Gráfico de decisión">
                <a:extLst>
                  <a:ext uri="{FF2B5EF4-FFF2-40B4-BE49-F238E27FC236}">
                    <a16:creationId xmlns:a16="http://schemas.microsoft.com/office/drawing/2014/main" xmlns="" id="{7CDB2F3D-3FA1-4721-91D2-AA1708C39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3890" y="1232204"/>
                <a:ext cx="259809" cy="259809"/>
              </a:xfrm>
              <a:prstGeom prst="rect">
                <a:avLst/>
              </a:prstGeom>
            </p:spPr>
          </p:pic>
        </p:grp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xmlns="" id="{ABE4759C-65E1-4D72-B4F2-5EECC0AEB0DB}"/>
                </a:ext>
              </a:extLst>
            </p:cNvPr>
            <p:cNvSpPr/>
            <p:nvPr/>
          </p:nvSpPr>
          <p:spPr>
            <a:xfrm>
              <a:off x="6852743" y="1750402"/>
              <a:ext cx="113841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100" dirty="0"/>
                <a:t>Operador RPA</a:t>
              </a: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255579"/>
            <a:ext cx="2754116" cy="360850"/>
          </a:xfrm>
        </p:spPr>
        <p:txBody>
          <a:bodyPr/>
          <a:lstStyle/>
          <a:p>
            <a:r>
              <a:rPr lang="es-ES" sz="1400" dirty="0"/>
              <a:t>ACTIVIDADES PRINCIPALES</a:t>
            </a:r>
            <a:endParaRPr lang="es-AR" sz="14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xmlns="" id="{65B078BF-93C9-4E0E-8367-A68FAA4C10FB}"/>
              </a:ext>
            </a:extLst>
          </p:cNvPr>
          <p:cNvSpPr/>
          <p:nvPr/>
        </p:nvSpPr>
        <p:spPr>
          <a:xfrm>
            <a:off x="117674" y="705465"/>
            <a:ext cx="3081737" cy="86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es-ES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verifica a diario</a:t>
            </a:r>
          </a:p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es-ES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sz="95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BluePrism</a:t>
            </a:r>
            <a:r>
              <a:rPr lang="es-ES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s-ES" sz="950" dirty="0"/>
              <a:t>Los procesos robotizados que se ejecutarán durante el día para asegurarse de que las condiciones estén óptimas para la ejecución de los mismos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8C4095DA-462B-4158-9851-B32B82FB3EB8}"/>
              </a:ext>
            </a:extLst>
          </p:cNvPr>
          <p:cNvSpPr/>
          <p:nvPr/>
        </p:nvSpPr>
        <p:spPr>
          <a:xfrm>
            <a:off x="-12865" y="3457079"/>
            <a:ext cx="3328365" cy="164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es-ES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verifica a diario</a:t>
            </a:r>
          </a:p>
          <a:p>
            <a:pPr lvl="0" algn="ctr">
              <a:lnSpc>
                <a:spcPct val="106000"/>
              </a:lnSpc>
              <a:spcAft>
                <a:spcPts val="0"/>
              </a:spcAft>
            </a:pPr>
            <a:r>
              <a:rPr lang="es-ES" sz="95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HP SM?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Solicitudes que el </a:t>
            </a:r>
            <a:r>
              <a:rPr lang="es-ES" sz="95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Dueño de Proceso</a:t>
            </a: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registrado por: </a:t>
            </a:r>
          </a:p>
          <a:p>
            <a:pPr marL="171450" lvl="0" indent="-171450" algn="ct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Necesidades de cambios de horario de ejecución de un proceso </a:t>
            </a:r>
          </a:p>
          <a:p>
            <a:pPr marL="171450" lvl="0" indent="-171450" algn="ct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Necesidad de actualización de contraseñas de portales web consultados por el robot </a:t>
            </a:r>
          </a:p>
          <a:p>
            <a:pPr marL="171450" lvl="0" indent="-171450" algn="ct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Solicitudes de mantenimientos </a:t>
            </a:r>
          </a:p>
          <a:p>
            <a:pPr marL="171450" lvl="0" indent="-171450" algn="ctr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Errores en procesos robotizados identificados (estos últimos también pueden ser reportados por mail)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DF821857-D8BC-483E-AE79-6E71E4F56CB0}"/>
              </a:ext>
            </a:extLst>
          </p:cNvPr>
          <p:cNvSpPr/>
          <p:nvPr/>
        </p:nvSpPr>
        <p:spPr>
          <a:xfrm>
            <a:off x="3491880" y="771550"/>
            <a:ext cx="197026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</a:rPr>
              <a:t>Verifica que los procesos se ejecuten en tiempo y forma conforme con lo planificado</a:t>
            </a:r>
            <a:endParaRPr lang="es-AR" sz="95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38B883A-F7B5-43BF-AC65-B3026D94926F}"/>
              </a:ext>
            </a:extLst>
          </p:cNvPr>
          <p:cNvSpPr/>
          <p:nvPr/>
        </p:nvSpPr>
        <p:spPr>
          <a:xfrm>
            <a:off x="5395594" y="301540"/>
            <a:ext cx="3640901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</a:rPr>
              <a:t>Analiza las excepciones controladas y no controladas que se puedan presentar durante la ejecución de los proceso 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</a:rPr>
              <a:t>Notifica al Dueño de Proceso el tratamiento que se dará a la misma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  <a:ea typeface="Calibri" panose="020F0502020204030204" pitchFamily="34" charset="0"/>
              </a:rPr>
              <a:t>Ejecuta la solución que esté a su alcance, de lo contrario la reporta al equipo de Mantenimiento RPA</a:t>
            </a: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es-ES" sz="950" dirty="0">
                <a:latin typeface="Arial" panose="020B0604020202020204" pitchFamily="34" charset="0"/>
              </a:rPr>
              <a:t>Registra la situación presentada y la gestión realizada</a:t>
            </a:r>
            <a:endParaRPr lang="es-AR" sz="950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xmlns="" id="{5BC59715-755C-421C-96E1-F30D4E9A98D4}"/>
              </a:ext>
            </a:extLst>
          </p:cNvPr>
          <p:cNvSpPr/>
          <p:nvPr/>
        </p:nvSpPr>
        <p:spPr>
          <a:xfrm>
            <a:off x="6519126" y="3580333"/>
            <a:ext cx="2009421" cy="49471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95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Solicita al Dueño de Proceso </a:t>
            </a:r>
          </a:p>
          <a:p>
            <a:pPr lvl="0" algn="ctr"/>
            <a:r>
              <a:rPr lang="es-ES" sz="95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activación de plan de contingencia</a:t>
            </a:r>
            <a:endParaRPr lang="es-AR" sz="950" dirty="0">
              <a:solidFill>
                <a:schemeClr val="tx1"/>
              </a:solidFill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xmlns="" id="{68BB6A80-A9EF-40AF-A3AB-C33EFD70D0DF}"/>
              </a:ext>
            </a:extLst>
          </p:cNvPr>
          <p:cNvGrpSpPr/>
          <p:nvPr/>
        </p:nvGrpSpPr>
        <p:grpSpPr>
          <a:xfrm>
            <a:off x="8054609" y="3680216"/>
            <a:ext cx="1054312" cy="419169"/>
            <a:chOff x="5492845" y="4042512"/>
            <a:chExt cx="1085272" cy="470661"/>
          </a:xfrm>
        </p:grpSpPr>
        <p:pic>
          <p:nvPicPr>
            <p:cNvPr id="52" name="Gráfico 51" descr="Lista de comprobación RTL">
              <a:extLst>
                <a:ext uri="{FF2B5EF4-FFF2-40B4-BE49-F238E27FC236}">
                  <a16:creationId xmlns:a16="http://schemas.microsoft.com/office/drawing/2014/main" xmlns="" id="{275C994D-74BA-40CC-9183-DAD16716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5825376" y="4125780"/>
              <a:ext cx="357337" cy="322845"/>
            </a:xfrm>
            <a:prstGeom prst="rect">
              <a:avLst/>
            </a:prstGeom>
          </p:spPr>
        </p:pic>
        <p:pic>
          <p:nvPicPr>
            <p:cNvPr id="53" name="Gráfico 52" descr="Colegiala">
              <a:extLst>
                <a:ext uri="{FF2B5EF4-FFF2-40B4-BE49-F238E27FC236}">
                  <a16:creationId xmlns:a16="http://schemas.microsoft.com/office/drawing/2014/main" xmlns="" id="{68C071CA-606F-457C-8C8D-0DA374FB7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5492845" y="4042512"/>
              <a:ext cx="477006" cy="430963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xmlns="" id="{6EC7438A-FEC1-4DAD-9108-BE792261886E}"/>
                </a:ext>
              </a:extLst>
            </p:cNvPr>
            <p:cNvSpPr txBox="1"/>
            <p:nvPr/>
          </p:nvSpPr>
          <p:spPr>
            <a:xfrm>
              <a:off x="6046663" y="4098471"/>
              <a:ext cx="531454" cy="414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/>
                <a:t>PM RPA</a:t>
              </a:r>
              <a:endParaRPr lang="es-AR" sz="900" dirty="0" err="1"/>
            </a:p>
          </p:txBody>
        </p:sp>
      </p:grpSp>
      <p:pic>
        <p:nvPicPr>
          <p:cNvPr id="60" name="Gráfico 59" descr="Correo electrónico">
            <a:extLst>
              <a:ext uri="{FF2B5EF4-FFF2-40B4-BE49-F238E27FC236}">
                <a16:creationId xmlns:a16="http://schemas.microsoft.com/office/drawing/2014/main" xmlns="" id="{709102E6-C8E8-4EB9-ADF6-BE72A8D5D0F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09280" y="3486375"/>
            <a:ext cx="257369" cy="257369"/>
          </a:xfrm>
          <a:prstGeom prst="rect">
            <a:avLst/>
          </a:prstGeom>
        </p:spPr>
      </p:pic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xmlns="" id="{B02D37C1-5D2D-45AD-858A-E123A326822A}"/>
              </a:ext>
            </a:extLst>
          </p:cNvPr>
          <p:cNvCxnSpPr>
            <a:cxnSpLocks/>
          </p:cNvCxnSpPr>
          <p:nvPr/>
        </p:nvCxnSpPr>
        <p:spPr>
          <a:xfrm>
            <a:off x="1475656" y="3243595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xmlns="" id="{7B09965C-EBAC-497D-8BBC-16F303E9A586}"/>
              </a:ext>
            </a:extLst>
          </p:cNvPr>
          <p:cNvCxnSpPr>
            <a:cxnSpLocks/>
          </p:cNvCxnSpPr>
          <p:nvPr/>
        </p:nvCxnSpPr>
        <p:spPr>
          <a:xfrm>
            <a:off x="4544876" y="3243595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xmlns="" id="{FCDF7C43-8AF8-4A5C-B969-245C9DD555BE}"/>
              </a:ext>
            </a:extLst>
          </p:cNvPr>
          <p:cNvCxnSpPr>
            <a:cxnSpLocks/>
          </p:cNvCxnSpPr>
          <p:nvPr/>
        </p:nvCxnSpPr>
        <p:spPr>
          <a:xfrm>
            <a:off x="7236296" y="3265141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xmlns="" id="{430FBC96-C315-42E8-9C72-C88F7C0369A1}"/>
              </a:ext>
            </a:extLst>
          </p:cNvPr>
          <p:cNvCxnSpPr/>
          <p:nvPr/>
        </p:nvCxnSpPr>
        <p:spPr>
          <a:xfrm flipV="1">
            <a:off x="7236296" y="1419622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xmlns="" id="{2058530A-1EB7-4228-BE73-843233265871}"/>
              </a:ext>
            </a:extLst>
          </p:cNvPr>
          <p:cNvCxnSpPr/>
          <p:nvPr/>
        </p:nvCxnSpPr>
        <p:spPr>
          <a:xfrm flipV="1">
            <a:off x="1491279" y="1534515"/>
            <a:ext cx="0" cy="21600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errar llave 65">
            <a:extLst>
              <a:ext uri="{FF2B5EF4-FFF2-40B4-BE49-F238E27FC236}">
                <a16:creationId xmlns:a16="http://schemas.microsoft.com/office/drawing/2014/main" xmlns="" id="{EEF5D469-FD3C-4421-8177-E70B6F7DDDCE}"/>
              </a:ext>
            </a:extLst>
          </p:cNvPr>
          <p:cNvSpPr/>
          <p:nvPr/>
        </p:nvSpPr>
        <p:spPr>
          <a:xfrm>
            <a:off x="3177806" y="3386847"/>
            <a:ext cx="300269" cy="1659026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xmlns="" id="{BB3FB19F-135B-4F03-9C6B-2C097589307A}"/>
              </a:ext>
            </a:extLst>
          </p:cNvPr>
          <p:cNvSpPr/>
          <p:nvPr/>
        </p:nvSpPr>
        <p:spPr>
          <a:xfrm>
            <a:off x="3381101" y="4302344"/>
            <a:ext cx="2996188" cy="707886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ES" sz="800" i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¿Dónde puede el Dueño de Proceso registrar estas solicitudes?</a:t>
            </a:r>
          </a:p>
          <a:p>
            <a:r>
              <a:rPr lang="es-ES" sz="800" i="1" dirty="0">
                <a:latin typeface="Arial" panose="020B0604020202020204" pitchFamily="34" charset="0"/>
                <a:ea typeface="Calibri" panose="020F0502020204030204" pitchFamily="34" charset="0"/>
              </a:rPr>
              <a:t>A través de WEB CAU, opción Autogestión/¡Querés hacer un pedido?/Catálogo de artículo/Servicio Mantenimiento y Monitoreo RPA</a:t>
            </a:r>
            <a:endParaRPr lang="es-AR" sz="800" i="1" dirty="0"/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xmlns="" id="{F0557925-79C1-44CB-AFC8-261446F1CF40}"/>
              </a:ext>
            </a:extLst>
          </p:cNvPr>
          <p:cNvGrpSpPr/>
          <p:nvPr/>
        </p:nvGrpSpPr>
        <p:grpSpPr>
          <a:xfrm>
            <a:off x="4028367" y="3039711"/>
            <a:ext cx="457200" cy="457200"/>
            <a:chOff x="3721621" y="360432"/>
            <a:chExt cx="457200" cy="457200"/>
          </a:xfrm>
        </p:grpSpPr>
        <p:sp>
          <p:nvSpPr>
            <p:cNvPr id="69" name="Diagrama de flujo: conector 68">
              <a:extLst>
                <a:ext uri="{FF2B5EF4-FFF2-40B4-BE49-F238E27FC236}">
                  <a16:creationId xmlns:a16="http://schemas.microsoft.com/office/drawing/2014/main" xmlns="" id="{5E79D6A5-4862-42AC-847B-A22B67524AFB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xmlns="" id="{0C64277D-F510-438C-8494-450ED2A44B37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71" name="Gráfico 70" descr="Perfil de hombre">
                <a:extLst>
                  <a:ext uri="{FF2B5EF4-FFF2-40B4-BE49-F238E27FC236}">
                    <a16:creationId xmlns:a16="http://schemas.microsoft.com/office/drawing/2014/main" xmlns="" id="{1EA2B46A-A1FB-49BA-93EA-695E59179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7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72" name="Gráfico 71" descr="Gráfico de decisión">
                <a:extLst>
                  <a:ext uri="{FF2B5EF4-FFF2-40B4-BE49-F238E27FC236}">
                    <a16:creationId xmlns:a16="http://schemas.microsoft.com/office/drawing/2014/main" xmlns="" id="{0DDEAB9F-20D4-407A-B43F-52D755936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9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xmlns="" id="{A5D808A1-888B-46EE-A91F-357ECCAA272F}"/>
              </a:ext>
            </a:extLst>
          </p:cNvPr>
          <p:cNvCxnSpPr/>
          <p:nvPr/>
        </p:nvCxnSpPr>
        <p:spPr>
          <a:xfrm flipV="1">
            <a:off x="4572000" y="1419622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4C3B125E-FA31-43EE-8025-D3F0C6048896}"/>
              </a:ext>
            </a:extLst>
          </p:cNvPr>
          <p:cNvSpPr/>
          <p:nvPr/>
        </p:nvSpPr>
        <p:spPr>
          <a:xfrm>
            <a:off x="3629660" y="3428478"/>
            <a:ext cx="186200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950" dirty="0"/>
              <a:t>El </a:t>
            </a:r>
            <a:r>
              <a:rPr lang="es-MX" sz="950" dirty="0">
                <a:solidFill>
                  <a:srgbClr val="0070C0"/>
                </a:solidFill>
              </a:rPr>
              <a:t>Dueño de Proceso</a:t>
            </a:r>
            <a:r>
              <a:rPr lang="es-MX" sz="950" dirty="0"/>
              <a:t>, analiza los informes sobre los resultados de la ejecución de los robots </a:t>
            </a:r>
            <a:endParaRPr lang="es-AR" sz="95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xmlns="" id="{D89BAA81-290D-4E2C-9815-9205DBEBEDCA}"/>
              </a:ext>
            </a:extLst>
          </p:cNvPr>
          <p:cNvSpPr/>
          <p:nvPr/>
        </p:nvSpPr>
        <p:spPr>
          <a:xfrm>
            <a:off x="6502927" y="4345091"/>
            <a:ext cx="186200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950" dirty="0"/>
              <a:t>El </a:t>
            </a:r>
            <a:r>
              <a:rPr lang="es-MX" sz="950" dirty="0">
                <a:solidFill>
                  <a:srgbClr val="0070C0"/>
                </a:solidFill>
              </a:rPr>
              <a:t>Dueño de Proceso</a:t>
            </a:r>
            <a:r>
              <a:rPr lang="es-MX" sz="950" dirty="0"/>
              <a:t>, activa el plan de contingencia en caso que sea necesario</a:t>
            </a:r>
            <a:endParaRPr lang="es-AR" sz="950" dirty="0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xmlns="" id="{9D2FBC23-0197-4E6E-92AE-048A00552700}"/>
              </a:ext>
            </a:extLst>
          </p:cNvPr>
          <p:cNvGrpSpPr/>
          <p:nvPr/>
        </p:nvGrpSpPr>
        <p:grpSpPr>
          <a:xfrm>
            <a:off x="8322625" y="4381948"/>
            <a:ext cx="457200" cy="457200"/>
            <a:chOff x="3721621" y="360432"/>
            <a:chExt cx="457200" cy="457200"/>
          </a:xfrm>
        </p:grpSpPr>
        <p:sp>
          <p:nvSpPr>
            <p:cNvPr id="76" name="Diagrama de flujo: conector 75">
              <a:extLst>
                <a:ext uri="{FF2B5EF4-FFF2-40B4-BE49-F238E27FC236}">
                  <a16:creationId xmlns:a16="http://schemas.microsoft.com/office/drawing/2014/main" xmlns="" id="{5277B010-1C78-42AE-A3C4-7D6D5B03D45D}"/>
                </a:ext>
              </a:extLst>
            </p:cNvPr>
            <p:cNvSpPr/>
            <p:nvPr/>
          </p:nvSpPr>
          <p:spPr>
            <a:xfrm>
              <a:off x="3721621" y="360432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xmlns="" id="{7476B8CF-4A85-4779-B6BF-E739C5434866}"/>
                </a:ext>
              </a:extLst>
            </p:cNvPr>
            <p:cNvGrpSpPr/>
            <p:nvPr/>
          </p:nvGrpSpPr>
          <p:grpSpPr>
            <a:xfrm>
              <a:off x="3727493" y="411894"/>
              <a:ext cx="451328" cy="364495"/>
              <a:chOff x="7812333" y="865122"/>
              <a:chExt cx="451328" cy="364495"/>
            </a:xfrm>
          </p:grpSpPr>
          <p:pic>
            <p:nvPicPr>
              <p:cNvPr id="78" name="Gráfico 77" descr="Perfil de hombre">
                <a:extLst>
                  <a:ext uri="{FF2B5EF4-FFF2-40B4-BE49-F238E27FC236}">
                    <a16:creationId xmlns:a16="http://schemas.microsoft.com/office/drawing/2014/main" xmlns="" id="{A36CCF4F-7198-4761-AF2C-16995E6CE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7"/>
                  </a:ext>
                </a:extLst>
              </a:blip>
              <a:stretch>
                <a:fillRect/>
              </a:stretch>
            </p:blipFill>
            <p:spPr>
              <a:xfrm flipH="1">
                <a:off x="7812333" y="865122"/>
                <a:ext cx="382139" cy="364495"/>
              </a:xfrm>
              <a:prstGeom prst="rect">
                <a:avLst/>
              </a:prstGeom>
            </p:spPr>
          </p:pic>
          <p:pic>
            <p:nvPicPr>
              <p:cNvPr id="79" name="Gráfico 78" descr="Gráfico de decisión">
                <a:extLst>
                  <a:ext uri="{FF2B5EF4-FFF2-40B4-BE49-F238E27FC236}">
                    <a16:creationId xmlns:a16="http://schemas.microsoft.com/office/drawing/2014/main" xmlns="" id="{D49C1F15-A331-4E42-9DA6-4564453E9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9"/>
                  </a:ext>
                </a:extLst>
              </a:blip>
              <a:stretch>
                <a:fillRect/>
              </a:stretch>
            </p:blipFill>
            <p:spPr>
              <a:xfrm>
                <a:off x="8014062" y="913114"/>
                <a:ext cx="249599" cy="249599"/>
              </a:xfrm>
              <a:prstGeom prst="rect">
                <a:avLst/>
              </a:prstGeom>
            </p:spPr>
          </p:pic>
        </p:grpSp>
      </p:grp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xmlns="" id="{F754A6B9-D579-41E0-B05E-865481DFF31E}"/>
              </a:ext>
            </a:extLst>
          </p:cNvPr>
          <p:cNvCxnSpPr>
            <a:cxnSpLocks/>
          </p:cNvCxnSpPr>
          <p:nvPr/>
        </p:nvCxnSpPr>
        <p:spPr>
          <a:xfrm>
            <a:off x="7236296" y="4083918"/>
            <a:ext cx="0" cy="264259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4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Perfil de hombre">
            <a:extLst>
              <a:ext uri="{FF2B5EF4-FFF2-40B4-BE49-F238E27FC236}">
                <a16:creationId xmlns:a16="http://schemas.microsoft.com/office/drawing/2014/main" xmlns="" id="{B02405B3-8861-4F83-BEEC-7223C9228B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2615566" y="359314"/>
            <a:ext cx="528718" cy="504306"/>
          </a:xfrm>
          <a:prstGeom prst="rect">
            <a:avLst/>
          </a:prstGeom>
        </p:spPr>
      </p:pic>
      <p:pic>
        <p:nvPicPr>
          <p:cNvPr id="7" name="Gráfico 6" descr="Gráfico de decisión">
            <a:extLst>
              <a:ext uri="{FF2B5EF4-FFF2-40B4-BE49-F238E27FC236}">
                <a16:creationId xmlns:a16="http://schemas.microsoft.com/office/drawing/2014/main" xmlns="" id="{AFFFD4C2-A0B2-4918-8E18-DA3D7CBBD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44284" y="323020"/>
            <a:ext cx="491612" cy="4916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55D51C3-F7D6-48B7-8447-1167E5635B95}"/>
              </a:ext>
            </a:extLst>
          </p:cNvPr>
          <p:cNvSpPr txBox="1"/>
          <p:nvPr/>
        </p:nvSpPr>
        <p:spPr>
          <a:xfrm>
            <a:off x="3635896" y="267494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Dueño del proceso </a:t>
            </a:r>
          </a:p>
          <a:p>
            <a:pPr algn="ctr"/>
            <a:r>
              <a:rPr lang="es-ES" b="1" dirty="0"/>
              <a:t>robotizado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xmlns="" id="{D6F79202-9A65-410B-86A4-80B5A20C0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95949"/>
              </p:ext>
            </p:extLst>
          </p:nvPr>
        </p:nvGraphicFramePr>
        <p:xfrm>
          <a:off x="323528" y="992261"/>
          <a:ext cx="8441942" cy="3352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53812">
                  <a:extLst>
                    <a:ext uri="{9D8B030D-6E8A-4147-A177-3AD203B41FA5}">
                      <a16:colId xmlns:a16="http://schemas.microsoft.com/office/drawing/2014/main" xmlns="" val="3632872851"/>
                    </a:ext>
                  </a:extLst>
                </a:gridCol>
                <a:gridCol w="2029125">
                  <a:extLst>
                    <a:ext uri="{9D8B030D-6E8A-4147-A177-3AD203B41FA5}">
                      <a16:colId xmlns:a16="http://schemas.microsoft.com/office/drawing/2014/main" xmlns="" val="2845777866"/>
                    </a:ext>
                  </a:extLst>
                </a:gridCol>
                <a:gridCol w="3659005">
                  <a:extLst>
                    <a:ext uri="{9D8B030D-6E8A-4147-A177-3AD203B41FA5}">
                      <a16:colId xmlns:a16="http://schemas.microsoft.com/office/drawing/2014/main" xmlns="" val="592234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¿En que actividades del proceso participo?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¿Cuál canal uso para realizar la actividad?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¿Cuándo realizó la actividad?</a:t>
                      </a:r>
                      <a:endParaRPr lang="es-A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52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Analiza los informes sobre los resultados de la ejecución de los robots 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Correo electrónico</a:t>
                      </a:r>
                      <a:endParaRPr lang="es-A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Al recibir los resultados de la ejecución del proceso robotizado</a:t>
                      </a:r>
                      <a:endParaRPr lang="es-A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92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Reporta errores identificados en los informes de resultado de ejecución de los robots</a:t>
                      </a:r>
                      <a:endParaRPr lang="es-A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/>
                        <a:t>Web CAU</a:t>
                      </a:r>
                      <a:endParaRPr lang="es-AR" sz="1000" dirty="0"/>
                    </a:p>
                    <a:p>
                      <a:pPr algn="ctr"/>
                      <a:r>
                        <a:rPr lang="es-AR" sz="1000" dirty="0"/>
                        <a:t>o mail al Operador RPA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Cuando se analizan los informes sobre los resultados de la ejecución de los robots. Se adjunta evidencia del error identificado</a:t>
                      </a:r>
                      <a:endParaRPr lang="es-A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6720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Gestiona las medidas requeridas para la actuación en contingencia, en los casos en los que sea necesario</a:t>
                      </a:r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AR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Los definidos dentro del proceso y área</a:t>
                      </a:r>
                      <a:endParaRPr lang="es-A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Cuando el PM RPA notifique al Dueño del Proceso y referentes del negocio la necesidad de activar plan de contingencia</a:t>
                      </a:r>
                      <a:endParaRPr lang="es-A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601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Solicita modificación en la programación de ejecución del proceso</a:t>
                      </a:r>
                      <a:endParaRPr lang="es-A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Web CAU</a:t>
                      </a:r>
                      <a:endParaRPr lang="es-A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Cuando dentro del proceso se identifique la necesidad. Se debe informar: horarios, días y motivo del cambio</a:t>
                      </a:r>
                      <a:endParaRPr lang="es-A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737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b="0" dirty="0"/>
                        <a:t>Solicita actualización de credenciales de portales web consultados por el robot </a:t>
                      </a:r>
                      <a:r>
                        <a:rPr lang="es-MX" sz="1000" b="1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</a:rPr>
                        <a:t>(*)</a:t>
                      </a:r>
                      <a:endParaRPr lang="es-AR" sz="1000" b="1" dirty="0">
                        <a:solidFill>
                          <a:srgbClr val="FFC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/>
                        <a:t>Web CAU</a:t>
                      </a:r>
                      <a:endParaRPr lang="es-A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Cada vez que se deba actualizar las credenciales de los portales consultados por el robot</a:t>
                      </a:r>
                      <a:endParaRPr lang="es-A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1408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Actualiza contraseña en portales web consultados por el robot</a:t>
                      </a:r>
                      <a:endParaRPr lang="es-A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err="1"/>
                        <a:t>BluePrism</a:t>
                      </a:r>
                      <a:endParaRPr lang="es-A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Cuando el Analista de Ciberseguridad se comunique y comparta por </a:t>
                      </a:r>
                      <a:r>
                        <a:rPr lang="es-MX" sz="1000" dirty="0" err="1"/>
                        <a:t>Teams</a:t>
                      </a:r>
                      <a:r>
                        <a:rPr lang="es-MX" sz="1000" dirty="0"/>
                        <a:t>/Skype su pantalla para que el responsable de la clave modifique la misma en </a:t>
                      </a:r>
                      <a:r>
                        <a:rPr lang="es-MX" sz="1000" dirty="0" err="1"/>
                        <a:t>BluePrism</a:t>
                      </a:r>
                      <a:endParaRPr lang="es-A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2786214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B8B383BA-8770-4761-B9CC-B8B943E45899}"/>
              </a:ext>
            </a:extLst>
          </p:cNvPr>
          <p:cNvSpPr/>
          <p:nvPr/>
        </p:nvSpPr>
        <p:spPr>
          <a:xfrm>
            <a:off x="323528" y="4394016"/>
            <a:ext cx="8441942" cy="5539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s-MX" sz="1000" b="1" dirty="0">
                <a:solidFill>
                  <a:srgbClr val="FFC000"/>
                </a:solidFill>
                <a:latin typeface="Arial Black" panose="020B0A04020102020204" pitchFamily="34" charset="0"/>
              </a:rPr>
              <a:t>(*)</a:t>
            </a:r>
            <a:r>
              <a:rPr lang="es-MX" sz="1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s-MX" sz="1000" dirty="0">
                <a:solidFill>
                  <a:schemeClr val="bg1"/>
                </a:solidFill>
              </a:rPr>
              <a:t>Dentro de la solicitud nunca se deben registrar las contraseñas de los portales. Únicamente debo informar: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bg1"/>
                </a:solidFill>
              </a:rPr>
              <a:t>Nombre del Proceso Robotizado y ID del Usuario Robot del  mismo, Nombre del Portal que requiere actualización de credencial y Nombre y número de interno de persona autorizada para modificar la credencial del portal</a:t>
            </a:r>
          </a:p>
        </p:txBody>
      </p:sp>
    </p:spTree>
    <p:extLst>
      <p:ext uri="{BB962C8B-B14F-4D97-AF65-F5344CB8AC3E}">
        <p14:creationId xmlns:p14="http://schemas.microsoft.com/office/powerpoint/2010/main" val="39625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455222" cy="360850"/>
          </a:xfrm>
        </p:spPr>
        <p:txBody>
          <a:bodyPr/>
          <a:lstStyle/>
          <a:p>
            <a:r>
              <a:rPr lang="es-ES" sz="1400" dirty="0"/>
              <a:t>ROLES Y RESPONSABILIDADES DEL PROCESO</a:t>
            </a:r>
            <a:endParaRPr lang="es-AR" sz="14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A6A826CE-6767-4535-9255-3DFD705F6023}"/>
              </a:ext>
            </a:extLst>
          </p:cNvPr>
          <p:cNvGrpSpPr/>
          <p:nvPr/>
        </p:nvGrpSpPr>
        <p:grpSpPr>
          <a:xfrm>
            <a:off x="822373" y="877313"/>
            <a:ext cx="7674676" cy="4056577"/>
            <a:chOff x="822373" y="877313"/>
            <a:chExt cx="7674676" cy="4056577"/>
          </a:xfrm>
        </p:grpSpPr>
        <p:grpSp>
          <p:nvGrpSpPr>
            <p:cNvPr id="14371" name="Grupo 14370">
              <a:extLst>
                <a:ext uri="{FF2B5EF4-FFF2-40B4-BE49-F238E27FC236}">
                  <a16:creationId xmlns:a16="http://schemas.microsoft.com/office/drawing/2014/main" xmlns="" id="{108351A3-0AD2-4D00-A8A4-BD85513EF2BE}"/>
                </a:ext>
              </a:extLst>
            </p:cNvPr>
            <p:cNvGrpSpPr/>
            <p:nvPr/>
          </p:nvGrpSpPr>
          <p:grpSpPr>
            <a:xfrm>
              <a:off x="822373" y="877313"/>
              <a:ext cx="7674676" cy="4056577"/>
              <a:chOff x="1005356" y="917462"/>
              <a:chExt cx="7674676" cy="4056577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xmlns="" id="{28FB6969-F0FA-47E5-9D0F-A95E371C1367}"/>
                  </a:ext>
                </a:extLst>
              </p:cNvPr>
              <p:cNvGrpSpPr/>
              <p:nvPr/>
            </p:nvGrpSpPr>
            <p:grpSpPr>
              <a:xfrm>
                <a:off x="1005356" y="917462"/>
                <a:ext cx="7674676" cy="4056577"/>
                <a:chOff x="1217512" y="1103528"/>
                <a:chExt cx="7088587" cy="3646562"/>
              </a:xfrm>
            </p:grpSpPr>
            <p:pic>
              <p:nvPicPr>
                <p:cNvPr id="22" name="Gráfico 21" descr="Engranaje único">
                  <a:extLst>
                    <a:ext uri="{FF2B5EF4-FFF2-40B4-BE49-F238E27FC236}">
                      <a16:creationId xmlns:a16="http://schemas.microsoft.com/office/drawing/2014/main" xmlns="" id="{B56975F8-3328-4ADA-85F0-D0A450636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6942" y="2450035"/>
                  <a:ext cx="1640002" cy="1640001"/>
                </a:xfrm>
                <a:prstGeom prst="rect">
                  <a:avLst/>
                </a:prstGeom>
              </p:spPr>
            </p:pic>
            <p:pic>
              <p:nvPicPr>
                <p:cNvPr id="24" name="Gráfico 23" descr="Engranaje único">
                  <a:extLst>
                    <a:ext uri="{FF2B5EF4-FFF2-40B4-BE49-F238E27FC236}">
                      <a16:creationId xmlns:a16="http://schemas.microsoft.com/office/drawing/2014/main" xmlns="" id="{E48AEA00-1400-4496-A8DA-5D6AC55A98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3913" y="1497192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5" name="Gráfico 24" descr="Engranaje único">
                  <a:extLst>
                    <a:ext uri="{FF2B5EF4-FFF2-40B4-BE49-F238E27FC236}">
                      <a16:creationId xmlns:a16="http://schemas.microsoft.com/office/drawing/2014/main" xmlns="" id="{597956F9-86F8-4484-B5CC-2FA434D9B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9893" y="2131316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6" name="Gráfico 25" descr="Engranaje único">
                  <a:extLst>
                    <a:ext uri="{FF2B5EF4-FFF2-40B4-BE49-F238E27FC236}">
                      <a16:creationId xmlns:a16="http://schemas.microsoft.com/office/drawing/2014/main" xmlns="" id="{86DC110A-BC25-4D48-BBA1-3CFC8FD54E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4815" y="2422901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27" name="Gráfico 26" descr="Engranaje único">
                  <a:extLst>
                    <a:ext uri="{FF2B5EF4-FFF2-40B4-BE49-F238E27FC236}">
                      <a16:creationId xmlns:a16="http://schemas.microsoft.com/office/drawing/2014/main" xmlns="" id="{2462E2E6-03C1-4609-85A3-0E7B2C62F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9060" y="1770251"/>
                  <a:ext cx="1327039" cy="1327038"/>
                </a:xfrm>
                <a:prstGeom prst="rect">
                  <a:avLst/>
                </a:prstGeom>
              </p:spPr>
            </p:pic>
            <p:pic>
              <p:nvPicPr>
                <p:cNvPr id="28" name="Gráfico 27" descr="Engranajes">
                  <a:extLst>
                    <a:ext uri="{FF2B5EF4-FFF2-40B4-BE49-F238E27FC236}">
                      <a16:creationId xmlns:a16="http://schemas.microsoft.com/office/drawing/2014/main" xmlns="" id="{CCF18027-F2DD-4DCA-86E6-38C474EC3B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3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4121937" y="15104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áfico 29" descr="Engranaje único">
                  <a:extLst>
                    <a:ext uri="{FF2B5EF4-FFF2-40B4-BE49-F238E27FC236}">
                      <a16:creationId xmlns:a16="http://schemas.microsoft.com/office/drawing/2014/main" xmlns="" id="{D0B751CA-5513-4333-AB42-2A044EB371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4063" y="2949890"/>
                  <a:ext cx="1800200" cy="1800200"/>
                </a:xfrm>
                <a:prstGeom prst="rect">
                  <a:avLst/>
                </a:prstGeom>
              </p:spPr>
            </p:pic>
            <p:pic>
              <p:nvPicPr>
                <p:cNvPr id="31" name="Gráfico 30" descr="Engranaje único">
                  <a:extLst>
                    <a:ext uri="{FF2B5EF4-FFF2-40B4-BE49-F238E27FC236}">
                      <a16:creationId xmlns:a16="http://schemas.microsoft.com/office/drawing/2014/main" xmlns="" id="{45DA8A94-3271-4E8E-899A-63FB73217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6380" y="2157391"/>
                  <a:ext cx="1420648" cy="1420648"/>
                </a:xfrm>
                <a:prstGeom prst="rect">
                  <a:avLst/>
                </a:prstGeom>
              </p:spPr>
            </p:pic>
            <p:pic>
              <p:nvPicPr>
                <p:cNvPr id="32" name="Gráfico 31" descr="Engranaje único">
                  <a:extLst>
                    <a:ext uri="{FF2B5EF4-FFF2-40B4-BE49-F238E27FC236}">
                      <a16:creationId xmlns:a16="http://schemas.microsoft.com/office/drawing/2014/main" xmlns="" id="{A25CA177-9788-423F-9FF3-CC438D909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9"/>
                    </a:ext>
                  </a:extLst>
                </a:blip>
                <a:stretch>
                  <a:fillRect/>
                </a:stretch>
              </p:blipFill>
              <p:spPr>
                <a:xfrm rot="20706854">
                  <a:off x="4570459" y="1103528"/>
                  <a:ext cx="1706872" cy="1706873"/>
                </a:xfrm>
                <a:prstGeom prst="rect">
                  <a:avLst/>
                </a:prstGeom>
              </p:spPr>
            </p:pic>
            <p:pic>
              <p:nvPicPr>
                <p:cNvPr id="33" name="Gráfico 32" descr="Engranaje único">
                  <a:extLst>
                    <a:ext uri="{FF2B5EF4-FFF2-40B4-BE49-F238E27FC236}">
                      <a16:creationId xmlns:a16="http://schemas.microsoft.com/office/drawing/2014/main" xmlns="" id="{DE891891-9CA8-4972-8CDD-CC3380462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1"/>
                    </a:ext>
                  </a:extLst>
                </a:blip>
                <a:stretch>
                  <a:fillRect/>
                </a:stretch>
              </p:blipFill>
              <p:spPr>
                <a:xfrm rot="20757807">
                  <a:off x="1400170" y="2437368"/>
                  <a:ext cx="1250685" cy="1250685"/>
                </a:xfrm>
                <a:prstGeom prst="rect">
                  <a:avLst/>
                </a:prstGeom>
              </p:spPr>
            </p:pic>
            <p:pic>
              <p:nvPicPr>
                <p:cNvPr id="34" name="Gráfico 33" descr="Engranaje único">
                  <a:extLst>
                    <a:ext uri="{FF2B5EF4-FFF2-40B4-BE49-F238E27FC236}">
                      <a16:creationId xmlns:a16="http://schemas.microsoft.com/office/drawing/2014/main" xmlns="" id="{E35EA526-8C18-490D-9FD9-04D454DA9D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13682" y="1138568"/>
                  <a:ext cx="1800199" cy="1800200"/>
                </a:xfrm>
                <a:prstGeom prst="rect">
                  <a:avLst/>
                </a:prstGeom>
              </p:spPr>
            </p:pic>
            <p:pic>
              <p:nvPicPr>
                <p:cNvPr id="35" name="Gráfico 34" descr="Engranajes">
                  <a:extLst>
                    <a:ext uri="{FF2B5EF4-FFF2-40B4-BE49-F238E27FC236}">
                      <a16:creationId xmlns:a16="http://schemas.microsoft.com/office/drawing/2014/main" xmlns="" id="{BBBB7F83-BB9A-406B-8892-DD21A1B6BE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5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4798420" y="31899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6" name="Gráfico 35" descr="Engranajes">
                  <a:extLst>
                    <a:ext uri="{FF2B5EF4-FFF2-40B4-BE49-F238E27FC236}">
                      <a16:creationId xmlns:a16="http://schemas.microsoft.com/office/drawing/2014/main" xmlns="" id="{1116CD84-5A52-4653-9529-AD2C1003D2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7"/>
                    </a:ext>
                  </a:extLst>
                </a:blip>
                <a:stretch>
                  <a:fillRect/>
                </a:stretch>
              </p:blipFill>
              <p:spPr>
                <a:xfrm rot="16039061">
                  <a:off x="1242309" y="1827763"/>
                  <a:ext cx="889939" cy="939533"/>
                </a:xfrm>
                <a:prstGeom prst="rect">
                  <a:avLst/>
                </a:prstGeom>
              </p:spPr>
            </p:pic>
            <p:pic>
              <p:nvPicPr>
                <p:cNvPr id="37" name="Gráfico 36" descr="Engranajes">
                  <a:extLst>
                    <a:ext uri="{FF2B5EF4-FFF2-40B4-BE49-F238E27FC236}">
                      <a16:creationId xmlns:a16="http://schemas.microsoft.com/office/drawing/2014/main" xmlns="" id="{D244B633-35A2-4615-9E32-6981E9630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29"/>
                    </a:ext>
                  </a:extLst>
                </a:blip>
                <a:stretch>
                  <a:fillRect/>
                </a:stretch>
              </p:blipFill>
              <p:spPr>
                <a:xfrm rot="18759906">
                  <a:off x="1960270" y="337953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xmlns="" id="{BF734016-37F5-4A06-B2D2-62CC2535DF6B}"/>
                  </a:ext>
                </a:extLst>
              </p:cNvPr>
              <p:cNvGrpSpPr/>
              <p:nvPr/>
            </p:nvGrpSpPr>
            <p:grpSpPr>
              <a:xfrm>
                <a:off x="6871053" y="2856139"/>
                <a:ext cx="952353" cy="951672"/>
                <a:chOff x="4392711" y="3689207"/>
                <a:chExt cx="1076034" cy="1096392"/>
              </a:xfrm>
            </p:grpSpPr>
            <p:sp>
              <p:nvSpPr>
                <p:cNvPr id="40" name="Diagrama de flujo: conector 39">
                  <a:extLst>
                    <a:ext uri="{FF2B5EF4-FFF2-40B4-BE49-F238E27FC236}">
                      <a16:creationId xmlns:a16="http://schemas.microsoft.com/office/drawing/2014/main" xmlns="" id="{A4C185A7-EC1F-4836-86A9-DC2AF909984E}"/>
                    </a:ext>
                  </a:extLst>
                </p:cNvPr>
                <p:cNvSpPr/>
                <p:nvPr/>
              </p:nvSpPr>
              <p:spPr>
                <a:xfrm flipH="1">
                  <a:off x="4392711" y="3689207"/>
                  <a:ext cx="1076034" cy="1096392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xmlns="" id="{48CC29A7-403D-4188-A65F-530085CD01BB}"/>
                    </a:ext>
                  </a:extLst>
                </p:cNvPr>
                <p:cNvGrpSpPr/>
                <p:nvPr/>
              </p:nvGrpSpPr>
              <p:grpSpPr>
                <a:xfrm>
                  <a:off x="4445988" y="3824750"/>
                  <a:ext cx="968431" cy="813803"/>
                  <a:chOff x="1832398" y="4670268"/>
                  <a:chExt cx="648285" cy="591356"/>
                </a:xfrm>
              </p:grpSpPr>
              <p:sp>
                <p:nvSpPr>
                  <p:cNvPr id="46" name="Rectángulo 45">
                    <a:extLst>
                      <a:ext uri="{FF2B5EF4-FFF2-40B4-BE49-F238E27FC236}">
                        <a16:creationId xmlns:a16="http://schemas.microsoft.com/office/drawing/2014/main" xmlns="" id="{47DA0B0F-8D9B-45A5-B187-1CF8068972B3}"/>
                      </a:ext>
                    </a:extLst>
                  </p:cNvPr>
                  <p:cNvSpPr/>
                  <p:nvPr/>
                </p:nvSpPr>
                <p:spPr>
                  <a:xfrm>
                    <a:off x="1832398" y="5055498"/>
                    <a:ext cx="648285" cy="2061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000" b="1" dirty="0"/>
                      <a:t>PM RPA</a:t>
                    </a:r>
                    <a:endParaRPr lang="es-MX" sz="1000" dirty="0"/>
                  </a:p>
                </p:txBody>
              </p:sp>
              <p:pic>
                <p:nvPicPr>
                  <p:cNvPr id="43" name="Gráfico 42" descr="Lista de comprobación RTL">
                    <a:extLst>
                      <a:ext uri="{FF2B5EF4-FFF2-40B4-BE49-F238E27FC236}">
                        <a16:creationId xmlns:a16="http://schemas.microsoft.com/office/drawing/2014/main" xmlns="" id="{FE826534-B89D-4AC6-B9DE-2C99B367A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3370" y="4738347"/>
                    <a:ext cx="323825" cy="323825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áfico 43" descr="Colegiala">
                    <a:extLst>
                      <a:ext uri="{FF2B5EF4-FFF2-40B4-BE49-F238E27FC236}">
                        <a16:creationId xmlns:a16="http://schemas.microsoft.com/office/drawing/2014/main" xmlns="" id="{96EB49BA-E859-4A56-9680-2EA6482446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1861" y="4670268"/>
                    <a:ext cx="432271" cy="43227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xmlns="" id="{3BD5D743-78F9-437A-911D-DF98CF518B61}"/>
                  </a:ext>
                </a:extLst>
              </p:cNvPr>
              <p:cNvGrpSpPr/>
              <p:nvPr/>
            </p:nvGrpSpPr>
            <p:grpSpPr>
              <a:xfrm>
                <a:off x="3306408" y="1878704"/>
                <a:ext cx="1126644" cy="965119"/>
                <a:chOff x="5741149" y="1889424"/>
                <a:chExt cx="1402968" cy="1260000"/>
              </a:xfrm>
            </p:grpSpPr>
            <p:grpSp>
              <p:nvGrpSpPr>
                <p:cNvPr id="48" name="Grupo 47">
                  <a:extLst>
                    <a:ext uri="{FF2B5EF4-FFF2-40B4-BE49-F238E27FC236}">
                      <a16:creationId xmlns:a16="http://schemas.microsoft.com/office/drawing/2014/main" xmlns="" id="{B8172F74-CDD0-40E6-869C-1932166F2AFC}"/>
                    </a:ext>
                  </a:extLst>
                </p:cNvPr>
                <p:cNvGrpSpPr/>
                <p:nvPr/>
              </p:nvGrpSpPr>
              <p:grpSpPr>
                <a:xfrm>
                  <a:off x="5788413" y="1889424"/>
                  <a:ext cx="1260000" cy="1260000"/>
                  <a:chOff x="612305" y="3392059"/>
                  <a:chExt cx="900000" cy="900000"/>
                </a:xfrm>
              </p:grpSpPr>
              <p:sp>
                <p:nvSpPr>
                  <p:cNvPr id="51" name="Diagrama de flujo: conector 50">
                    <a:extLst>
                      <a:ext uri="{FF2B5EF4-FFF2-40B4-BE49-F238E27FC236}">
                        <a16:creationId xmlns:a16="http://schemas.microsoft.com/office/drawing/2014/main" xmlns="" id="{4DE2EDE0-027A-41E0-9981-C2AFC34B39D7}"/>
                      </a:ext>
                    </a:extLst>
                  </p:cNvPr>
                  <p:cNvSpPr/>
                  <p:nvPr/>
                </p:nvSpPr>
                <p:spPr>
                  <a:xfrm flipH="1">
                    <a:off x="612305" y="3392059"/>
                    <a:ext cx="900000" cy="90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52" name="Diagrama de flujo: conector 51">
                    <a:extLst>
                      <a:ext uri="{FF2B5EF4-FFF2-40B4-BE49-F238E27FC236}">
                        <a16:creationId xmlns:a16="http://schemas.microsoft.com/office/drawing/2014/main" xmlns="" id="{2E08FE61-FE64-4490-9E77-D627BB10209E}"/>
                      </a:ext>
                    </a:extLst>
                  </p:cNvPr>
                  <p:cNvSpPr/>
                  <p:nvPr/>
                </p:nvSpPr>
                <p:spPr>
                  <a:xfrm flipH="1">
                    <a:off x="702305" y="3482059"/>
                    <a:ext cx="720000" cy="7200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2800" dirty="0">
                      <a:latin typeface="Arial Black" panose="020B0A04020102020204" pitchFamily="34" charset="0"/>
                    </a:endParaRPr>
                  </a:p>
                </p:txBody>
              </p:sp>
            </p:grpSp>
            <p:pic>
              <p:nvPicPr>
                <p:cNvPr id="49" name="Gráfico 48" descr="Perfil de hombre">
                  <a:extLst>
                    <a:ext uri="{FF2B5EF4-FFF2-40B4-BE49-F238E27FC236}">
                      <a16:creationId xmlns:a16="http://schemas.microsoft.com/office/drawing/2014/main" xmlns="" id="{04A2F18E-6584-46B8-BB98-FC1C256202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010997" y="1926868"/>
                  <a:ext cx="627329" cy="627327"/>
                </a:xfrm>
                <a:prstGeom prst="rect">
                  <a:avLst/>
                </a:prstGeom>
              </p:spPr>
            </p:pic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xmlns="" id="{3FE86BB3-21C9-4FD3-A341-621BC8B7AE1C}"/>
                    </a:ext>
                  </a:extLst>
                </p:cNvPr>
                <p:cNvSpPr/>
                <p:nvPr/>
              </p:nvSpPr>
              <p:spPr>
                <a:xfrm>
                  <a:off x="5741149" y="2433759"/>
                  <a:ext cx="1402968" cy="6027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800" b="1" dirty="0"/>
                    <a:t>DUEÑO DEL PROCESO ROBOTIZADO</a:t>
                  </a:r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xmlns="" id="{8383F48E-4789-4C3E-9A0F-94B44BF5AD99}"/>
                  </a:ext>
                </a:extLst>
              </p:cNvPr>
              <p:cNvGrpSpPr/>
              <p:nvPr/>
            </p:nvGrpSpPr>
            <p:grpSpPr>
              <a:xfrm>
                <a:off x="5495867" y="2588995"/>
                <a:ext cx="1279999" cy="965979"/>
                <a:chOff x="2137598" y="1873081"/>
                <a:chExt cx="1446230" cy="1112875"/>
              </a:xfrm>
            </p:grpSpPr>
            <p:sp>
              <p:nvSpPr>
                <p:cNvPr id="54" name="Diagrama de flujo: conector 53">
                  <a:extLst>
                    <a:ext uri="{FF2B5EF4-FFF2-40B4-BE49-F238E27FC236}">
                      <a16:creationId xmlns:a16="http://schemas.microsoft.com/office/drawing/2014/main" xmlns="" id="{CEC01A73-8E98-400C-B9DA-97375905F1B6}"/>
                    </a:ext>
                  </a:extLst>
                </p:cNvPr>
                <p:cNvSpPr/>
                <p:nvPr/>
              </p:nvSpPr>
              <p:spPr>
                <a:xfrm flipH="1">
                  <a:off x="2250929" y="1873081"/>
                  <a:ext cx="1246101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56" name="Grupo 55">
                  <a:extLst>
                    <a:ext uri="{FF2B5EF4-FFF2-40B4-BE49-F238E27FC236}">
                      <a16:creationId xmlns:a16="http://schemas.microsoft.com/office/drawing/2014/main" xmlns="" id="{0D39D0E7-8B15-49F7-8392-1CA8B9015489}"/>
                    </a:ext>
                  </a:extLst>
                </p:cNvPr>
                <p:cNvGrpSpPr/>
                <p:nvPr/>
              </p:nvGrpSpPr>
              <p:grpSpPr>
                <a:xfrm>
                  <a:off x="2137598" y="1984371"/>
                  <a:ext cx="1446230" cy="890299"/>
                  <a:chOff x="271122" y="2886389"/>
                  <a:chExt cx="1063260" cy="696569"/>
                </a:xfrm>
              </p:grpSpPr>
              <p:sp>
                <p:nvSpPr>
                  <p:cNvPr id="59" name="Diagrama de flujo: conector 58">
                    <a:extLst>
                      <a:ext uri="{FF2B5EF4-FFF2-40B4-BE49-F238E27FC236}">
                        <a16:creationId xmlns:a16="http://schemas.microsoft.com/office/drawing/2014/main" xmlns="" id="{D757B60B-24BB-4C82-98FD-C71A3F66ADD6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60" name="Rectángulo 59">
                    <a:extLst>
                      <a:ext uri="{FF2B5EF4-FFF2-40B4-BE49-F238E27FC236}">
                        <a16:creationId xmlns:a16="http://schemas.microsoft.com/office/drawing/2014/main" xmlns="" id="{BD7BA190-A63F-4F07-8D5F-E3371DE7E96B}"/>
                      </a:ext>
                    </a:extLst>
                  </p:cNvPr>
                  <p:cNvSpPr/>
                  <p:nvPr/>
                </p:nvSpPr>
                <p:spPr>
                  <a:xfrm>
                    <a:off x="271122" y="3268506"/>
                    <a:ext cx="1063260" cy="3051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800" b="1" dirty="0"/>
                      <a:t>ANALISTA CIBERSEGURIDAD</a:t>
                    </a:r>
                    <a:endParaRPr lang="es-MX" sz="800" dirty="0"/>
                  </a:p>
                </p:txBody>
              </p:sp>
            </p:grp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xmlns="" id="{1E70910F-35C5-4E5E-9689-11A6607D3606}"/>
                  </a:ext>
                </a:extLst>
              </p:cNvPr>
              <p:cNvGrpSpPr/>
              <p:nvPr/>
            </p:nvGrpSpPr>
            <p:grpSpPr>
              <a:xfrm>
                <a:off x="3845021" y="3480337"/>
                <a:ext cx="1044332" cy="965979"/>
                <a:chOff x="2250931" y="1873081"/>
                <a:chExt cx="1179958" cy="1112875"/>
              </a:xfrm>
            </p:grpSpPr>
            <p:sp>
              <p:nvSpPr>
                <p:cNvPr id="63" name="Diagrama de flujo: conector 62">
                  <a:extLst>
                    <a:ext uri="{FF2B5EF4-FFF2-40B4-BE49-F238E27FC236}">
                      <a16:creationId xmlns:a16="http://schemas.microsoft.com/office/drawing/2014/main" xmlns="" id="{7CFB565B-D277-4774-B146-08E74F16D722}"/>
                    </a:ext>
                  </a:extLst>
                </p:cNvPr>
                <p:cNvSpPr/>
                <p:nvPr/>
              </p:nvSpPr>
              <p:spPr>
                <a:xfrm flipH="1">
                  <a:off x="2250931" y="1873081"/>
                  <a:ext cx="1179958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65" name="Grupo 64">
                  <a:extLst>
                    <a:ext uri="{FF2B5EF4-FFF2-40B4-BE49-F238E27FC236}">
                      <a16:creationId xmlns:a16="http://schemas.microsoft.com/office/drawing/2014/main" xmlns="" id="{0093F223-B7F7-4E54-A9F5-B888A78371AA}"/>
                    </a:ext>
                  </a:extLst>
                </p:cNvPr>
                <p:cNvGrpSpPr/>
                <p:nvPr/>
              </p:nvGrpSpPr>
              <p:grpSpPr>
                <a:xfrm>
                  <a:off x="2316422" y="1984369"/>
                  <a:ext cx="1061962" cy="991705"/>
                  <a:chOff x="402593" y="2886389"/>
                  <a:chExt cx="780748" cy="775909"/>
                </a:xfrm>
              </p:grpSpPr>
              <p:sp>
                <p:nvSpPr>
                  <p:cNvPr id="68" name="Diagrama de flujo: conector 67">
                    <a:extLst>
                      <a:ext uri="{FF2B5EF4-FFF2-40B4-BE49-F238E27FC236}">
                        <a16:creationId xmlns:a16="http://schemas.microsoft.com/office/drawing/2014/main" xmlns="" id="{26FEA941-4910-4980-98BF-EDAA3F858217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69" name="Rectángulo 68">
                    <a:extLst>
                      <a:ext uri="{FF2B5EF4-FFF2-40B4-BE49-F238E27FC236}">
                        <a16:creationId xmlns:a16="http://schemas.microsoft.com/office/drawing/2014/main" xmlns="" id="{F910254B-E1F3-4387-8A28-1CC38F95F65A}"/>
                      </a:ext>
                    </a:extLst>
                  </p:cNvPr>
                  <p:cNvSpPr/>
                  <p:nvPr/>
                </p:nvSpPr>
                <p:spPr>
                  <a:xfrm>
                    <a:off x="402593" y="3246163"/>
                    <a:ext cx="780748" cy="41613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800" b="1" dirty="0"/>
                      <a:t>ANALISTA FUNCIONAL RPA</a:t>
                    </a:r>
                    <a:endParaRPr lang="es-MX" sz="800" dirty="0"/>
                  </a:p>
                </p:txBody>
              </p:sp>
            </p:grpSp>
          </p:grpSp>
          <p:pic>
            <p:nvPicPr>
              <p:cNvPr id="14339" name="Gráfico 14338" descr="Público de destino">
                <a:extLst>
                  <a:ext uri="{FF2B5EF4-FFF2-40B4-BE49-F238E27FC236}">
                    <a16:creationId xmlns:a16="http://schemas.microsoft.com/office/drawing/2014/main" xmlns="" id="{1FA7DE82-E058-4253-A1F6-2915BFBD2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7"/>
                  </a:ext>
                </a:extLst>
              </a:blip>
              <a:stretch>
                <a:fillRect/>
              </a:stretch>
            </p:blipFill>
            <p:spPr>
              <a:xfrm>
                <a:off x="4069480" y="3466227"/>
                <a:ext cx="643737" cy="643737"/>
              </a:xfrm>
              <a:prstGeom prst="rect">
                <a:avLst/>
              </a:prstGeom>
            </p:spPr>
          </p:pic>
          <p:pic>
            <p:nvPicPr>
              <p:cNvPr id="14343" name="Gráfico 14342" descr="Usuario">
                <a:extLst>
                  <a:ext uri="{FF2B5EF4-FFF2-40B4-BE49-F238E27FC236}">
                    <a16:creationId xmlns:a16="http://schemas.microsoft.com/office/drawing/2014/main" xmlns="" id="{0E6A94F8-EF98-4505-8B27-1EB29E513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9"/>
                  </a:ext>
                </a:extLst>
              </a:blip>
              <a:stretch>
                <a:fillRect/>
              </a:stretch>
            </p:blipFill>
            <p:spPr>
              <a:xfrm>
                <a:off x="5746984" y="2709762"/>
                <a:ext cx="423698" cy="423698"/>
              </a:xfrm>
              <a:prstGeom prst="rect">
                <a:avLst/>
              </a:prstGeom>
            </p:spPr>
          </p:pic>
          <p:sp>
            <p:nvSpPr>
              <p:cNvPr id="82" name="Diagrama de flujo: conector 81">
                <a:extLst>
                  <a:ext uri="{FF2B5EF4-FFF2-40B4-BE49-F238E27FC236}">
                    <a16:creationId xmlns:a16="http://schemas.microsoft.com/office/drawing/2014/main" xmlns="" id="{88612F6C-1470-4BEA-A8E8-635892917133}"/>
                  </a:ext>
                </a:extLst>
              </p:cNvPr>
              <p:cNvSpPr/>
              <p:nvPr/>
            </p:nvSpPr>
            <p:spPr>
              <a:xfrm flipH="1">
                <a:off x="2522820" y="2912453"/>
                <a:ext cx="1044332" cy="965979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4" name="Diagrama de flujo: conector 83">
                <a:extLst>
                  <a:ext uri="{FF2B5EF4-FFF2-40B4-BE49-F238E27FC236}">
                    <a16:creationId xmlns:a16="http://schemas.microsoft.com/office/drawing/2014/main" xmlns="" id="{4EF03F60-4C66-409F-9EB4-D40D04D6BAB9}"/>
                  </a:ext>
                </a:extLst>
              </p:cNvPr>
              <p:cNvSpPr/>
              <p:nvPr/>
            </p:nvSpPr>
            <p:spPr>
              <a:xfrm flipH="1">
                <a:off x="5048084" y="1381345"/>
                <a:ext cx="990319" cy="964695"/>
              </a:xfrm>
              <a:prstGeom prst="flowChartConnector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353" name="Gráfico 14352" descr="Gráfico de decisión">
                <a:extLst>
                  <a:ext uri="{FF2B5EF4-FFF2-40B4-BE49-F238E27FC236}">
                    <a16:creationId xmlns:a16="http://schemas.microsoft.com/office/drawing/2014/main" xmlns="" id="{E2D28691-BD78-4F3B-B8AB-91CE3100E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1"/>
                  </a:ext>
                </a:extLst>
              </a:blip>
              <a:stretch>
                <a:fillRect/>
              </a:stretch>
            </p:blipFill>
            <p:spPr>
              <a:xfrm>
                <a:off x="3936802" y="2027650"/>
                <a:ext cx="329045" cy="329045"/>
              </a:xfrm>
              <a:prstGeom prst="rect">
                <a:avLst/>
              </a:prstGeom>
            </p:spPr>
          </p:pic>
          <p:pic>
            <p:nvPicPr>
              <p:cNvPr id="14355" name="Gráfico 14354" descr="Internet">
                <a:extLst>
                  <a:ext uri="{FF2B5EF4-FFF2-40B4-BE49-F238E27FC236}">
                    <a16:creationId xmlns:a16="http://schemas.microsoft.com/office/drawing/2014/main" xmlns="" id="{FB3DF469-2EB3-488F-9189-39C8F07FB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3"/>
                  </a:ext>
                </a:extLst>
              </a:blip>
              <a:stretch>
                <a:fillRect/>
              </a:stretch>
            </p:blipFill>
            <p:spPr>
              <a:xfrm>
                <a:off x="6060377" y="2719622"/>
                <a:ext cx="454714" cy="454714"/>
              </a:xfrm>
              <a:prstGeom prst="rect">
                <a:avLst/>
              </a:prstGeom>
            </p:spPr>
          </p:pic>
          <p:pic>
            <p:nvPicPr>
              <p:cNvPr id="61" name="Gráfico 60" descr="Programador">
                <a:extLst>
                  <a:ext uri="{FF2B5EF4-FFF2-40B4-BE49-F238E27FC236}">
                    <a16:creationId xmlns:a16="http://schemas.microsoft.com/office/drawing/2014/main" xmlns="" id="{57AC4992-BEDE-49F8-AA2C-94F63E44E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5"/>
                  </a:ext>
                </a:extLst>
              </a:blip>
              <a:stretch>
                <a:fillRect/>
              </a:stretch>
            </p:blipFill>
            <p:spPr>
              <a:xfrm>
                <a:off x="2715375" y="2930017"/>
                <a:ext cx="650305" cy="623812"/>
              </a:xfrm>
              <a:prstGeom prst="rect">
                <a:avLst/>
              </a:prstGeom>
            </p:spPr>
          </p:pic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xmlns="" id="{406E9226-D02E-4C74-89CB-493C09CB8569}"/>
                  </a:ext>
                </a:extLst>
              </p:cNvPr>
              <p:cNvSpPr/>
              <p:nvPr/>
            </p:nvSpPr>
            <p:spPr>
              <a:xfrm>
                <a:off x="2425080" y="3494835"/>
                <a:ext cx="127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800" b="1" dirty="0"/>
                  <a:t>DESARROLLADOR RPA</a:t>
                </a:r>
                <a:endParaRPr lang="es-MX" sz="800" dirty="0"/>
              </a:p>
            </p:txBody>
          </p:sp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xmlns="" id="{B6FB3A26-293C-4C5C-8A02-5A3B90A64AE5}"/>
                  </a:ext>
                </a:extLst>
              </p:cNvPr>
              <p:cNvGrpSpPr/>
              <p:nvPr/>
            </p:nvGrpSpPr>
            <p:grpSpPr>
              <a:xfrm>
                <a:off x="6316600" y="1467224"/>
                <a:ext cx="1044332" cy="965979"/>
                <a:chOff x="2250931" y="1873081"/>
                <a:chExt cx="1179958" cy="1112875"/>
              </a:xfrm>
            </p:grpSpPr>
            <p:sp>
              <p:nvSpPr>
                <p:cNvPr id="100" name="Diagrama de flujo: conector 99">
                  <a:extLst>
                    <a:ext uri="{FF2B5EF4-FFF2-40B4-BE49-F238E27FC236}">
                      <a16:creationId xmlns:a16="http://schemas.microsoft.com/office/drawing/2014/main" xmlns="" id="{34F865FF-11B3-4E4A-8FDB-828A0EC5AF35}"/>
                    </a:ext>
                  </a:extLst>
                </p:cNvPr>
                <p:cNvSpPr/>
                <p:nvPr/>
              </p:nvSpPr>
              <p:spPr>
                <a:xfrm flipH="1">
                  <a:off x="2250931" y="1873081"/>
                  <a:ext cx="1179958" cy="1112875"/>
                </a:xfrm>
                <a:prstGeom prst="flowChartConnector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grpSp>
              <p:nvGrpSpPr>
                <p:cNvPr id="102" name="Grupo 101">
                  <a:extLst>
                    <a:ext uri="{FF2B5EF4-FFF2-40B4-BE49-F238E27FC236}">
                      <a16:creationId xmlns:a16="http://schemas.microsoft.com/office/drawing/2014/main" xmlns="" id="{71C42D47-8F5B-4245-B19E-8C9456EA20F6}"/>
                    </a:ext>
                  </a:extLst>
                </p:cNvPr>
                <p:cNvGrpSpPr/>
                <p:nvPr/>
              </p:nvGrpSpPr>
              <p:grpSpPr>
                <a:xfrm>
                  <a:off x="2325511" y="1984369"/>
                  <a:ext cx="1061962" cy="988406"/>
                  <a:chOff x="409275" y="2886389"/>
                  <a:chExt cx="780748" cy="773328"/>
                </a:xfrm>
              </p:grpSpPr>
              <p:sp>
                <p:nvSpPr>
                  <p:cNvPr id="105" name="Diagrama de flujo: conector 104">
                    <a:extLst>
                      <a:ext uri="{FF2B5EF4-FFF2-40B4-BE49-F238E27FC236}">
                        <a16:creationId xmlns:a16="http://schemas.microsoft.com/office/drawing/2014/main" xmlns="" id="{EA33F074-7647-454A-85E1-C7057B88471A}"/>
                      </a:ext>
                    </a:extLst>
                  </p:cNvPr>
                  <p:cNvSpPr/>
                  <p:nvPr/>
                </p:nvSpPr>
                <p:spPr>
                  <a:xfrm flipH="1">
                    <a:off x="431560" y="2886389"/>
                    <a:ext cx="710492" cy="696569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/>
                  </a:p>
                </p:txBody>
              </p:sp>
              <p:sp>
                <p:nvSpPr>
                  <p:cNvPr id="106" name="Rectángulo 105">
                    <a:extLst>
                      <a:ext uri="{FF2B5EF4-FFF2-40B4-BE49-F238E27FC236}">
                        <a16:creationId xmlns:a16="http://schemas.microsoft.com/office/drawing/2014/main" xmlns="" id="{D00D1228-1219-4BB5-9501-852EF8F49090}"/>
                      </a:ext>
                    </a:extLst>
                  </p:cNvPr>
                  <p:cNvSpPr/>
                  <p:nvPr/>
                </p:nvSpPr>
                <p:spPr>
                  <a:xfrm>
                    <a:off x="409275" y="3299066"/>
                    <a:ext cx="780748" cy="36065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s-MX" sz="1000" b="1" dirty="0"/>
                      <a:t>LÍDER </a:t>
                    </a:r>
                  </a:p>
                  <a:p>
                    <a:pPr algn="ctr"/>
                    <a:r>
                      <a:rPr lang="es-MX" sz="1000" b="1" dirty="0"/>
                      <a:t>RPA</a:t>
                    </a:r>
                    <a:endParaRPr lang="es-MX" sz="1000" dirty="0"/>
                  </a:p>
                </p:txBody>
              </p:sp>
            </p:grpSp>
          </p:grpSp>
          <p:pic>
            <p:nvPicPr>
              <p:cNvPr id="14345" name="Gráfico 14344" descr="Perfil de mujer">
                <a:extLst>
                  <a:ext uri="{FF2B5EF4-FFF2-40B4-BE49-F238E27FC236}">
                    <a16:creationId xmlns:a16="http://schemas.microsoft.com/office/drawing/2014/main" xmlns="" id="{C3AA6672-1075-4252-A9C4-069EC0CDB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7"/>
                  </a:ext>
                </a:extLst>
              </a:blip>
              <a:stretch>
                <a:fillRect/>
              </a:stretch>
            </p:blipFill>
            <p:spPr>
              <a:xfrm>
                <a:off x="6566077" y="1558011"/>
                <a:ext cx="531809" cy="531809"/>
              </a:xfrm>
              <a:prstGeom prst="rect">
                <a:avLst/>
              </a:prstGeom>
            </p:spPr>
          </p:pic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xmlns="" id="{2BBCA03D-31A6-4C01-869B-521D7D988B8F}"/>
                  </a:ext>
                </a:extLst>
              </p:cNvPr>
              <p:cNvSpPr/>
              <p:nvPr/>
            </p:nvSpPr>
            <p:spPr>
              <a:xfrm>
                <a:off x="5155825" y="1968366"/>
                <a:ext cx="9398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800" b="1" dirty="0"/>
                  <a:t>OPERADOR RPA</a:t>
                </a:r>
                <a:endParaRPr lang="es-MX" sz="800" dirty="0"/>
              </a:p>
            </p:txBody>
          </p:sp>
          <p:pic>
            <p:nvPicPr>
              <p:cNvPr id="14358" name="Gráfico 14357" descr="Usuario">
                <a:extLst>
                  <a:ext uri="{FF2B5EF4-FFF2-40B4-BE49-F238E27FC236}">
                    <a16:creationId xmlns:a16="http://schemas.microsoft.com/office/drawing/2014/main" xmlns="" id="{CAEB453B-B164-4F5C-914D-DA4393DDB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9"/>
                  </a:ext>
                </a:extLst>
              </a:blip>
              <a:stretch>
                <a:fillRect/>
              </a:stretch>
            </p:blipFill>
            <p:spPr>
              <a:xfrm>
                <a:off x="5537348" y="1527100"/>
                <a:ext cx="523682" cy="523682"/>
              </a:xfrm>
              <a:prstGeom prst="rect">
                <a:avLst/>
              </a:prstGeom>
            </p:spPr>
          </p:pic>
          <p:pic>
            <p:nvPicPr>
              <p:cNvPr id="14360" name="Gráfico 14359" descr="Marca de verificación">
                <a:extLst>
                  <a:ext uri="{FF2B5EF4-FFF2-40B4-BE49-F238E27FC236}">
                    <a16:creationId xmlns:a16="http://schemas.microsoft.com/office/drawing/2014/main" xmlns="" id="{D28A9988-40A2-42C5-B25D-FA5B9C945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1"/>
                  </a:ext>
                </a:extLst>
              </a:blip>
              <a:stretch>
                <a:fillRect/>
              </a:stretch>
            </p:blipFill>
            <p:spPr>
              <a:xfrm>
                <a:off x="5489905" y="1659126"/>
                <a:ext cx="185147" cy="185147"/>
              </a:xfrm>
              <a:prstGeom prst="rect">
                <a:avLst/>
              </a:prstGeom>
            </p:spPr>
          </p:pic>
          <p:pic>
            <p:nvPicPr>
              <p:cNvPr id="14362" name="Gráfico 14361" descr="Advertencia">
                <a:extLst>
                  <a:ext uri="{FF2B5EF4-FFF2-40B4-BE49-F238E27FC236}">
                    <a16:creationId xmlns:a16="http://schemas.microsoft.com/office/drawing/2014/main" xmlns="" id="{22EFDB41-1310-447C-A16A-84DA295A4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3"/>
                  </a:ext>
                </a:extLst>
              </a:blip>
              <a:stretch>
                <a:fillRect/>
              </a:stretch>
            </p:blipFill>
            <p:spPr>
              <a:xfrm>
                <a:off x="5167779" y="1805835"/>
                <a:ext cx="213961" cy="213961"/>
              </a:xfrm>
              <a:prstGeom prst="rect">
                <a:avLst/>
              </a:prstGeom>
            </p:spPr>
          </p:pic>
          <p:pic>
            <p:nvPicPr>
              <p:cNvPr id="14364" name="Gráfico 14363" descr="Supervisar">
                <a:extLst>
                  <a:ext uri="{FF2B5EF4-FFF2-40B4-BE49-F238E27FC236}">
                    <a16:creationId xmlns:a16="http://schemas.microsoft.com/office/drawing/2014/main" xmlns="" id="{72CE1D11-0263-4CFC-AA1D-5540A0BF9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5"/>
                  </a:ext>
                </a:extLst>
              </a:blip>
              <a:stretch>
                <a:fillRect/>
              </a:stretch>
            </p:blipFill>
            <p:spPr>
              <a:xfrm>
                <a:off x="5209685" y="1580204"/>
                <a:ext cx="464569" cy="464569"/>
              </a:xfrm>
              <a:prstGeom prst="rect">
                <a:avLst/>
              </a:prstGeom>
            </p:spPr>
          </p:pic>
          <p:pic>
            <p:nvPicPr>
              <p:cNvPr id="14368" name="Gráfico 14367" descr="Investigar">
                <a:extLst>
                  <a:ext uri="{FF2B5EF4-FFF2-40B4-BE49-F238E27FC236}">
                    <a16:creationId xmlns:a16="http://schemas.microsoft.com/office/drawing/2014/main" xmlns="" id="{7AB5C397-2C51-462E-B0BE-6E4509606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7"/>
                  </a:ext>
                </a:extLst>
              </a:blip>
              <a:stretch>
                <a:fillRect/>
              </a:stretch>
            </p:blipFill>
            <p:spPr>
              <a:xfrm>
                <a:off x="6376657" y="1709469"/>
                <a:ext cx="406172" cy="406172"/>
              </a:xfrm>
              <a:prstGeom prst="rect">
                <a:avLst/>
              </a:prstGeom>
            </p:spPr>
          </p:pic>
          <p:pic>
            <p:nvPicPr>
              <p:cNvPr id="120" name="Gráfico 119" descr="Gráfico de decisión">
                <a:extLst>
                  <a:ext uri="{FF2B5EF4-FFF2-40B4-BE49-F238E27FC236}">
                    <a16:creationId xmlns:a16="http://schemas.microsoft.com/office/drawing/2014/main" xmlns="" id="{F2697D57-6C37-4976-BBEC-0675C978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9"/>
                  </a:ext>
                </a:extLst>
              </a:blip>
              <a:stretch>
                <a:fillRect/>
              </a:stretch>
            </p:blipFill>
            <p:spPr>
              <a:xfrm>
                <a:off x="5310198" y="1659126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14370" name="Gráfico 14369" descr="Lupa">
                <a:extLst>
                  <a:ext uri="{FF2B5EF4-FFF2-40B4-BE49-F238E27FC236}">
                    <a16:creationId xmlns:a16="http://schemas.microsoft.com/office/drawing/2014/main" xmlns="" id="{3E3CEAA0-A3A1-48C9-907E-4559D9E3E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1"/>
                  </a:ext>
                </a:extLst>
              </a:blip>
              <a:stretch>
                <a:fillRect/>
              </a:stretch>
            </p:blipFill>
            <p:spPr>
              <a:xfrm>
                <a:off x="5719447" y="1776602"/>
                <a:ext cx="216879" cy="216879"/>
              </a:xfrm>
              <a:prstGeom prst="rect">
                <a:avLst/>
              </a:prstGeom>
            </p:spPr>
          </p:pic>
        </p:grpSp>
        <p:pic>
          <p:nvPicPr>
            <p:cNvPr id="73" name="Gráfico 72" descr="Engranaje único">
              <a:extLst>
                <a:ext uri="{FF2B5EF4-FFF2-40B4-BE49-F238E27FC236}">
                  <a16:creationId xmlns:a16="http://schemas.microsoft.com/office/drawing/2014/main" xmlns="" id="{85A13B34-61E1-43F7-95B9-62B724E8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3"/>
                </a:ext>
              </a:extLst>
            </a:blip>
            <a:stretch>
              <a:fillRect/>
            </a:stretch>
          </p:blipFill>
          <p:spPr>
            <a:xfrm rot="20111758">
              <a:off x="1442354" y="1249039"/>
              <a:ext cx="1796219" cy="184558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539106BD-DE85-46C8-9BFB-0625B304B3FB}"/>
              </a:ext>
            </a:extLst>
          </p:cNvPr>
          <p:cNvGrpSpPr/>
          <p:nvPr/>
        </p:nvGrpSpPr>
        <p:grpSpPr>
          <a:xfrm>
            <a:off x="1854251" y="1711804"/>
            <a:ext cx="1003596" cy="896866"/>
            <a:chOff x="7381015" y="1867237"/>
            <a:chExt cx="1003596" cy="896866"/>
          </a:xfrm>
        </p:grpSpPr>
        <p:sp>
          <p:nvSpPr>
            <p:cNvPr id="74" name="Diagrama de flujo: conector 73">
              <a:extLst>
                <a:ext uri="{FF2B5EF4-FFF2-40B4-BE49-F238E27FC236}">
                  <a16:creationId xmlns:a16="http://schemas.microsoft.com/office/drawing/2014/main" xmlns="" id="{2301B34B-990E-43CB-913C-CFAF3B7C28F9}"/>
                </a:ext>
              </a:extLst>
            </p:cNvPr>
            <p:cNvSpPr/>
            <p:nvPr/>
          </p:nvSpPr>
          <p:spPr>
            <a:xfrm flipH="1">
              <a:off x="7381015" y="1867237"/>
              <a:ext cx="1003596" cy="896866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BAF1F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xmlns="" id="{04D910C8-DD42-4451-9D42-2B1A7FE7C4DA}"/>
                </a:ext>
              </a:extLst>
            </p:cNvPr>
            <p:cNvSpPr/>
            <p:nvPr/>
          </p:nvSpPr>
          <p:spPr>
            <a:xfrm>
              <a:off x="7408637" y="2378609"/>
              <a:ext cx="9398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800" b="1" dirty="0"/>
                <a:t>ESPECIALISTA RPA</a:t>
              </a:r>
              <a:endParaRPr lang="es-MX" sz="800" dirty="0"/>
            </a:p>
          </p:txBody>
        </p:sp>
        <p:pic>
          <p:nvPicPr>
            <p:cNvPr id="3" name="Gráfico 2" descr="Robot">
              <a:extLst>
                <a:ext uri="{FF2B5EF4-FFF2-40B4-BE49-F238E27FC236}">
                  <a16:creationId xmlns:a16="http://schemas.microsoft.com/office/drawing/2014/main" xmlns="" id="{BC5675C6-D08D-446F-8A25-7F259755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5"/>
                </a:ext>
              </a:extLst>
            </a:blip>
            <a:stretch>
              <a:fillRect/>
            </a:stretch>
          </p:blipFill>
          <p:spPr>
            <a:xfrm>
              <a:off x="7807718" y="1994293"/>
              <a:ext cx="493109" cy="493109"/>
            </a:xfrm>
            <a:prstGeom prst="rect">
              <a:avLst/>
            </a:prstGeom>
          </p:spPr>
        </p:pic>
        <p:pic>
          <p:nvPicPr>
            <p:cNvPr id="6" name="Gráfico 5" descr="Usuario">
              <a:extLst>
                <a:ext uri="{FF2B5EF4-FFF2-40B4-BE49-F238E27FC236}">
                  <a16:creationId xmlns:a16="http://schemas.microsoft.com/office/drawing/2014/main" xmlns="" id="{C3007D97-0ADB-4DF1-81B2-5ADDBE29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7"/>
                </a:ext>
              </a:extLst>
            </a:blip>
            <a:stretch>
              <a:fillRect/>
            </a:stretch>
          </p:blipFill>
          <p:spPr>
            <a:xfrm>
              <a:off x="7495081" y="2098962"/>
              <a:ext cx="367889" cy="367889"/>
            </a:xfrm>
            <a:prstGeom prst="rect">
              <a:avLst/>
            </a:prstGeom>
          </p:spPr>
        </p:pic>
        <p:pic>
          <p:nvPicPr>
            <p:cNvPr id="8" name="Gráfico 7" descr="Bombilla y equipo">
              <a:extLst>
                <a:ext uri="{FF2B5EF4-FFF2-40B4-BE49-F238E27FC236}">
                  <a16:creationId xmlns:a16="http://schemas.microsoft.com/office/drawing/2014/main" xmlns="" id="{F312BF58-9150-4CE3-9BF4-AF162E0D8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9"/>
                </a:ext>
              </a:extLst>
            </a:blip>
            <a:stretch>
              <a:fillRect/>
            </a:stretch>
          </p:blipFill>
          <p:spPr>
            <a:xfrm>
              <a:off x="7646788" y="1942789"/>
              <a:ext cx="274159" cy="274159"/>
            </a:xfrm>
            <a:prstGeom prst="rect">
              <a:avLst/>
            </a:prstGeom>
          </p:spPr>
        </p:pic>
      </p:grpSp>
      <p:pic>
        <p:nvPicPr>
          <p:cNvPr id="86" name="Gráfico 85" descr="Engranajes">
            <a:extLst>
              <a:ext uri="{FF2B5EF4-FFF2-40B4-BE49-F238E27FC236}">
                <a16:creationId xmlns:a16="http://schemas.microsoft.com/office/drawing/2014/main" xmlns="" id="{02A8D91A-EBF9-4658-8F5E-718D647A7ED5}"/>
              </a:ext>
            </a:extLst>
          </p:cNvPr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 rot="2025596">
            <a:off x="7156003" y="946760"/>
            <a:ext cx="946542" cy="9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2AA35E29-F545-4231-9511-D3D2515AAA62}"/>
              </a:ext>
            </a:extLst>
          </p:cNvPr>
          <p:cNvSpPr/>
          <p:nvPr/>
        </p:nvSpPr>
        <p:spPr>
          <a:xfrm>
            <a:off x="459717" y="1675523"/>
            <a:ext cx="2357503" cy="9396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OPERADOR RPA</a:t>
            </a:r>
            <a:endParaRPr lang="es-AR" sz="1400" b="1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455222" cy="360850"/>
          </a:xfrm>
        </p:spPr>
        <p:txBody>
          <a:bodyPr/>
          <a:lstStyle/>
          <a:p>
            <a:r>
              <a:rPr lang="es-ES" sz="1400" dirty="0"/>
              <a:t>ROLES Y RESPONSABILIDADES DEL PROCESO</a:t>
            </a:r>
            <a:endParaRPr lang="es-AR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625681B3-7513-40D2-9517-3CE2AD68E0B7}"/>
              </a:ext>
            </a:extLst>
          </p:cNvPr>
          <p:cNvSpPr/>
          <p:nvPr/>
        </p:nvSpPr>
        <p:spPr>
          <a:xfrm>
            <a:off x="253560" y="2831164"/>
            <a:ext cx="24782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asignado al monitoreo de procesos robotizados. </a:t>
            </a:r>
          </a:p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Es responsable de monitorear el funcionamiento de los procesos robotizados, identificar incidentes y de gestionar la activación de contingencia en casos de errores.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319A7C50-71CA-4C16-B597-E90094505FED}"/>
              </a:ext>
            </a:extLst>
          </p:cNvPr>
          <p:cNvGrpSpPr/>
          <p:nvPr/>
        </p:nvGrpSpPr>
        <p:grpSpPr>
          <a:xfrm>
            <a:off x="602071" y="1127084"/>
            <a:ext cx="748689" cy="646555"/>
            <a:chOff x="416613" y="1083680"/>
            <a:chExt cx="748689" cy="646555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xmlns="" id="{F614471B-D496-4294-BCBD-7C062BF358A6}"/>
                </a:ext>
              </a:extLst>
            </p:cNvPr>
            <p:cNvSpPr/>
            <p:nvPr/>
          </p:nvSpPr>
          <p:spPr>
            <a:xfrm flipH="1">
              <a:off x="416613" y="1083680"/>
              <a:ext cx="674175" cy="646555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8" name="Gráfico 17" descr="Usuario">
              <a:extLst>
                <a:ext uri="{FF2B5EF4-FFF2-40B4-BE49-F238E27FC236}">
                  <a16:creationId xmlns:a16="http://schemas.microsoft.com/office/drawing/2014/main" xmlns="" id="{87462C7D-47E9-4AC5-9311-22B6D63F9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0732" y="1204228"/>
              <a:ext cx="464570" cy="464570"/>
            </a:xfrm>
            <a:prstGeom prst="rect">
              <a:avLst/>
            </a:prstGeom>
          </p:spPr>
        </p:pic>
        <p:pic>
          <p:nvPicPr>
            <p:cNvPr id="19" name="Gráfico 18" descr="Advertencia">
              <a:extLst>
                <a:ext uri="{FF2B5EF4-FFF2-40B4-BE49-F238E27FC236}">
                  <a16:creationId xmlns:a16="http://schemas.microsoft.com/office/drawing/2014/main" xmlns="" id="{EAAAA56A-F353-488C-9EA6-8D3584C26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68390" y="1492737"/>
              <a:ext cx="213961" cy="213961"/>
            </a:xfrm>
            <a:prstGeom prst="rect">
              <a:avLst/>
            </a:prstGeom>
          </p:spPr>
        </p:pic>
        <p:pic>
          <p:nvPicPr>
            <p:cNvPr id="21" name="Gráfico 20" descr="Gráfico de decisión">
              <a:extLst>
                <a:ext uri="{FF2B5EF4-FFF2-40B4-BE49-F238E27FC236}">
                  <a16:creationId xmlns:a16="http://schemas.microsoft.com/office/drawing/2014/main" xmlns="" id="{F3A1A0AD-A05F-4501-94E0-0CE3EBF5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93890" y="1232203"/>
              <a:ext cx="259810" cy="259810"/>
            </a:xfrm>
            <a:prstGeom prst="rect">
              <a:avLst/>
            </a:prstGeom>
          </p:spPr>
        </p:pic>
        <p:pic>
          <p:nvPicPr>
            <p:cNvPr id="29" name="Gráfico 28" descr="Supervisar">
              <a:extLst>
                <a:ext uri="{FF2B5EF4-FFF2-40B4-BE49-F238E27FC236}">
                  <a16:creationId xmlns:a16="http://schemas.microsoft.com/office/drawing/2014/main" xmlns="" id="{FCB0CD21-5086-432D-9BB0-1472C5B0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416613" y="1160545"/>
              <a:ext cx="464569" cy="464569"/>
            </a:xfrm>
            <a:prstGeom prst="rect">
              <a:avLst/>
            </a:prstGeom>
          </p:spPr>
        </p:pic>
        <p:pic>
          <p:nvPicPr>
            <p:cNvPr id="3" name="Gráfico 2" descr="Lupa">
              <a:extLst>
                <a:ext uri="{FF2B5EF4-FFF2-40B4-BE49-F238E27FC236}">
                  <a16:creationId xmlns:a16="http://schemas.microsoft.com/office/drawing/2014/main" xmlns="" id="{29311C9E-ED02-4204-96EB-9974CF11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823691" y="1445659"/>
              <a:ext cx="175644" cy="175644"/>
            </a:xfrm>
            <a:prstGeom prst="rect">
              <a:avLst/>
            </a:prstGeom>
          </p:spPr>
        </p:pic>
        <p:pic>
          <p:nvPicPr>
            <p:cNvPr id="7" name="Gráfico 6" descr="Marca de verificación">
              <a:extLst>
                <a:ext uri="{FF2B5EF4-FFF2-40B4-BE49-F238E27FC236}">
                  <a16:creationId xmlns:a16="http://schemas.microsoft.com/office/drawing/2014/main" xmlns="" id="{865E4996-D37A-41AF-BDA8-4EDC65E91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80505" y="1198210"/>
              <a:ext cx="197390" cy="197390"/>
            </a:xfrm>
            <a:prstGeom prst="rect">
              <a:avLst/>
            </a:prstGeom>
          </p:spPr>
        </p:pic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xmlns="" id="{E81F5C58-C471-4A46-B743-EA6664A1E419}"/>
              </a:ext>
            </a:extLst>
          </p:cNvPr>
          <p:cNvSpPr/>
          <p:nvPr/>
        </p:nvSpPr>
        <p:spPr>
          <a:xfrm>
            <a:off x="3347739" y="1658439"/>
            <a:ext cx="2357503" cy="93963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DUEÑO DE PROCESOS ROBOTIZADOS</a:t>
            </a:r>
            <a:endParaRPr lang="es-AR" sz="1400" b="1" dirty="0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xmlns="" id="{514CB5AF-D19A-47FF-A45C-362D98F95146}"/>
              </a:ext>
            </a:extLst>
          </p:cNvPr>
          <p:cNvSpPr/>
          <p:nvPr/>
        </p:nvSpPr>
        <p:spPr>
          <a:xfrm flipH="1">
            <a:off x="3490093" y="1110000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Gráfico 16" descr="Perfil de hombre">
            <a:extLst>
              <a:ext uri="{FF2B5EF4-FFF2-40B4-BE49-F238E27FC236}">
                <a16:creationId xmlns:a16="http://schemas.microsoft.com/office/drawing/2014/main" xmlns="" id="{32A32CED-065B-42A0-B6F8-1BFE37FDB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flipH="1">
            <a:off x="3514871" y="1168926"/>
            <a:ext cx="503772" cy="480512"/>
          </a:xfrm>
          <a:prstGeom prst="rect">
            <a:avLst/>
          </a:prstGeom>
        </p:spPr>
      </p:pic>
      <p:pic>
        <p:nvPicPr>
          <p:cNvPr id="22" name="Gráfico 21" descr="Gráfico de decisión">
            <a:extLst>
              <a:ext uri="{FF2B5EF4-FFF2-40B4-BE49-F238E27FC236}">
                <a16:creationId xmlns:a16="http://schemas.microsoft.com/office/drawing/2014/main" xmlns="" id="{08F554D4-F635-4573-BDFD-811B9641FF9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878898" y="1247989"/>
            <a:ext cx="329045" cy="329045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3B2FDE35-2750-48CF-8951-C94D8822DB69}"/>
              </a:ext>
            </a:extLst>
          </p:cNvPr>
          <p:cNvSpPr/>
          <p:nvPr/>
        </p:nvSpPr>
        <p:spPr>
          <a:xfrm>
            <a:off x="3120312" y="2831164"/>
            <a:ext cx="26416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responsable de definir el proceso, detectar mejoras y/o anomalías en el proceso robotizado, dar soporte para la resolución de los mismos, realizar pruebas de usuario y aprobar conformidad del desarrollo o mantenimiento  y de los entregables de cada etapa del proyecto de robotización.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xmlns="" id="{0CD01795-C15E-4BC8-AB45-74832E821A8D}"/>
              </a:ext>
            </a:extLst>
          </p:cNvPr>
          <p:cNvSpPr/>
          <p:nvPr/>
        </p:nvSpPr>
        <p:spPr>
          <a:xfrm>
            <a:off x="6298236" y="1663080"/>
            <a:ext cx="2357503" cy="9396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/>
              <a:t>PM RP</a:t>
            </a:r>
            <a:r>
              <a:rPr lang="es-ES" b="1" dirty="0"/>
              <a:t>A</a:t>
            </a:r>
            <a:endParaRPr lang="es-AR" b="1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1758D823-0EF6-4ADA-8D16-2BBE81C137EE}"/>
              </a:ext>
            </a:extLst>
          </p:cNvPr>
          <p:cNvGrpSpPr/>
          <p:nvPr/>
        </p:nvGrpSpPr>
        <p:grpSpPr>
          <a:xfrm>
            <a:off x="6419513" y="1111839"/>
            <a:ext cx="701807" cy="646555"/>
            <a:chOff x="400727" y="1131590"/>
            <a:chExt cx="1087135" cy="965979"/>
          </a:xfrm>
        </p:grpSpPr>
        <p:sp>
          <p:nvSpPr>
            <p:cNvPr id="27" name="Diagrama de flujo: conector 26">
              <a:extLst>
                <a:ext uri="{FF2B5EF4-FFF2-40B4-BE49-F238E27FC236}">
                  <a16:creationId xmlns:a16="http://schemas.microsoft.com/office/drawing/2014/main" xmlns="" id="{D435892E-CC05-400A-A934-8A5F880E976A}"/>
                </a:ext>
              </a:extLst>
            </p:cNvPr>
            <p:cNvSpPr/>
            <p:nvPr/>
          </p:nvSpPr>
          <p:spPr>
            <a:xfrm flipH="1">
              <a:off x="443530" y="1131590"/>
              <a:ext cx="1044332" cy="965979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8" name="Gráfico 27" descr="Lista de comprobación RTL">
              <a:extLst>
                <a:ext uri="{FF2B5EF4-FFF2-40B4-BE49-F238E27FC236}">
                  <a16:creationId xmlns:a16="http://schemas.microsoft.com/office/drawing/2014/main" xmlns="" id="{FD64907E-55B9-4560-96E6-BAC2CEC14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0123" y="1352327"/>
              <a:ext cx="596721" cy="539124"/>
            </a:xfrm>
            <a:prstGeom prst="rect">
              <a:avLst/>
            </a:prstGeom>
          </p:spPr>
        </p:pic>
        <p:pic>
          <p:nvPicPr>
            <p:cNvPr id="30" name="Gráfico 29" descr="Colegiala">
              <a:extLst>
                <a:ext uri="{FF2B5EF4-FFF2-40B4-BE49-F238E27FC236}">
                  <a16:creationId xmlns:a16="http://schemas.microsoft.com/office/drawing/2014/main" xmlns="" id="{8F45B215-1D07-4AF0-97EC-4C2FB2A2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400727" y="1291929"/>
              <a:ext cx="767106" cy="599522"/>
            </a:xfrm>
            <a:prstGeom prst="rect">
              <a:avLst/>
            </a:prstGeom>
          </p:spPr>
        </p:pic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xmlns="" id="{53B413C9-C8CF-4EC4-90CB-C55261278C1D}"/>
              </a:ext>
            </a:extLst>
          </p:cNvPr>
          <p:cNvSpPr/>
          <p:nvPr/>
        </p:nvSpPr>
        <p:spPr>
          <a:xfrm>
            <a:off x="6070809" y="2851033"/>
            <a:ext cx="26416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solidFill>
                  <a:srgbClr val="000000"/>
                </a:solidFill>
                <a:latin typeface="Arial" panose="020B0604020202020204" pitchFamily="34" charset="0"/>
              </a:rPr>
              <a:t>Rol responsable de </a:t>
            </a:r>
            <a:r>
              <a:rPr lang="es-ES" sz="1000" dirty="0">
                <a:solidFill>
                  <a:srgbClr val="000000"/>
                </a:solidFill>
                <a:latin typeface="Arial" panose="020B0604020202020204" pitchFamily="34" charset="0"/>
              </a:rPr>
              <a:t>mantener comunicación permanente con el Dueño de Proceso y Líder RPA. Define y gestiona el cronograma de actividades para la robotización de uno o varios  proceso. Coordina las actividades que realiza el Analista Funcional y el Desarrollador</a:t>
            </a:r>
            <a:endParaRPr lang="es-AR" sz="1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4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402775"/>
            <a:ext cx="4455222" cy="360850"/>
          </a:xfrm>
        </p:spPr>
        <p:txBody>
          <a:bodyPr/>
          <a:lstStyle/>
          <a:p>
            <a:r>
              <a:rPr lang="es-ES" sz="1400" dirty="0"/>
              <a:t>ROLES Y RESPONSABILIDADES DEL PROCESO</a:t>
            </a:r>
            <a:endParaRPr lang="es-AR" sz="1400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xmlns="" id="{5677CC4C-F570-4615-927B-42AE8DFFCFC7}"/>
              </a:ext>
            </a:extLst>
          </p:cNvPr>
          <p:cNvSpPr/>
          <p:nvPr/>
        </p:nvSpPr>
        <p:spPr>
          <a:xfrm>
            <a:off x="274260" y="1744092"/>
            <a:ext cx="2357503" cy="939631"/>
          </a:xfrm>
          <a:prstGeom prst="roundRect">
            <a:avLst/>
          </a:prstGeom>
          <a:solidFill>
            <a:srgbClr val="BAF1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ESPECIALISTA RPA</a:t>
            </a:r>
            <a:endParaRPr lang="es-AR" sz="1400" b="1" dirty="0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xmlns="" id="{E341CAC0-62D9-46E9-BD78-1B43BFADFDDE}"/>
              </a:ext>
            </a:extLst>
          </p:cNvPr>
          <p:cNvSpPr/>
          <p:nvPr/>
        </p:nvSpPr>
        <p:spPr>
          <a:xfrm flipH="1">
            <a:off x="416614" y="1195653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BAF1F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9" name="Gráfico 38" descr="Robot">
            <a:extLst>
              <a:ext uri="{FF2B5EF4-FFF2-40B4-BE49-F238E27FC236}">
                <a16:creationId xmlns:a16="http://schemas.microsoft.com/office/drawing/2014/main" xmlns="" id="{DDB55A96-0882-45EB-A3F6-B836FF625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0045" y="1254345"/>
            <a:ext cx="493109" cy="493109"/>
          </a:xfrm>
          <a:prstGeom prst="rect">
            <a:avLst/>
          </a:prstGeom>
        </p:spPr>
      </p:pic>
      <p:pic>
        <p:nvPicPr>
          <p:cNvPr id="40" name="Gráfico 39" descr="Usuario">
            <a:extLst>
              <a:ext uri="{FF2B5EF4-FFF2-40B4-BE49-F238E27FC236}">
                <a16:creationId xmlns:a16="http://schemas.microsoft.com/office/drawing/2014/main" xmlns="" id="{766F2C33-1972-4802-8EA9-8D7B016AF8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0044" y="1398259"/>
            <a:ext cx="367889" cy="367889"/>
          </a:xfrm>
          <a:prstGeom prst="rect">
            <a:avLst/>
          </a:prstGeom>
        </p:spPr>
      </p:pic>
      <p:pic>
        <p:nvPicPr>
          <p:cNvPr id="41" name="Gráfico 40" descr="Bombilla y equipo">
            <a:extLst>
              <a:ext uri="{FF2B5EF4-FFF2-40B4-BE49-F238E27FC236}">
                <a16:creationId xmlns:a16="http://schemas.microsoft.com/office/drawing/2014/main" xmlns="" id="{1A6D0F24-A778-4E09-8C1C-06E8B0087E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3123" y="1185119"/>
            <a:ext cx="274159" cy="27415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E8F66191-A3CD-4C4A-9BE0-205E0742364A}"/>
              </a:ext>
            </a:extLst>
          </p:cNvPr>
          <p:cNvSpPr/>
          <p:nvPr/>
        </p:nvSpPr>
        <p:spPr>
          <a:xfrm>
            <a:off x="114130" y="2894912"/>
            <a:ext cx="2677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con amplios conocimientos en la robotización de procesos y en la herramienta </a:t>
            </a:r>
            <a:r>
              <a:rPr lang="es-AR" sz="1000" dirty="0" err="1">
                <a:latin typeface="Arial" panose="020B0604020202020204" pitchFamily="34" charset="0"/>
                <a:ea typeface="Calibri" panose="020F0502020204030204" pitchFamily="34" charset="0"/>
              </a:rPr>
              <a:t>BluePrism</a:t>
            </a:r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. Es el rol responsable de definir soluciones técnicas en la robotización de un proceso y en la arquitectura RPA.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xmlns="" id="{9B53F8D7-1DF4-4A10-BFF5-8B8B25537635}"/>
              </a:ext>
            </a:extLst>
          </p:cNvPr>
          <p:cNvSpPr/>
          <p:nvPr/>
        </p:nvSpPr>
        <p:spPr>
          <a:xfrm>
            <a:off x="3275856" y="1777951"/>
            <a:ext cx="2357503" cy="93963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DESARROLLADOR RPA</a:t>
            </a:r>
            <a:endParaRPr lang="es-AR" sz="1400" b="1" dirty="0"/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xmlns="" id="{D506F1EA-B7F1-45B8-B428-9F4BC4E843CE}"/>
              </a:ext>
            </a:extLst>
          </p:cNvPr>
          <p:cNvSpPr/>
          <p:nvPr/>
        </p:nvSpPr>
        <p:spPr>
          <a:xfrm flipH="1">
            <a:off x="3418210" y="1229512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4" name="Gráfico 43" descr="Programador">
            <a:extLst>
              <a:ext uri="{FF2B5EF4-FFF2-40B4-BE49-F238E27FC236}">
                <a16:creationId xmlns:a16="http://schemas.microsoft.com/office/drawing/2014/main" xmlns="" id="{602F56A0-B450-4C20-9147-62C268B16F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430144" y="1197756"/>
            <a:ext cx="650305" cy="62381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B4E7D344-C2EC-4B15-9E5E-C48B772CFCAB}"/>
              </a:ext>
            </a:extLst>
          </p:cNvPr>
          <p:cNvSpPr/>
          <p:nvPr/>
        </p:nvSpPr>
        <p:spPr>
          <a:xfrm>
            <a:off x="3300197" y="2883952"/>
            <a:ext cx="23575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1000" dirty="0">
                <a:solidFill>
                  <a:srgbClr val="000000"/>
                </a:solidFill>
                <a:latin typeface="Arial" panose="020B0604020202020204" pitchFamily="34" charset="0"/>
              </a:rPr>
              <a:t>Rol responsable de realizar el desarrollo y los mantenimientos correctivos y evolutivos de los procesos robotizados . 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xmlns="" id="{D2205647-E733-46B5-A4C6-2677FE61577E}"/>
              </a:ext>
            </a:extLst>
          </p:cNvPr>
          <p:cNvSpPr/>
          <p:nvPr/>
        </p:nvSpPr>
        <p:spPr>
          <a:xfrm>
            <a:off x="6290880" y="2883952"/>
            <a:ext cx="27701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000" dirty="0">
                <a:latin typeface="Arial" panose="020B0604020202020204" pitchFamily="34" charset="0"/>
                <a:ea typeface="Calibri" panose="020F0502020204030204" pitchFamily="34" charset="0"/>
              </a:rPr>
              <a:t>Rol responsable de conocer en detalle y entender los procesos propuesto para automatizar, relevar datos claves para el proceso, sus reglas de negocio, requerimientos específicos, problemas y oportunidades de mejora, y las metas y objetivos del negocio para el proceso en cuestión.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xmlns="" id="{E2107764-8880-479F-BE29-FDE7FFD629D3}"/>
              </a:ext>
            </a:extLst>
          </p:cNvPr>
          <p:cNvSpPr/>
          <p:nvPr/>
        </p:nvSpPr>
        <p:spPr>
          <a:xfrm>
            <a:off x="6497208" y="1777951"/>
            <a:ext cx="2357503" cy="939631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ANALISTA FUNCIONAL RPA</a:t>
            </a:r>
            <a:endParaRPr lang="es-AR" sz="1400" b="1" dirty="0"/>
          </a:p>
        </p:txBody>
      </p:sp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xmlns="" id="{3DE9E8A3-D7B2-429D-89B9-C9BEC25C815C}"/>
              </a:ext>
            </a:extLst>
          </p:cNvPr>
          <p:cNvSpPr/>
          <p:nvPr/>
        </p:nvSpPr>
        <p:spPr>
          <a:xfrm flipH="1">
            <a:off x="6639562" y="1229512"/>
            <a:ext cx="674175" cy="64655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8" name="Gráfico 47" descr="Público de destino">
            <a:extLst>
              <a:ext uri="{FF2B5EF4-FFF2-40B4-BE49-F238E27FC236}">
                <a16:creationId xmlns:a16="http://schemas.microsoft.com/office/drawing/2014/main" xmlns="" id="{9C1251E7-CB42-4544-A6F0-B332634B1C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654780" y="1236050"/>
            <a:ext cx="643737" cy="6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3F8FFB23-D50A-439D-85A8-FAD7454E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200"/>
            <a:ext cx="9144000" cy="456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C80AD2B8-DDA3-4A84-BBDC-22BB586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60" y="387386"/>
            <a:ext cx="2397158" cy="391628"/>
          </a:xfrm>
        </p:spPr>
        <p:txBody>
          <a:bodyPr/>
          <a:lstStyle/>
          <a:p>
            <a:r>
              <a:rPr lang="es-ES" sz="1600" dirty="0"/>
              <a:t>MUCHAS GRACIAS!!!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03742145"/>
      </p:ext>
    </p:extLst>
  </p:cSld>
  <p:clrMapOvr>
    <a:masterClrMapping/>
  </p:clrMapOvr>
</p:sld>
</file>

<file path=ppt/theme/theme1.xml><?xml version="1.0" encoding="utf-8"?>
<a:theme xmlns:a="http://schemas.openxmlformats.org/drawingml/2006/main" name="Patrón gener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atrón general">
  <a:themeElements>
    <a:clrScheme name="YPF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00B050"/>
      </a:accent3>
      <a:accent4>
        <a:srgbClr val="BFBFBF"/>
      </a:accent4>
      <a:accent5>
        <a:srgbClr val="7F7F7F"/>
      </a:accent5>
      <a:accent6>
        <a:srgbClr val="FFC000"/>
      </a:accent6>
      <a:hlink>
        <a:srgbClr val="0000FF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0F7B3FC3350F41AF38B587DA7C3877" ma:contentTypeVersion="9" ma:contentTypeDescription="Crear nuevo documento." ma:contentTypeScope="" ma:versionID="c7fddfeeea240657318c8c2756cdfd48">
  <xsd:schema xmlns:xsd="http://www.w3.org/2001/XMLSchema" xmlns:xs="http://www.w3.org/2001/XMLSchema" xmlns:p="http://schemas.microsoft.com/office/2006/metadata/properties" xmlns:ns2="24bc74d3-d89c-4c12-bc59-20fe76bc45ec" targetNamespace="http://schemas.microsoft.com/office/2006/metadata/properties" ma:root="true" ma:fieldsID="36c6f42e611c6463d81a03f1a11059de" ns2:_="">
    <xsd:import namespace="24bc74d3-d89c-4c12-bc59-20fe76bc4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c74d3-d89c-4c12-bc59-20fe76bc4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Tipo de contenido"/>
        <xsd:element ref="dc:title" minOccurs="0" maxOccurs="1" ma:index="3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E71346-7B36-4490-8E7B-EC219D639A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BBB5FD-B571-48DC-988A-E8625AF5C989}">
  <ds:schemaRefs>
    <ds:schemaRef ds:uri="24bc74d3-d89c-4c12-bc59-20fe76bc45e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5568A3-1D30-43D7-A215-14E34CCAA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bc74d3-d89c-4c12-bc59-20fe76bc4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38730</TotalTime>
  <Words>1104</Words>
  <Application>Microsoft Office PowerPoint</Application>
  <PresentationFormat>Presentación en pantalla (16:9)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ＭＳ Ｐゴシック</vt:lpstr>
      <vt:lpstr>Arial</vt:lpstr>
      <vt:lpstr>Arial Black</vt:lpstr>
      <vt:lpstr>Calibri</vt:lpstr>
      <vt:lpstr>Lucida Grande</vt:lpstr>
      <vt:lpstr>Quattrocento Sans</vt:lpstr>
      <vt:lpstr>Times New Roman</vt:lpstr>
      <vt:lpstr>Wingdings</vt:lpstr>
      <vt:lpstr>Patrón general</vt:lpstr>
      <vt:lpstr>2_Tema de Office</vt:lpstr>
      <vt:lpstr>Custom Design</vt:lpstr>
      <vt:lpstr>1_Patrón general</vt:lpstr>
      <vt:lpstr>ORQUESTAR Y MONITOREAR PROCESOS ROBOTIZADOS</vt:lpstr>
      <vt:lpstr>CONSIDERACIONES PRINCIPALES DEL PROCESO</vt:lpstr>
      <vt:lpstr>NIVEL 4:  ORQUESTAR Y MONITOREAR PROCESOS ROBOTIZADOS</vt:lpstr>
      <vt:lpstr>ACTIVIDADES PRINCIPALES</vt:lpstr>
      <vt:lpstr>Presentación de PowerPoint</vt:lpstr>
      <vt:lpstr>ROLES Y RESPONSABILIDADES DEL PROCESO</vt:lpstr>
      <vt:lpstr>ROLES Y RESPONSABILIDADES DEL PROCESO</vt:lpstr>
      <vt:lpstr>ROLES Y RESPONSABILIDADES DEL PROCESO</vt:lpstr>
      <vt:lpstr>MUCHAS GRACIAS!!!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Rodrigo Gabriel Novas</cp:lastModifiedBy>
  <cp:revision>3171</cp:revision>
  <dcterms:created xsi:type="dcterms:W3CDTF">2016-04-25T13:24:35Z</dcterms:created>
  <dcterms:modified xsi:type="dcterms:W3CDTF">2020-04-29T22:41:18Z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0x010100E90F7B3FC3350F41AF38B587DA7C3877</vt:lpwstr>
  </property>
</Properties>
</file>