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90" d="100"/>
          <a:sy n="90" d="100"/>
        </p:scale>
        <p:origin x="-4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889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32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8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424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43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336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886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179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70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68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2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40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431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227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5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53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C1F3-DC6C-45A3-9C8C-C124E7679111}" type="datetimeFigureOut">
              <a:rPr lang="es-AR" smtClean="0"/>
              <a:t>13/5/2020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9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s-419" dirty="0" smtClean="0"/>
              <a:t>borrar</a:t>
            </a:r>
            <a:r>
              <a:rPr lang="en-US" dirty="0" smtClean="0"/>
              <a:t> un </a:t>
            </a:r>
            <a:r>
              <a:rPr lang="es-419" dirty="0" smtClean="0"/>
              <a:t>proceso</a:t>
            </a:r>
            <a:r>
              <a:rPr lang="en-US" dirty="0" smtClean="0"/>
              <a:t> </a:t>
            </a:r>
            <a:r>
              <a:rPr lang="es-ES" dirty="0" smtClean="0"/>
              <a:t>(también aplacable a objetos</a:t>
            </a:r>
            <a:r>
              <a:rPr lang="es-AR" dirty="0" smtClean="0"/>
              <a:t>)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pic>
        <p:nvPicPr>
          <p:cNvPr id="3" name="Picture 2" descr="https://bigdatatoaction.com/wp-content/uploads/2019/03/everis-300x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4" y="4974519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 smtClean="0">
                <a:solidFill>
                  <a:schemeClr val="tx1"/>
                </a:solidFill>
              </a:rPr>
              <a:t>7º volvemos a la sección “</a:t>
            </a:r>
            <a:r>
              <a:rPr lang="es-AR" sz="2000" dirty="0">
                <a:solidFill>
                  <a:schemeClr val="tx1"/>
                </a:solidFill>
              </a:rPr>
              <a:t>S</a:t>
            </a:r>
            <a:r>
              <a:rPr lang="es-AR" sz="2000" dirty="0" smtClean="0">
                <a:solidFill>
                  <a:schemeClr val="tx1"/>
                </a:solidFill>
              </a:rPr>
              <a:t>tudio” para realizar otra vez el paso 1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241405" cy="36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52282" y="699614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Damos la razón y confirmamos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1236372"/>
            <a:ext cx="7470620" cy="36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77334" y="912503"/>
            <a:ext cx="10515600" cy="903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000" dirty="0" smtClean="0">
                <a:solidFill>
                  <a:schemeClr val="tx1"/>
                </a:solidFill>
              </a:rPr>
              <a:t>Listo, ahora si se puede borrar  el proceso, desaparecerá del la sección “Studio” y ya no podremos acceder a el.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>
                <a:solidFill>
                  <a:schemeClr val="tx1"/>
                </a:solidFill>
              </a:rPr>
              <a:t> 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6" y="1815921"/>
            <a:ext cx="82811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72869" y="427323"/>
            <a:ext cx="8596668" cy="3880773"/>
          </a:xfrm>
        </p:spPr>
        <p:txBody>
          <a:bodyPr/>
          <a:lstStyle/>
          <a:p>
            <a:r>
              <a:rPr lang="es-AR" dirty="0" smtClean="0"/>
              <a:t>Buscamos nuestro proceso a borrar y le damos Delate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5" y="1187355"/>
            <a:ext cx="8909476" cy="51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2973" y="5323468"/>
            <a:ext cx="8596668" cy="3880773"/>
          </a:xfrm>
        </p:spPr>
        <p:txBody>
          <a:bodyPr/>
          <a:lstStyle/>
          <a:p>
            <a:r>
              <a:rPr lang="es-AR" dirty="0" smtClean="0"/>
              <a:t>En el caso de que el proceso te permitirá borrarlo,  desaparecerá del la sección “Studio” y ya no podremos acceder a el.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3582" y="627797"/>
            <a:ext cx="761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Escribimos la razón y confirmamos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997129"/>
            <a:ext cx="8516203" cy="39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805" y="911225"/>
            <a:ext cx="10515600" cy="4351338"/>
          </a:xfrm>
        </p:spPr>
        <p:txBody>
          <a:bodyPr>
            <a:normAutofit/>
          </a:bodyPr>
          <a:lstStyle/>
          <a:p>
            <a:r>
              <a:rPr lang="es-AR" dirty="0" smtClean="0"/>
              <a:t>Para el caso en el que existan log, y al intentar bórralo de la misma manera nos arroja un mensaje de que no es posible borrarlo de forma intuitiva.</a:t>
            </a:r>
          </a:p>
          <a:p>
            <a:r>
              <a:rPr lang="es-AR" dirty="0" smtClean="0"/>
              <a:t>1º </a:t>
            </a:r>
            <a:r>
              <a:rPr lang="es-AR" dirty="0"/>
              <a:t>E</a:t>
            </a:r>
            <a:r>
              <a:rPr lang="es-AR" dirty="0" smtClean="0"/>
              <a:t>legimos proceso</a:t>
            </a:r>
          </a:p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05" y="1991248"/>
            <a:ext cx="8506673" cy="3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52282" y="557947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2º Damos la razón y confirmamos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927279"/>
            <a:ext cx="7470620" cy="2987899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352282" y="3990554"/>
            <a:ext cx="10515600" cy="587912"/>
          </a:xfrm>
        </p:spPr>
        <p:txBody>
          <a:bodyPr>
            <a:normAutofit/>
          </a:bodyPr>
          <a:lstStyle/>
          <a:p>
            <a:r>
              <a:rPr lang="es-AR" sz="2000" dirty="0" smtClean="0">
                <a:solidFill>
                  <a:schemeClr val="tx1"/>
                </a:solidFill>
              </a:rPr>
              <a:t>3º  Mensaje de error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23" y="4284510"/>
            <a:ext cx="3354156" cy="22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352281" y="557947"/>
            <a:ext cx="716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4º Ahora para borrarlo podemos guiarnos con nuestro registro del cambios en BP para que sea mas fácil encontrar las fechas en la que esta guardados nuestros log</a:t>
            </a:r>
            <a:endParaRPr lang="es-AR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1" y="2000854"/>
            <a:ext cx="6992760" cy="205599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46027" y="2296633"/>
            <a:ext cx="1233377" cy="1562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3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/>
                </a:solidFill>
              </a:rPr>
              <a:t>5º Vamos a Sytem, System, archiving y comenzamos la búsqueda el día de creación del proceso en cuestión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4" y="1712890"/>
            <a:ext cx="11453680" cy="49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AR" sz="2000" dirty="0">
                <a:solidFill>
                  <a:schemeClr val="tx1"/>
                </a:solidFill>
              </a:rPr>
              <a:t>T</a:t>
            </a:r>
            <a:r>
              <a:rPr lang="es-AR" sz="2000" dirty="0" smtClean="0">
                <a:solidFill>
                  <a:schemeClr val="tx1"/>
                </a:solidFill>
              </a:rPr>
              <a:t>ikamos sobre el día y el proceso el cual </a:t>
            </a:r>
            <a:r>
              <a:rPr lang="es-AR" sz="2000" dirty="0" smtClean="0">
                <a:solidFill>
                  <a:schemeClr val="tx1"/>
                </a:solidFill>
              </a:rPr>
              <a:t>queremos quitar de BP para ser archivado en la carpeta designada en “Archive Folder”.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1" y="2095101"/>
            <a:ext cx="5267459" cy="388143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0462" y="1745734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3" y="2095100"/>
            <a:ext cx="4411858" cy="388143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068073" y="1643418"/>
            <a:ext cx="2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 confirmamos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2775098" y="2913320"/>
            <a:ext cx="2551814" cy="202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4572000" y="3923414"/>
            <a:ext cx="1265274" cy="7230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4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>
            <a:noAutofit/>
          </a:bodyPr>
          <a:lstStyle/>
          <a:p>
            <a:r>
              <a:rPr lang="es-AR" sz="1800" dirty="0" smtClean="0">
                <a:solidFill>
                  <a:schemeClr val="tx1"/>
                </a:solidFill>
              </a:rPr>
              <a:t>6º nos da este mensaje de que fue exitoso el borrado de ese log, debemos continuar reiterativamente buscando la fecha de almacenamiento de los log y borrando hasta que no quede ninguno asociado a nuestro proceso en cuestión </a:t>
            </a: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1" y="1813560"/>
            <a:ext cx="3030175" cy="27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33814fb-2003-445c-9ecd-4b25f16151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7F49436FEC3445AD457F10DEC1D041" ma:contentTypeVersion="12" ma:contentTypeDescription="Crear nuevo documento." ma:contentTypeScope="" ma:versionID="c9518cc710949d6d79e3b551bc879c4c">
  <xsd:schema xmlns:xsd="http://www.w3.org/2001/XMLSchema" xmlns:xs="http://www.w3.org/2001/XMLSchema" xmlns:p="http://schemas.microsoft.com/office/2006/metadata/properties" xmlns:ns2="533814fb-2003-445c-9ecd-4b25f16151ab" xmlns:ns3="2239a970-0bcc-421d-82dd-88cba8752f77" targetNamespace="http://schemas.microsoft.com/office/2006/metadata/properties" ma:root="true" ma:fieldsID="593f39babd016a5a98bda9e1ea5532dc" ns2:_="" ns3:_="">
    <xsd:import namespace="533814fb-2003-445c-9ecd-4b25f16151ab"/>
    <xsd:import namespace="2239a970-0bcc-421d-82dd-88cba8752f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14fb-2003-445c-9ecd-4b25f1615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Flow_SignoffStatus" ma:index="13" nillable="true" ma:displayName="Estado de aprobación" ma:internalName="Estado_x0020_de_x0020_aprobaci_x00f3_n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a970-0bcc-421d-82dd-88cba8752f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04C277-0921-42FF-91ED-6059F21FD7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626307-6A7F-4A09-942A-F41264F9CA40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533814fb-2003-445c-9ecd-4b25f16151ab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239a970-0bcc-421d-82dd-88cba8752f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C96AC9-DD17-483A-916F-52E026D3C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3814fb-2003-445c-9ecd-4b25f16151ab"/>
    <ds:schemaRef ds:uri="2239a970-0bcc-421d-82dd-88cba8752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255</Words>
  <Application>Microsoft Office PowerPoint</Application>
  <PresentationFormat>Panorámica</PresentationFormat>
  <Paragraphs>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Como borrar un proceso (también aplacable a objetos) </vt:lpstr>
      <vt:lpstr>Presentación de PowerPoint</vt:lpstr>
      <vt:lpstr>Presentación de PowerPoint</vt:lpstr>
      <vt:lpstr>Presentación de PowerPoint</vt:lpstr>
      <vt:lpstr>3º  Mensaje de error</vt:lpstr>
      <vt:lpstr>Presentación de PowerPoint</vt:lpstr>
      <vt:lpstr>5º Vamos a Sytem, System, archiving y comenzamos la búsqueda el día de creación del proceso en cuestión</vt:lpstr>
      <vt:lpstr>Tikamos sobre el día y el proceso el cual queremos quitar de BP para ser archivado en la carpeta designada en “Archive Folder”.</vt:lpstr>
      <vt:lpstr>6º nos da este mensaje de que fue exitoso el borrado de ese log, debemos continuar reiterativamente buscando la fecha de almacenamiento de los log y borrando hasta que no quede ninguno asociado a nuestro proceso en cuestión </vt:lpstr>
      <vt:lpstr>7º volvemos a la sección “Studio” para realizar otra vez el paso 1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(Intelligent Process Automation)</dc:title>
  <dc:creator>Nelson David Garcia</dc:creator>
  <cp:lastModifiedBy>Nelson David Garcia</cp:lastModifiedBy>
  <cp:revision>17</cp:revision>
  <dcterms:created xsi:type="dcterms:W3CDTF">2020-03-03T12:38:29Z</dcterms:created>
  <dcterms:modified xsi:type="dcterms:W3CDTF">2020-05-13T18:46:38Z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0x010100D97F49436FEC3445AD457F10DEC1D041</vt:lpwstr>
  </property>
</Properties>
</file>