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306" r:id="rId5"/>
    <p:sldId id="313" r:id="rId6"/>
    <p:sldId id="314" r:id="rId7"/>
    <p:sldId id="323" r:id="rId8"/>
    <p:sldId id="362" r:id="rId9"/>
    <p:sldId id="380" r:id="rId10"/>
    <p:sldId id="357" r:id="rId11"/>
    <p:sldId id="381" r:id="rId12"/>
    <p:sldId id="378" r:id="rId13"/>
    <p:sldId id="369"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ED45"/>
    <a:srgbClr val="C5F905"/>
    <a:srgbClr val="97DC3C"/>
    <a:srgbClr val="000000"/>
    <a:srgbClr val="AE644E"/>
    <a:srgbClr val="FBFBFB"/>
    <a:srgbClr val="EAEAEA"/>
    <a:srgbClr val="BFBFBF"/>
    <a:srgbClr val="9AAE04"/>
    <a:srgbClr val="E39F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9A7D1-E7FB-4FB8-BF0D-8AE1119BE861}" v="534" dt="2019-11-18T23:00:00.7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8" d="100"/>
          <a:sy n="98" d="100"/>
        </p:scale>
        <p:origin x="576" y="-9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9"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Maita" userId="S::carmaita@everis.com::c1440294-4657-4db2-a609-aacde35fce20" providerId="AD" clId="Web-{D339A7D1-E7FB-4FB8-BF0D-8AE1119BE861}"/>
    <pc:docChg chg="addSld delSld modSld">
      <pc:chgData name="Carlos Maita" userId="S::carmaita@everis.com::c1440294-4657-4db2-a609-aacde35fce20" providerId="AD" clId="Web-{D339A7D1-E7FB-4FB8-BF0D-8AE1119BE861}" dt="2019-11-18T23:00:13.406" v="528"/>
      <pc:docMkLst>
        <pc:docMk/>
      </pc:docMkLst>
      <pc:sldChg chg="modSp">
        <pc:chgData name="Carlos Maita" userId="S::carmaita@everis.com::c1440294-4657-4db2-a609-aacde35fce20" providerId="AD" clId="Web-{D339A7D1-E7FB-4FB8-BF0D-8AE1119BE861}" dt="2019-11-18T22:53:53.621" v="446" actId="20577"/>
        <pc:sldMkLst>
          <pc:docMk/>
          <pc:sldMk cId="3533103961" sldId="357"/>
        </pc:sldMkLst>
        <pc:spChg chg="mod">
          <ac:chgData name="Carlos Maita" userId="S::carmaita@everis.com::c1440294-4657-4db2-a609-aacde35fce20" providerId="AD" clId="Web-{D339A7D1-E7FB-4FB8-BF0D-8AE1119BE861}" dt="2019-11-18T22:53:53.621" v="446" actId="20577"/>
          <ac:spMkLst>
            <pc:docMk/>
            <pc:sldMk cId="3533103961" sldId="357"/>
            <ac:spMk id="5" creationId="{00000000-0000-0000-0000-000000000000}"/>
          </ac:spMkLst>
        </pc:spChg>
      </pc:sldChg>
      <pc:sldChg chg="addSp delSp modSp">
        <pc:chgData name="Carlos Maita" userId="S::carmaita@everis.com::c1440294-4657-4db2-a609-aacde35fce20" providerId="AD" clId="Web-{D339A7D1-E7FB-4FB8-BF0D-8AE1119BE861}" dt="2019-11-18T23:00:13.406" v="528"/>
        <pc:sldMkLst>
          <pc:docMk/>
          <pc:sldMk cId="2313564180" sldId="365"/>
        </pc:sldMkLst>
        <pc:spChg chg="mod">
          <ac:chgData name="Carlos Maita" userId="S::carmaita@everis.com::c1440294-4657-4db2-a609-aacde35fce20" providerId="AD" clId="Web-{D339A7D1-E7FB-4FB8-BF0D-8AE1119BE861}" dt="2019-11-18T22:54:12.871" v="450" actId="20577"/>
          <ac:spMkLst>
            <pc:docMk/>
            <pc:sldMk cId="2313564180" sldId="365"/>
            <ac:spMk id="5" creationId="{00000000-0000-0000-0000-000000000000}"/>
          </ac:spMkLst>
        </pc:spChg>
        <pc:spChg chg="del">
          <ac:chgData name="Carlos Maita" userId="S::carmaita@everis.com::c1440294-4657-4db2-a609-aacde35fce20" providerId="AD" clId="Web-{D339A7D1-E7FB-4FB8-BF0D-8AE1119BE861}" dt="2019-11-18T22:59:58.187" v="526"/>
          <ac:spMkLst>
            <pc:docMk/>
            <pc:sldMk cId="2313564180" sldId="365"/>
            <ac:spMk id="35" creationId="{00000000-0000-0000-0000-000000000000}"/>
          </ac:spMkLst>
        </pc:spChg>
        <pc:spChg chg="del">
          <ac:chgData name="Carlos Maita" userId="S::carmaita@everis.com::c1440294-4657-4db2-a609-aacde35fce20" providerId="AD" clId="Web-{D339A7D1-E7FB-4FB8-BF0D-8AE1119BE861}" dt="2019-11-18T22:59:58.187" v="524"/>
          <ac:spMkLst>
            <pc:docMk/>
            <pc:sldMk cId="2313564180" sldId="365"/>
            <ac:spMk id="37" creationId="{00000000-0000-0000-0000-000000000000}"/>
          </ac:spMkLst>
        </pc:spChg>
        <pc:picChg chg="add del mod">
          <ac:chgData name="Carlos Maita" userId="S::carmaita@everis.com::c1440294-4657-4db2-a609-aacde35fce20" providerId="AD" clId="Web-{D339A7D1-E7FB-4FB8-BF0D-8AE1119BE861}" dt="2019-11-18T23:00:13.406" v="528"/>
          <ac:picMkLst>
            <pc:docMk/>
            <pc:sldMk cId="2313564180" sldId="365"/>
            <ac:picMk id="2" creationId="{B006369C-2E9D-43F2-A10D-324F8A364036}"/>
          </ac:picMkLst>
        </pc:picChg>
        <pc:picChg chg="del">
          <ac:chgData name="Carlos Maita" userId="S::carmaita@everis.com::c1440294-4657-4db2-a609-aacde35fce20" providerId="AD" clId="Web-{D339A7D1-E7FB-4FB8-BF0D-8AE1119BE861}" dt="2019-11-18T22:59:58.187" v="525"/>
          <ac:picMkLst>
            <pc:docMk/>
            <pc:sldMk cId="2313564180" sldId="365"/>
            <ac:picMk id="36" creationId="{00000000-0000-0000-0000-000000000000}"/>
          </ac:picMkLst>
        </pc:picChg>
        <pc:picChg chg="del">
          <ac:chgData name="Carlos Maita" userId="S::carmaita@everis.com::c1440294-4657-4db2-a609-aacde35fce20" providerId="AD" clId="Web-{D339A7D1-E7FB-4FB8-BF0D-8AE1119BE861}" dt="2019-11-18T22:59:58.187" v="523"/>
          <ac:picMkLst>
            <pc:docMk/>
            <pc:sldMk cId="2313564180" sldId="365"/>
            <ac:picMk id="38" creationId="{00000000-0000-0000-0000-000000000000}"/>
          </ac:picMkLst>
        </pc:picChg>
      </pc:sldChg>
      <pc:sldChg chg="new del">
        <pc:chgData name="Carlos Maita" userId="S::carmaita@everis.com::c1440294-4657-4db2-a609-aacde35fce20" providerId="AD" clId="Web-{D339A7D1-E7FB-4FB8-BF0D-8AE1119BE861}" dt="2019-11-18T22:41:56.784" v="1"/>
        <pc:sldMkLst>
          <pc:docMk/>
          <pc:sldMk cId="3415509914" sldId="377"/>
        </pc:sldMkLst>
      </pc:sldChg>
      <pc:sldChg chg="addSp delSp modSp add replId">
        <pc:chgData name="Carlos Maita" userId="S::carmaita@everis.com::c1440294-4657-4db2-a609-aacde35fce20" providerId="AD" clId="Web-{D339A7D1-E7FB-4FB8-BF0D-8AE1119BE861}" dt="2019-11-18T22:58:48.687" v="521" actId="20577"/>
        <pc:sldMkLst>
          <pc:docMk/>
          <pc:sldMk cId="4180396299" sldId="377"/>
        </pc:sldMkLst>
        <pc:spChg chg="mod">
          <ac:chgData name="Carlos Maita" userId="S::carmaita@everis.com::c1440294-4657-4db2-a609-aacde35fce20" providerId="AD" clId="Web-{D339A7D1-E7FB-4FB8-BF0D-8AE1119BE861}" dt="2019-11-18T22:53:38.699" v="441" actId="20577"/>
          <ac:spMkLst>
            <pc:docMk/>
            <pc:sldMk cId="4180396299" sldId="377"/>
            <ac:spMk id="5" creationId="{00000000-0000-0000-0000-000000000000}"/>
          </ac:spMkLst>
        </pc:spChg>
        <pc:spChg chg="mod">
          <ac:chgData name="Carlos Maita" userId="S::carmaita@everis.com::c1440294-4657-4db2-a609-aacde35fce20" providerId="AD" clId="Web-{D339A7D1-E7FB-4FB8-BF0D-8AE1119BE861}" dt="2019-11-18T22:53:43.058" v="442" actId="20577"/>
          <ac:spMkLst>
            <pc:docMk/>
            <pc:sldMk cId="4180396299" sldId="377"/>
            <ac:spMk id="6" creationId="{00000000-0000-0000-0000-000000000000}"/>
          </ac:spMkLst>
        </pc:spChg>
        <pc:spChg chg="add del">
          <ac:chgData name="Carlos Maita" userId="S::carmaita@everis.com::c1440294-4657-4db2-a609-aacde35fce20" providerId="AD" clId="Web-{D339A7D1-E7FB-4FB8-BF0D-8AE1119BE861}" dt="2019-11-18T22:43:11.379" v="27"/>
          <ac:spMkLst>
            <pc:docMk/>
            <pc:sldMk cId="4180396299" sldId="377"/>
            <ac:spMk id="18" creationId="{00000000-0000-0000-0000-000000000000}"/>
          </ac:spMkLst>
        </pc:spChg>
        <pc:spChg chg="add del">
          <ac:chgData name="Carlos Maita" userId="S::carmaita@everis.com::c1440294-4657-4db2-a609-aacde35fce20" providerId="AD" clId="Web-{D339A7D1-E7FB-4FB8-BF0D-8AE1119BE861}" dt="2019-11-18T22:43:11.379" v="26"/>
          <ac:spMkLst>
            <pc:docMk/>
            <pc:sldMk cId="4180396299" sldId="377"/>
            <ac:spMk id="19" creationId="{00000000-0000-0000-0000-000000000000}"/>
          </ac:spMkLst>
        </pc:spChg>
        <pc:spChg chg="add del mod">
          <ac:chgData name="Carlos Maita" userId="S::carmaita@everis.com::c1440294-4657-4db2-a609-aacde35fce20" providerId="AD" clId="Web-{D339A7D1-E7FB-4FB8-BF0D-8AE1119BE861}" dt="2019-11-18T22:58:48.687" v="521" actId="20577"/>
          <ac:spMkLst>
            <pc:docMk/>
            <pc:sldMk cId="4180396299" sldId="377"/>
            <ac:spMk id="20" creationId="{00000000-0000-0000-0000-000000000000}"/>
          </ac:spMkLst>
        </pc:spChg>
        <pc:spChg chg="add del mod">
          <ac:chgData name="Carlos Maita" userId="S::carmaita@everis.com::c1440294-4657-4db2-a609-aacde35fce20" providerId="AD" clId="Web-{D339A7D1-E7FB-4FB8-BF0D-8AE1119BE861}" dt="2019-11-18T22:43:17.410" v="31"/>
          <ac:spMkLst>
            <pc:docMk/>
            <pc:sldMk cId="4180396299" sldId="377"/>
            <ac:spMk id="22" creationId="{00000000-0000-0000-0000-000000000000}"/>
          </ac:spMkLst>
        </pc:spChg>
        <pc:spChg chg="add del">
          <ac:chgData name="Carlos Maita" userId="S::carmaita@everis.com::c1440294-4657-4db2-a609-aacde35fce20" providerId="AD" clId="Web-{D339A7D1-E7FB-4FB8-BF0D-8AE1119BE861}" dt="2019-11-18T22:43:11.363" v="25"/>
          <ac:spMkLst>
            <pc:docMk/>
            <pc:sldMk cId="4180396299" sldId="377"/>
            <ac:spMk id="23" creationId="{00000000-0000-0000-0000-000000000000}"/>
          </ac:spMkLst>
        </pc:spChg>
        <pc:spChg chg="add del">
          <ac:chgData name="Carlos Maita" userId="S::carmaita@everis.com::c1440294-4657-4db2-a609-aacde35fce20" providerId="AD" clId="Web-{D339A7D1-E7FB-4FB8-BF0D-8AE1119BE861}" dt="2019-11-18T22:43:11.363" v="24"/>
          <ac:spMkLst>
            <pc:docMk/>
            <pc:sldMk cId="4180396299" sldId="377"/>
            <ac:spMk id="24" creationId="{00000000-0000-0000-0000-000000000000}"/>
          </ac:spMkLst>
        </pc:spChg>
        <pc:spChg chg="add del">
          <ac:chgData name="Carlos Maita" userId="S::carmaita@everis.com::c1440294-4657-4db2-a609-aacde35fce20" providerId="AD" clId="Web-{D339A7D1-E7FB-4FB8-BF0D-8AE1119BE861}" dt="2019-11-18T22:43:13.848" v="28"/>
          <ac:spMkLst>
            <pc:docMk/>
            <pc:sldMk cId="4180396299" sldId="377"/>
            <ac:spMk id="25" creationId="{00000000-0000-0000-0000-000000000000}"/>
          </ac:spMkLst>
        </pc:spChg>
        <pc:spChg chg="add del">
          <ac:chgData name="Carlos Maita" userId="S::carmaita@everis.com::c1440294-4657-4db2-a609-aacde35fce20" providerId="AD" clId="Web-{D339A7D1-E7FB-4FB8-BF0D-8AE1119BE861}" dt="2019-11-18T22:43:11.363" v="23"/>
          <ac:spMkLst>
            <pc:docMk/>
            <pc:sldMk cId="4180396299" sldId="377"/>
            <ac:spMk id="26" creationId="{00000000-0000-0000-0000-000000000000}"/>
          </ac:spMkLst>
        </pc:spChg>
        <pc:spChg chg="del">
          <ac:chgData name="Carlos Maita" userId="S::carmaita@everis.com::c1440294-4657-4db2-a609-aacde35fce20" providerId="AD" clId="Web-{D339A7D1-E7FB-4FB8-BF0D-8AE1119BE861}" dt="2019-11-18T22:43:11.363" v="22"/>
          <ac:spMkLst>
            <pc:docMk/>
            <pc:sldMk cId="4180396299" sldId="377"/>
            <ac:spMk id="27" creationId="{00000000-0000-0000-0000-000000000000}"/>
          </ac:spMkLst>
        </pc:spChg>
        <pc:picChg chg="add del">
          <ac:chgData name="Carlos Maita" userId="S::carmaita@everis.com::c1440294-4657-4db2-a609-aacde35fce20" providerId="AD" clId="Web-{D339A7D1-E7FB-4FB8-BF0D-8AE1119BE861}" dt="2019-11-18T22:43:11.363" v="21"/>
          <ac:picMkLst>
            <pc:docMk/>
            <pc:sldMk cId="4180396299" sldId="377"/>
            <ac:picMk id="3"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874739-E477-43E2-8B27-A4F7487B42F6}" type="datetimeFigureOut">
              <a:rPr lang="es-ES" smtClean="0"/>
              <a:pPr/>
              <a:t>20/05/2020</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00A298-037C-4338-BA63-2BA49C9208D6}" type="slidenum">
              <a:rPr lang="es-ES" smtClean="0"/>
              <a:pPr/>
              <a:t>‹Nº›</a:t>
            </a:fld>
            <a:endParaRPr lang="es-ES" dirty="0"/>
          </a:p>
        </p:txBody>
      </p:sp>
    </p:spTree>
    <p:extLst>
      <p:ext uri="{BB962C8B-B14F-4D97-AF65-F5344CB8AC3E}">
        <p14:creationId xmlns:p14="http://schemas.microsoft.com/office/powerpoint/2010/main" val="3788644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B02398-51E1-4667-A0F7-E97AD1F32962}" type="datetimeFigureOut">
              <a:rPr lang="es-ES" smtClean="0"/>
              <a:pPr/>
              <a:t>20/05/2020</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70AB5-00EE-4A5C-AE4E-71B8EEE1046C}" type="slidenum">
              <a:rPr lang="es-ES" smtClean="0"/>
              <a:pPr/>
              <a:t>‹Nº›</a:t>
            </a:fld>
            <a:endParaRPr lang="es-ES" dirty="0"/>
          </a:p>
        </p:txBody>
      </p:sp>
    </p:spTree>
    <p:extLst>
      <p:ext uri="{BB962C8B-B14F-4D97-AF65-F5344CB8AC3E}">
        <p14:creationId xmlns:p14="http://schemas.microsoft.com/office/powerpoint/2010/main" val="3112830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pPr/>
              <a:t>3</a:t>
            </a:fld>
            <a:endParaRPr lang="es-ES" dirty="0"/>
          </a:p>
        </p:txBody>
      </p:sp>
    </p:spTree>
    <p:extLst>
      <p:ext uri="{BB962C8B-B14F-4D97-AF65-F5344CB8AC3E}">
        <p14:creationId xmlns:p14="http://schemas.microsoft.com/office/powerpoint/2010/main" val="412691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F9470AB5-00EE-4A5C-AE4E-71B8EEE1046C}" type="slidenum">
              <a:rPr lang="es-ES" smtClean="0"/>
              <a:pPr/>
              <a:t>9</a:t>
            </a:fld>
            <a:endParaRPr lang="es-ES" dirty="0"/>
          </a:p>
        </p:txBody>
      </p:sp>
    </p:spTree>
    <p:extLst>
      <p:ext uri="{BB962C8B-B14F-4D97-AF65-F5344CB8AC3E}">
        <p14:creationId xmlns:p14="http://schemas.microsoft.com/office/powerpoint/2010/main" val="392883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F9470AB5-00EE-4A5C-AE4E-71B8EEE1046C}" type="slidenum">
              <a:rPr lang="es-ES" smtClean="0"/>
              <a:pPr/>
              <a:t>10</a:t>
            </a:fld>
            <a:endParaRPr lang="es-ES" dirty="0"/>
          </a:p>
        </p:txBody>
      </p:sp>
    </p:spTree>
    <p:extLst>
      <p:ext uri="{BB962C8B-B14F-4D97-AF65-F5344CB8AC3E}">
        <p14:creationId xmlns:p14="http://schemas.microsoft.com/office/powerpoint/2010/main" val="28625921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55" y="0"/>
            <a:ext cx="9202474" cy="6901854"/>
          </a:xfrm>
          <a:prstGeom prst="rect">
            <a:avLst/>
          </a:prstGeom>
        </p:spPr>
      </p:pic>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pPr/>
              <a:t>‹Nº›</a:t>
            </a:fld>
            <a:endParaRPr lang="es-ES" dirty="0"/>
          </a:p>
        </p:txBody>
      </p:sp>
    </p:spTree>
    <p:extLst>
      <p:ext uri="{BB962C8B-B14F-4D97-AF65-F5344CB8AC3E}">
        <p14:creationId xmlns:p14="http://schemas.microsoft.com/office/powerpoint/2010/main" val="4102010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pPr/>
              <a:t>‹Nº›</a:t>
            </a:fld>
            <a:endParaRPr lang="es-ES" dirty="0"/>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Tree>
    <p:extLst>
      <p:ext uri="{BB962C8B-B14F-4D97-AF65-F5344CB8AC3E}">
        <p14:creationId xmlns:p14="http://schemas.microsoft.com/office/powerpoint/2010/main" val="310692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pPr/>
              <a:t>‹Nº›</a:t>
            </a:fld>
            <a:endParaRPr lang="es-ES" dirty="0"/>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a:solidFill>
                  <a:schemeClr val="bg2"/>
                </a:solidFill>
              </a:rPr>
              <a:t>2. capítulo (arial </a:t>
            </a:r>
            <a:r>
              <a:rPr lang="es-ES" err="1">
                <a:solidFill>
                  <a:schemeClr val="bg2"/>
                </a:solidFill>
              </a:rPr>
              <a:t>bold</a:t>
            </a:r>
            <a:r>
              <a:rPr lang="es-ES">
                <a:solidFill>
                  <a:schemeClr val="bg2"/>
                </a:solidFill>
              </a:rPr>
              <a:t> 18, minúscula, gris oscuro)</a:t>
            </a:r>
          </a:p>
          <a:p>
            <a:pPr lvl="1"/>
            <a:r>
              <a:rPr lang="es-ES">
                <a:solidFill>
                  <a:schemeClr val="bg2"/>
                </a:solidFill>
              </a:rPr>
              <a:t>subcapítulo (arial regular 16, minúscula, gris oscuro)</a:t>
            </a:r>
          </a:p>
          <a:p>
            <a:pPr lvl="1"/>
            <a:r>
              <a:rPr lang="es-ES">
                <a:solidFill>
                  <a:schemeClr val="bg2"/>
                </a:solidFill>
              </a:rPr>
              <a:t>subcapítulo (arial regular 16, minúscula, gris oscuro)</a:t>
            </a:r>
          </a:p>
          <a:p>
            <a:pPr marL="0" lvl="0" indent="0">
              <a:buNone/>
            </a:pPr>
            <a:r>
              <a:rPr lang="es-ES">
                <a:solidFill>
                  <a:schemeClr val="bg2"/>
                </a:solidFill>
              </a:rPr>
              <a:t>3. capítulo (arial </a:t>
            </a:r>
            <a:r>
              <a:rPr lang="es-ES" err="1">
                <a:solidFill>
                  <a:schemeClr val="bg2"/>
                </a:solidFill>
              </a:rPr>
              <a:t>bold</a:t>
            </a:r>
            <a:r>
              <a:rPr lang="es-ES">
                <a:solidFill>
                  <a:schemeClr val="bg2"/>
                </a:solidFill>
              </a:rPr>
              <a:t> 18, minúscula, gris oscuro)</a:t>
            </a:r>
          </a:p>
          <a:p>
            <a:pPr marL="0" lvl="0" indent="0">
              <a:buNone/>
            </a:pPr>
            <a:r>
              <a:rPr lang="es-ES">
                <a:solidFill>
                  <a:schemeClr val="bg2"/>
                </a:solidFill>
              </a:rPr>
              <a:t>4. capítulo (arial </a:t>
            </a:r>
            <a:r>
              <a:rPr lang="es-ES" err="1">
                <a:solidFill>
                  <a:schemeClr val="bg2"/>
                </a:solidFill>
              </a:rPr>
              <a:t>bold</a:t>
            </a:r>
            <a:r>
              <a:rPr lang="es-ES">
                <a:solidFill>
                  <a:schemeClr val="bg2"/>
                </a:solidFill>
              </a:rPr>
              <a:t> 18, minúscula, gris oscuro)</a:t>
            </a: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Tree>
    <p:extLst>
      <p:ext uri="{BB962C8B-B14F-4D97-AF65-F5344CB8AC3E}">
        <p14:creationId xmlns:p14="http://schemas.microsoft.com/office/powerpoint/2010/main" val="28094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pPr/>
              <a:t>‹Nº›</a:t>
            </a:fld>
            <a:endParaRPr lang="es-ES" dirty="0"/>
          </a:p>
        </p:txBody>
      </p:sp>
      <p:sp>
        <p:nvSpPr>
          <p:cNvPr id="8" name="2 Marcador de contenido"/>
          <p:cNvSpPr>
            <a:spLocks noGrp="1"/>
          </p:cNvSpPr>
          <p:nvPr>
            <p:ph idx="1"/>
          </p:nvPr>
        </p:nvSpPr>
        <p:spPr>
          <a:xfrm>
            <a:off x="2987823" y="4365104"/>
            <a:ext cx="5616624" cy="1800200"/>
          </a:xfrm>
        </p:spPr>
        <p:txBody>
          <a:bodyPr>
            <a:normAutofit/>
          </a:bodyPr>
          <a:lstStyle>
            <a:lvl1pPr marL="273050" marR="0" indent="-273050" algn="l" defTabSz="914400" rtl="0" eaLnBrk="1" fontAlgn="auto" latinLnBrk="0" hangingPunct="1">
              <a:lnSpc>
                <a:spcPct val="100000"/>
              </a:lnSpc>
              <a:spcBef>
                <a:spcPct val="20000"/>
              </a:spcBef>
              <a:spcAft>
                <a:spcPts val="0"/>
              </a:spcAft>
              <a:buClr>
                <a:srgbClr val="9AAE04"/>
              </a:buClr>
              <a:buSzTx/>
              <a:buFont typeface="+mj-lt"/>
              <a:buAutoNum type="arabicPeriod"/>
              <a:tabLst/>
              <a:defRPr sz="1800" b="1">
                <a:solidFill>
                  <a:schemeClr val="tx1">
                    <a:lumMod val="50000"/>
                    <a:lumOff val="50000"/>
                  </a:schemeClr>
                </a:solidFill>
                <a:latin typeface="Arial" pitchFamily="34" charset="0"/>
                <a:cs typeface="Arial" pitchFamily="34" charset="0"/>
              </a:defRPr>
            </a:lvl1pPr>
            <a:lvl2pPr marL="531813" indent="-176213">
              <a:buFont typeface="Arial" pitchFamily="34" charset="0"/>
              <a:buChar char="•"/>
              <a:defRPr sz="1600" baseline="0">
                <a:solidFill>
                  <a:schemeClr val="tx1">
                    <a:lumMod val="50000"/>
                    <a:lumOff val="50000"/>
                  </a:schemeClr>
                </a:solidFill>
                <a:latin typeface="Arial" pitchFamily="34" charset="0"/>
                <a:cs typeface="Arial" pitchFamily="34" charset="0"/>
              </a:defRPr>
            </a:lvl2pPr>
            <a:lvl3pPr>
              <a:defRPr sz="20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9pPr marL="3657600" indent="0">
              <a:buNone/>
              <a:defRPr/>
            </a:lvl9pPr>
          </a:lstStyle>
          <a:p>
            <a:pPr marL="0" lvl="0" indent="0">
              <a:buNone/>
            </a:pPr>
            <a:r>
              <a:rPr lang="es-ES">
                <a:solidFill>
                  <a:schemeClr val="bg2"/>
                </a:solidFill>
              </a:rPr>
              <a:t>2. capítulo (arial </a:t>
            </a:r>
            <a:r>
              <a:rPr lang="es-ES" err="1">
                <a:solidFill>
                  <a:schemeClr val="bg2"/>
                </a:solidFill>
              </a:rPr>
              <a:t>bold</a:t>
            </a:r>
            <a:r>
              <a:rPr lang="es-ES">
                <a:solidFill>
                  <a:schemeClr val="bg2"/>
                </a:solidFill>
              </a:rPr>
              <a:t> 18, minúscula, gris oscuro)</a:t>
            </a:r>
          </a:p>
          <a:p>
            <a:pPr lvl="1"/>
            <a:r>
              <a:rPr lang="es-ES">
                <a:solidFill>
                  <a:schemeClr val="bg2"/>
                </a:solidFill>
              </a:rPr>
              <a:t>subcapítulo (arial regular 16, minúscula, gris oscuro)</a:t>
            </a:r>
          </a:p>
          <a:p>
            <a:pPr lvl="1"/>
            <a:r>
              <a:rPr lang="es-ES">
                <a:solidFill>
                  <a:schemeClr val="bg2"/>
                </a:solidFill>
              </a:rPr>
              <a:t>subcapítulo (arial regular 16, minúscula, gris oscuro)</a:t>
            </a:r>
          </a:p>
          <a:p>
            <a:pPr marL="0" lvl="0" indent="0">
              <a:buNone/>
            </a:pPr>
            <a:r>
              <a:rPr lang="es-ES">
                <a:solidFill>
                  <a:schemeClr val="bg2"/>
                </a:solidFill>
              </a:rPr>
              <a:t>3. capítulo (arial </a:t>
            </a:r>
            <a:r>
              <a:rPr lang="es-ES" err="1">
                <a:solidFill>
                  <a:schemeClr val="bg2"/>
                </a:solidFill>
              </a:rPr>
              <a:t>bold</a:t>
            </a:r>
            <a:r>
              <a:rPr lang="es-ES">
                <a:solidFill>
                  <a:schemeClr val="bg2"/>
                </a:solidFill>
              </a:rPr>
              <a:t> 18, minúscula, gris oscuro)</a:t>
            </a:r>
          </a:p>
          <a:p>
            <a:pPr marL="0" lvl="0" indent="0">
              <a:buNone/>
            </a:pPr>
            <a:r>
              <a:rPr lang="es-ES">
                <a:solidFill>
                  <a:schemeClr val="bg2"/>
                </a:solidFill>
              </a:rPr>
              <a:t>4. capítulo (arial </a:t>
            </a:r>
            <a:r>
              <a:rPr lang="es-ES" err="1">
                <a:solidFill>
                  <a:schemeClr val="bg2"/>
                </a:solidFill>
              </a:rPr>
              <a:t>bold</a:t>
            </a:r>
            <a:r>
              <a:rPr lang="es-ES">
                <a:solidFill>
                  <a:schemeClr val="bg2"/>
                </a:solidFill>
              </a:rPr>
              <a:t> 18, minúscula, gris oscuro)</a:t>
            </a: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Tree>
    <p:extLst>
      <p:ext uri="{BB962C8B-B14F-4D97-AF65-F5344CB8AC3E}">
        <p14:creationId xmlns:p14="http://schemas.microsoft.com/office/powerpoint/2010/main" val="187776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hasCustomPrompt="1"/>
          </p:nvPr>
        </p:nvSpPr>
        <p:spPr>
          <a:xfrm>
            <a:off x="251520" y="4797152"/>
            <a:ext cx="6408712" cy="288032"/>
          </a:xfrm>
        </p:spPr>
        <p:txBody>
          <a:bodyPr>
            <a:noAutofit/>
          </a:bodyPr>
          <a:lstStyle>
            <a:lvl1pPr algn="l">
              <a:defRPr sz="2000" b="1" baseline="0">
                <a:solidFill>
                  <a:schemeClr val="bg2"/>
                </a:solidFill>
                <a:latin typeface="Arial" pitchFamily="34" charset="0"/>
                <a:cs typeface="Arial" pitchFamily="34" charset="0"/>
              </a:defRPr>
            </a:lvl1pPr>
          </a:lstStyle>
          <a:p>
            <a:r>
              <a:rPr lang="es-ES"/>
              <a:t>título de presentación (arial 20, minúsculas, </a:t>
            </a:r>
            <a:r>
              <a:rPr lang="es-ES" err="1"/>
              <a:t>bold</a:t>
            </a:r>
            <a:r>
              <a:rPr lang="es-ES"/>
              <a:t>)</a:t>
            </a:r>
          </a:p>
        </p:txBody>
      </p:sp>
      <p:sp>
        <p:nvSpPr>
          <p:cNvPr id="3" name="2 Subtítulo"/>
          <p:cNvSpPr>
            <a:spLocks noGrp="1"/>
          </p:cNvSpPr>
          <p:nvPr>
            <p:ph type="subTitle" idx="1" hasCustomPrompt="1"/>
          </p:nvPr>
        </p:nvSpPr>
        <p:spPr>
          <a:xfrm>
            <a:off x="251520" y="5085184"/>
            <a:ext cx="6400800" cy="1152128"/>
          </a:xfrm>
        </p:spPr>
        <p:txBody>
          <a:bodyPr>
            <a:normAutofit/>
          </a:bodyPr>
          <a:lstStyle>
            <a:lvl1pPr marL="0" indent="0" algn="l">
              <a:buNone/>
              <a:defRPr sz="1600" baseline="0">
                <a:solidFill>
                  <a:schemeClr val="bg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subtítulo de la presentación de ejemplo (arial 16, minúsculas)</a:t>
            </a:r>
          </a:p>
        </p:txBody>
      </p:sp>
      <p:sp>
        <p:nvSpPr>
          <p:cNvPr id="6" name="5 Marcador de número de diapositiva"/>
          <p:cNvSpPr>
            <a:spLocks noGrp="1"/>
          </p:cNvSpPr>
          <p:nvPr>
            <p:ph type="sldNum" sz="quarter" idx="12"/>
          </p:nvPr>
        </p:nvSpPr>
        <p:spPr>
          <a:xfrm>
            <a:off x="8100392" y="6160219"/>
            <a:ext cx="586408" cy="365125"/>
          </a:xfrm>
        </p:spPr>
        <p:txBody>
          <a:bodyPr/>
          <a:lstStyle/>
          <a:p>
            <a:fld id="{E60061AB-E3E3-4B82-98B1-945D99ABF5FB}" type="slidenum">
              <a:rPr lang="es-ES" smtClean="0"/>
              <a:pPr/>
              <a:t>‹Nº›</a:t>
            </a:fld>
            <a:endParaRPr lang="es-ES" dirty="0"/>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Tree>
    <p:extLst>
      <p:ext uri="{BB962C8B-B14F-4D97-AF65-F5344CB8AC3E}">
        <p14:creationId xmlns:p14="http://schemas.microsoft.com/office/powerpoint/2010/main" val="1280834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i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81850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96718" y="1988842"/>
            <a:ext cx="828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es-ES"/>
              <a:t>título (arial 24, minúscula, negrita, verde)</a:t>
            </a:r>
          </a:p>
        </p:txBody>
      </p:sp>
      <p:sp>
        <p:nvSpPr>
          <p:cNvPr id="3" name="2 Marcador de texto"/>
          <p:cNvSpPr>
            <a:spLocks noGrp="1"/>
          </p:cNvSpPr>
          <p:nvPr>
            <p:ph type="body" idx="1" hasCustomPrompt="1"/>
          </p:nvPr>
        </p:nvSpPr>
        <p:spPr>
          <a:xfrm>
            <a:off x="395536" y="2420888"/>
            <a:ext cx="8280000" cy="432048"/>
          </a:xfrm>
        </p:spPr>
        <p:txBody>
          <a:bodyPr anchor="t">
            <a:normAutofit/>
          </a:bodyPr>
          <a:lstStyle>
            <a:lvl1pPr marL="0" indent="0">
              <a:buNone/>
              <a:defRPr sz="2000">
                <a:solidFill>
                  <a:schemeClr val="tx1">
                    <a:tint val="75000"/>
                  </a:schemeClr>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subtítulo (arial 20, minúscula, gris oscuro)</a:t>
            </a:r>
          </a:p>
        </p:txBody>
      </p:sp>
      <p:pic>
        <p:nvPicPr>
          <p:cNvPr id="1026" name="Picture 2" descr="C:\Users\rmorenga\Desktop\ppt nueva\sueltos\everis_ppt-interio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1840"/>
            <a:ext cx="9144000" cy="132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3873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4" name="13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
        <p:nvSpPr>
          <p:cNvPr id="4"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a:t>Índice (</a:t>
            </a:r>
            <a:r>
              <a:rPr lang="es-ES" err="1"/>
              <a:t>arial</a:t>
            </a:r>
            <a:r>
              <a:rPr lang="es-ES"/>
              <a:t> </a:t>
            </a:r>
            <a:r>
              <a:rPr lang="es-ES" err="1"/>
              <a:t>bold</a:t>
            </a:r>
            <a:r>
              <a:rPr lang="es-ES"/>
              <a:t> 22, verde)</a:t>
            </a:r>
          </a:p>
        </p:txBody>
      </p:sp>
      <p:sp>
        <p:nvSpPr>
          <p:cNvPr id="20" name="19 Marcador de número de diapositiva"/>
          <p:cNvSpPr>
            <a:spLocks noGrp="1"/>
          </p:cNvSpPr>
          <p:nvPr>
            <p:ph type="sldNum" sz="quarter" idx="12"/>
          </p:nvPr>
        </p:nvSpPr>
        <p:spPr/>
        <p:txBody>
          <a:bodyPr/>
          <a:lstStyle/>
          <a:p>
            <a:fld id="{E60061AB-E3E3-4B82-98B1-945D99ABF5FB}" type="slidenum">
              <a:rPr lang="es-ES" smtClean="0"/>
              <a:pPr/>
              <a:t>‹Nº›</a:t>
            </a:fld>
            <a:endParaRPr lang="es-ES" dirty="0"/>
          </a:p>
        </p:txBody>
      </p:sp>
      <p:sp>
        <p:nvSpPr>
          <p:cNvPr id="22"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a:t>Capítulo (</a:t>
            </a:r>
            <a:r>
              <a:rPr lang="es-ES" err="1"/>
              <a:t>arial</a:t>
            </a:r>
            <a:r>
              <a:rPr lang="es-ES"/>
              <a:t> </a:t>
            </a:r>
            <a:r>
              <a:rPr lang="es-ES" err="1"/>
              <a:t>bold</a:t>
            </a:r>
            <a:r>
              <a:rPr lang="es-ES"/>
              <a:t> 18, gris oscuro)</a:t>
            </a:r>
          </a:p>
          <a:p>
            <a:pPr lvl="1"/>
            <a:r>
              <a:rPr lang="es-ES"/>
              <a:t>Subcapítulo (</a:t>
            </a:r>
            <a:r>
              <a:rPr lang="es-ES" err="1"/>
              <a:t>arial</a:t>
            </a:r>
            <a:r>
              <a:rPr lang="es-ES"/>
              <a:t> 14, gris oscuro)</a:t>
            </a:r>
          </a:p>
          <a:p>
            <a:pPr lvl="1"/>
            <a:r>
              <a:rPr lang="es-ES"/>
              <a:t>Subcapítulo (</a:t>
            </a:r>
            <a:r>
              <a:rPr lang="es-ES" err="1"/>
              <a:t>arial</a:t>
            </a:r>
            <a:r>
              <a:rPr lang="es-ES"/>
              <a:t> 14, gris oscuro)</a:t>
            </a:r>
          </a:p>
          <a:p>
            <a:pPr lvl="2"/>
            <a:r>
              <a:rPr lang="es-ES"/>
              <a:t>Tercer nivel (</a:t>
            </a:r>
            <a:r>
              <a:rPr lang="es-ES" err="1"/>
              <a:t>arial</a:t>
            </a:r>
            <a:r>
              <a:rPr lang="es-ES"/>
              <a:t> 12,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396097" y="2587070"/>
            <a:ext cx="6368570" cy="157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814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2" name="1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12" y="0"/>
            <a:ext cx="2054352" cy="6858000"/>
          </a:xfrm>
          <a:prstGeom prst="rect">
            <a:avLst/>
          </a:prstGeom>
        </p:spPr>
      </p:pic>
      <p:pic>
        <p:nvPicPr>
          <p:cNvPr id="7" name="6 Imagen"/>
          <p:cNvPicPr>
            <a:picLocks noChangeAspect="1"/>
          </p:cNvPicPr>
          <p:nvPr userDrawn="1"/>
        </p:nvPicPr>
        <p:blipFill rotWithShape="1">
          <a:blip r:embed="rId3"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sp>
        <p:nvSpPr>
          <p:cNvPr id="14"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a:t>Índice (</a:t>
            </a:r>
            <a:r>
              <a:rPr lang="es-ES" err="1"/>
              <a:t>arial</a:t>
            </a:r>
            <a:r>
              <a:rPr lang="es-ES"/>
              <a:t> </a:t>
            </a:r>
            <a:r>
              <a:rPr lang="es-ES" err="1"/>
              <a:t>bold</a:t>
            </a:r>
            <a:r>
              <a:rPr lang="es-ES"/>
              <a:t> 22, verde)</a:t>
            </a:r>
          </a:p>
        </p:txBody>
      </p:sp>
      <p:sp>
        <p:nvSpPr>
          <p:cNvPr id="15"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a:t>Capítulo (</a:t>
            </a:r>
            <a:r>
              <a:rPr lang="es-ES" err="1"/>
              <a:t>arial</a:t>
            </a:r>
            <a:r>
              <a:rPr lang="es-ES"/>
              <a:t> </a:t>
            </a:r>
            <a:r>
              <a:rPr lang="es-ES" err="1"/>
              <a:t>bold</a:t>
            </a:r>
            <a:r>
              <a:rPr lang="es-ES"/>
              <a:t> 18, gris oscuro)</a:t>
            </a:r>
          </a:p>
          <a:p>
            <a:pPr lvl="1"/>
            <a:r>
              <a:rPr lang="es-ES"/>
              <a:t>Subcapítulo (</a:t>
            </a:r>
            <a:r>
              <a:rPr lang="es-ES" err="1"/>
              <a:t>arial</a:t>
            </a:r>
            <a:r>
              <a:rPr lang="es-ES"/>
              <a:t> 14, gris oscuro)</a:t>
            </a:r>
          </a:p>
          <a:p>
            <a:pPr lvl="1"/>
            <a:r>
              <a:rPr lang="es-ES"/>
              <a:t>Subcapítulo (</a:t>
            </a:r>
            <a:r>
              <a:rPr lang="es-ES" err="1"/>
              <a:t>arial</a:t>
            </a:r>
            <a:r>
              <a:rPr lang="es-ES"/>
              <a:t> 14, gris oscuro)</a:t>
            </a:r>
          </a:p>
          <a:p>
            <a:pPr lvl="2"/>
            <a:r>
              <a:rPr lang="es-ES"/>
              <a:t>Tercer nivel (</a:t>
            </a:r>
            <a:r>
              <a:rPr lang="es-ES" err="1"/>
              <a:t>arial</a:t>
            </a:r>
            <a:r>
              <a:rPr lang="es-ES"/>
              <a:t> 12,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p:txBody>
      </p:sp>
    </p:spTree>
    <p:extLst>
      <p:ext uri="{BB962C8B-B14F-4D97-AF65-F5344CB8AC3E}">
        <p14:creationId xmlns:p14="http://schemas.microsoft.com/office/powerpoint/2010/main" val="288849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pPr/>
              <a:t>‹Nº›</a:t>
            </a:fld>
            <a:endParaRPr lang="es-ES" dirty="0"/>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512" y="0"/>
            <a:ext cx="2054352" cy="6858000"/>
          </a:xfrm>
          <a:prstGeom prst="rect">
            <a:avLst/>
          </a:prstGeom>
        </p:spPr>
      </p:pic>
      <p:sp>
        <p:nvSpPr>
          <p:cNvPr id="16"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a:t>Índice (</a:t>
            </a:r>
            <a:r>
              <a:rPr lang="es-ES" err="1"/>
              <a:t>arial</a:t>
            </a:r>
            <a:r>
              <a:rPr lang="es-ES"/>
              <a:t> </a:t>
            </a:r>
            <a:r>
              <a:rPr lang="es-ES" err="1"/>
              <a:t>bold</a:t>
            </a:r>
            <a:r>
              <a:rPr lang="es-ES"/>
              <a:t> 22, verde)</a:t>
            </a:r>
          </a:p>
        </p:txBody>
      </p:sp>
      <p:sp>
        <p:nvSpPr>
          <p:cNvPr id="17"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a:t>Capítulo (</a:t>
            </a:r>
            <a:r>
              <a:rPr lang="es-ES" err="1"/>
              <a:t>arial</a:t>
            </a:r>
            <a:r>
              <a:rPr lang="es-ES"/>
              <a:t> </a:t>
            </a:r>
            <a:r>
              <a:rPr lang="es-ES" err="1"/>
              <a:t>bold</a:t>
            </a:r>
            <a:r>
              <a:rPr lang="es-ES"/>
              <a:t> 18, gris oscuro)</a:t>
            </a:r>
          </a:p>
          <a:p>
            <a:pPr lvl="1"/>
            <a:r>
              <a:rPr lang="es-ES"/>
              <a:t>Subcapítulo (</a:t>
            </a:r>
            <a:r>
              <a:rPr lang="es-ES" err="1"/>
              <a:t>arial</a:t>
            </a:r>
            <a:r>
              <a:rPr lang="es-ES"/>
              <a:t> 14, gris oscuro)</a:t>
            </a:r>
          </a:p>
          <a:p>
            <a:pPr lvl="1"/>
            <a:r>
              <a:rPr lang="es-ES"/>
              <a:t>Subcapítulo (</a:t>
            </a:r>
            <a:r>
              <a:rPr lang="es-ES" err="1"/>
              <a:t>arial</a:t>
            </a:r>
            <a:r>
              <a:rPr lang="es-ES"/>
              <a:t> 14, gris oscuro)</a:t>
            </a:r>
          </a:p>
          <a:p>
            <a:pPr lvl="2"/>
            <a:r>
              <a:rPr lang="es-ES"/>
              <a:t>Tercer nivel (</a:t>
            </a:r>
            <a:r>
              <a:rPr lang="es-ES" err="1"/>
              <a:t>arial</a:t>
            </a:r>
            <a:r>
              <a:rPr lang="es-ES"/>
              <a:t> 12,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p:txBody>
      </p:sp>
    </p:spTree>
    <p:extLst>
      <p:ext uri="{BB962C8B-B14F-4D97-AF65-F5344CB8AC3E}">
        <p14:creationId xmlns:p14="http://schemas.microsoft.com/office/powerpoint/2010/main" val="129992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CFAEEE9-AD6A-4121-B8FF-B12D6A452F01}" type="slidenum">
              <a:rPr lang="es-ES" smtClean="0"/>
              <a:pPr/>
              <a:t>‹Nº›</a:t>
            </a:fld>
            <a:endParaRPr lang="es-ES" dirty="0"/>
          </a:p>
        </p:txBody>
      </p:sp>
      <p:sp>
        <p:nvSpPr>
          <p:cNvPr id="10" name="9 CuadroTexto"/>
          <p:cNvSpPr txBox="1"/>
          <p:nvPr userDrawn="1"/>
        </p:nvSpPr>
        <p:spPr>
          <a:xfrm>
            <a:off x="1115616" y="3356992"/>
            <a:ext cx="1008112" cy="369332"/>
          </a:xfrm>
          <a:prstGeom prst="rect">
            <a:avLst/>
          </a:prstGeom>
          <a:noFill/>
        </p:spPr>
        <p:txBody>
          <a:bodyPr wrap="square" rtlCol="0">
            <a:spAutoFit/>
          </a:bodyPr>
          <a:lstStyle/>
          <a:p>
            <a:r>
              <a:rPr lang="es-ES" b="1" dirty="0">
                <a:solidFill>
                  <a:schemeClr val="bg1"/>
                </a:solidFill>
                <a:latin typeface="Arial" pitchFamily="34" charset="0"/>
                <a:cs typeface="Arial" pitchFamily="34" charset="0"/>
              </a:rPr>
              <a:t>ÍNDICE</a:t>
            </a:r>
          </a:p>
        </p:txBody>
      </p:sp>
      <p:pic>
        <p:nvPicPr>
          <p:cNvPr id="7" name="6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l="13336" t="18939" r="12616" b="19389"/>
          <a:stretch/>
        </p:blipFill>
        <p:spPr>
          <a:xfrm>
            <a:off x="6732240" y="441011"/>
            <a:ext cx="2104601" cy="1168088"/>
          </a:xfrm>
          <a:prstGeom prst="rect">
            <a:avLst/>
          </a:prstGeom>
        </p:spPr>
      </p:pic>
      <p:pic>
        <p:nvPicPr>
          <p:cNvPr id="2" name="1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512" y="0"/>
            <a:ext cx="2054352" cy="6858000"/>
          </a:xfrm>
          <a:prstGeom prst="rect">
            <a:avLst/>
          </a:prstGeom>
        </p:spPr>
      </p:pic>
      <p:sp>
        <p:nvSpPr>
          <p:cNvPr id="13" name="3 Título"/>
          <p:cNvSpPr>
            <a:spLocks noGrp="1"/>
          </p:cNvSpPr>
          <p:nvPr>
            <p:ph type="title" hasCustomPrompt="1"/>
          </p:nvPr>
        </p:nvSpPr>
        <p:spPr>
          <a:xfrm>
            <a:off x="2987824" y="2204864"/>
            <a:ext cx="5616624" cy="562074"/>
          </a:xfrm>
        </p:spPr>
        <p:txBody>
          <a:bodyPr anchor="t" anchorCtr="0">
            <a:normAutofit/>
          </a:bodyPr>
          <a:lstStyle>
            <a:lvl1pPr algn="l">
              <a:defRPr sz="2200" b="1" baseline="0">
                <a:solidFill>
                  <a:srgbClr val="9AAE04"/>
                </a:solidFill>
                <a:latin typeface="Arial" pitchFamily="34" charset="0"/>
                <a:cs typeface="Arial" pitchFamily="34" charset="0"/>
              </a:defRPr>
            </a:lvl1pPr>
          </a:lstStyle>
          <a:p>
            <a:r>
              <a:rPr lang="es-ES"/>
              <a:t>Índice (</a:t>
            </a:r>
            <a:r>
              <a:rPr lang="es-ES" err="1"/>
              <a:t>arial</a:t>
            </a:r>
            <a:r>
              <a:rPr lang="es-ES"/>
              <a:t> </a:t>
            </a:r>
            <a:r>
              <a:rPr lang="es-ES" err="1"/>
              <a:t>bold</a:t>
            </a:r>
            <a:r>
              <a:rPr lang="es-ES"/>
              <a:t> 22, verde)</a:t>
            </a:r>
          </a:p>
        </p:txBody>
      </p:sp>
      <p:sp>
        <p:nvSpPr>
          <p:cNvPr id="14" name="21 Marcador de texto"/>
          <p:cNvSpPr>
            <a:spLocks noGrp="1"/>
          </p:cNvSpPr>
          <p:nvPr>
            <p:ph type="body" sz="quarter" idx="13" hasCustomPrompt="1"/>
          </p:nvPr>
        </p:nvSpPr>
        <p:spPr>
          <a:xfrm>
            <a:off x="2987824" y="2780928"/>
            <a:ext cx="5616624" cy="2376264"/>
          </a:xfrm>
        </p:spPr>
        <p:txBody>
          <a:bodyPr/>
          <a:lstStyle>
            <a:lvl1pPr marL="514350" indent="-514350">
              <a:buClr>
                <a:srgbClr val="9AAE04"/>
              </a:buClr>
              <a:buFont typeface="+mj-lt"/>
              <a:buAutoNum type="arabicPeriod"/>
              <a:defRPr sz="1800" b="1" baseline="0">
                <a:solidFill>
                  <a:srgbClr val="505050"/>
                </a:solidFill>
                <a:latin typeface="Arial" pitchFamily="34" charset="0"/>
                <a:cs typeface="Arial" pitchFamily="34" charset="0"/>
              </a:defRPr>
            </a:lvl1pPr>
            <a:lvl2pPr marL="1028700" indent="-571500">
              <a:buClr>
                <a:srgbClr val="9AAE04"/>
              </a:buClr>
              <a:buFont typeface="+mj-lt"/>
              <a:buAutoNum type="romanLcPeriod"/>
              <a:defRPr sz="1400" baseline="0">
                <a:solidFill>
                  <a:srgbClr val="505050"/>
                </a:solidFill>
                <a:latin typeface="Arial" pitchFamily="34" charset="0"/>
                <a:cs typeface="Arial" pitchFamily="34" charset="0"/>
              </a:defRPr>
            </a:lvl2pPr>
            <a:lvl3pPr>
              <a:buClr>
                <a:srgbClr val="9AAE04"/>
              </a:buClr>
              <a:defRPr sz="1200" baseline="0">
                <a:solidFill>
                  <a:srgbClr val="505050"/>
                </a:solidFill>
                <a:latin typeface="Arial" pitchFamily="34" charset="0"/>
                <a:cs typeface="Arial" pitchFamily="34" charset="0"/>
              </a:defRPr>
            </a:lvl3pPr>
            <a:lvl4pPr marL="1371600" indent="0">
              <a:buNone/>
              <a:defRPr>
                <a:latin typeface="Arial" pitchFamily="34" charset="0"/>
                <a:cs typeface="Arial" pitchFamily="34" charset="0"/>
              </a:defRPr>
            </a:lvl4pPr>
            <a:lvl5pPr marL="1828800" indent="0">
              <a:buNone/>
              <a:defRPr>
                <a:latin typeface="Arial" pitchFamily="34" charset="0"/>
                <a:cs typeface="Arial" pitchFamily="34" charset="0"/>
              </a:defRPr>
            </a:lvl5pPr>
          </a:lstStyle>
          <a:p>
            <a:pPr lvl="0"/>
            <a:r>
              <a:rPr lang="es-ES"/>
              <a:t>Capítulo (</a:t>
            </a:r>
            <a:r>
              <a:rPr lang="es-ES" err="1"/>
              <a:t>arial</a:t>
            </a:r>
            <a:r>
              <a:rPr lang="es-ES"/>
              <a:t> </a:t>
            </a:r>
            <a:r>
              <a:rPr lang="es-ES" err="1"/>
              <a:t>bold</a:t>
            </a:r>
            <a:r>
              <a:rPr lang="es-ES"/>
              <a:t> 18, gris oscuro)</a:t>
            </a:r>
          </a:p>
          <a:p>
            <a:pPr lvl="1"/>
            <a:r>
              <a:rPr lang="es-ES"/>
              <a:t>Subcapítulo (</a:t>
            </a:r>
            <a:r>
              <a:rPr lang="es-ES" err="1"/>
              <a:t>arial</a:t>
            </a:r>
            <a:r>
              <a:rPr lang="es-ES"/>
              <a:t> 14, gris oscuro)</a:t>
            </a:r>
          </a:p>
          <a:p>
            <a:pPr lvl="1"/>
            <a:r>
              <a:rPr lang="es-ES"/>
              <a:t>Subcapítulo (</a:t>
            </a:r>
            <a:r>
              <a:rPr lang="es-ES" err="1"/>
              <a:t>arial</a:t>
            </a:r>
            <a:r>
              <a:rPr lang="es-ES"/>
              <a:t> 14, gris oscuro)</a:t>
            </a:r>
          </a:p>
          <a:p>
            <a:pPr lvl="2"/>
            <a:r>
              <a:rPr lang="es-ES"/>
              <a:t>Tercer nivel (</a:t>
            </a:r>
            <a:r>
              <a:rPr lang="es-ES" err="1"/>
              <a:t>arial</a:t>
            </a:r>
            <a:r>
              <a:rPr lang="es-ES"/>
              <a:t> 12,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a:p>
            <a:pPr lvl="0"/>
            <a:r>
              <a:rPr lang="es-ES"/>
              <a:t>Capítulo (</a:t>
            </a:r>
            <a:r>
              <a:rPr lang="es-ES" err="1"/>
              <a:t>arial</a:t>
            </a:r>
            <a:r>
              <a:rPr lang="es-ES"/>
              <a:t> </a:t>
            </a:r>
            <a:r>
              <a:rPr lang="es-ES" err="1"/>
              <a:t>bold</a:t>
            </a:r>
            <a:r>
              <a:rPr lang="es-ES"/>
              <a:t> 18, gris oscuro)</a:t>
            </a:r>
          </a:p>
        </p:txBody>
      </p:sp>
    </p:spTree>
    <p:extLst>
      <p:ext uri="{BB962C8B-B14F-4D97-AF65-F5344CB8AC3E}">
        <p14:creationId xmlns:p14="http://schemas.microsoft.com/office/powerpoint/2010/main" val="213214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96718" y="1988842"/>
            <a:ext cx="8280000" cy="432000"/>
          </a:xfrm>
        </p:spPr>
        <p:txBody>
          <a:bodyPr anchor="t">
            <a:normAutofit/>
          </a:bodyPr>
          <a:lstStyle>
            <a:lvl1pPr algn="l">
              <a:defRPr sz="2400" b="1" cap="none">
                <a:solidFill>
                  <a:srgbClr val="9AAE04"/>
                </a:solidFill>
                <a:latin typeface="Arial" pitchFamily="34" charset="0"/>
                <a:cs typeface="Arial" pitchFamily="34" charset="0"/>
              </a:defRPr>
            </a:lvl1pPr>
          </a:lstStyle>
          <a:p>
            <a:r>
              <a:rPr lang="es-ES"/>
              <a:t>título (arial 24, minúscula, negrita, verde)</a:t>
            </a:r>
          </a:p>
        </p:txBody>
      </p:sp>
      <p:sp>
        <p:nvSpPr>
          <p:cNvPr id="3" name="2 Marcador de texto"/>
          <p:cNvSpPr>
            <a:spLocks noGrp="1"/>
          </p:cNvSpPr>
          <p:nvPr>
            <p:ph type="body" idx="1" hasCustomPrompt="1"/>
          </p:nvPr>
        </p:nvSpPr>
        <p:spPr>
          <a:xfrm>
            <a:off x="395536" y="2420888"/>
            <a:ext cx="8280000" cy="432048"/>
          </a:xfrm>
        </p:spPr>
        <p:txBody>
          <a:bodyPr anchor="t">
            <a:normAutofit/>
          </a:bodyPr>
          <a:lstStyle>
            <a:lvl1pPr marL="0" indent="0">
              <a:buNone/>
              <a:defRPr sz="2000">
                <a:solidFill>
                  <a:srgbClr val="969696"/>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subtítulo (arial 20, minúscula, gris)</a:t>
            </a:r>
          </a:p>
        </p:txBody>
      </p:sp>
      <p:sp>
        <p:nvSpPr>
          <p:cNvPr id="14" name="13 Marcador de contenido"/>
          <p:cNvSpPr>
            <a:spLocks noGrp="1"/>
          </p:cNvSpPr>
          <p:nvPr>
            <p:ph sz="quarter" idx="11" hasCustomPrompt="1"/>
          </p:nvPr>
        </p:nvSpPr>
        <p:spPr>
          <a:xfrm>
            <a:off x="395536" y="3068960"/>
            <a:ext cx="8280920" cy="295185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400">
                <a:solidFill>
                  <a:srgbClr val="505050"/>
                </a:solidFill>
                <a:latin typeface="Arial" pitchFamily="34" charset="0"/>
                <a:cs typeface="Arial" pitchFamily="34" charset="0"/>
              </a:defRPr>
            </a:lvl1pPr>
            <a:lvl2pPr>
              <a:defRPr sz="1200">
                <a:solidFill>
                  <a:srgbClr val="505050"/>
                </a:solidFill>
                <a:latin typeface="Arial" pitchFamily="34" charset="0"/>
                <a:cs typeface="Arial" pitchFamily="34" charset="0"/>
              </a:defRPr>
            </a:lvl2pPr>
            <a:lvl3pPr>
              <a:defRPr sz="1200">
                <a:solidFill>
                  <a:srgbClr val="505050"/>
                </a:solidFill>
                <a:latin typeface="Arial" pitchFamily="34" charset="0"/>
                <a:cs typeface="Arial" pitchFamily="34" charset="0"/>
              </a:defRPr>
            </a:lvl3pPr>
            <a:lvl4pPr>
              <a:defRPr sz="1200">
                <a:solidFill>
                  <a:srgbClr val="505050"/>
                </a:solidFill>
                <a:latin typeface="Arial" pitchFamily="34" charset="0"/>
                <a:cs typeface="Arial" pitchFamily="34" charset="0"/>
              </a:defRPr>
            </a:lvl4pPr>
            <a:lvl5pPr>
              <a:defRPr sz="1200">
                <a:solidFill>
                  <a:srgbClr val="505050"/>
                </a:solidFill>
                <a:latin typeface="Arial" pitchFamily="34" charset="0"/>
                <a:cs typeface="Arial" pitchFamily="34" charset="0"/>
              </a:defRPr>
            </a:lvl5pPr>
          </a:lstStyle>
          <a:p>
            <a:pPr lvl="0"/>
            <a:r>
              <a:rPr lang="es-ES"/>
              <a:t>Ejemplo de texto (</a:t>
            </a:r>
            <a:r>
              <a:rPr lang="es-ES" err="1"/>
              <a:t>arial</a:t>
            </a:r>
            <a:r>
              <a:rPr lang="es-ES"/>
              <a:t> 14,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
              <a:t>Ejemplo de texto Ejemplo de texto Ejemplo de texto</a:t>
            </a:r>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377" y="0"/>
            <a:ext cx="9143245" cy="1491533"/>
          </a:xfrm>
          <a:prstGeom prst="rect">
            <a:avLst/>
          </a:prstGeom>
        </p:spPr>
      </p:pic>
    </p:spTree>
    <p:extLst>
      <p:ext uri="{BB962C8B-B14F-4D97-AF65-F5344CB8AC3E}">
        <p14:creationId xmlns:p14="http://schemas.microsoft.com/office/powerpoint/2010/main" val="270422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95536" y="1988840"/>
            <a:ext cx="8280920" cy="432048"/>
          </a:xfrm>
        </p:spPr>
        <p:txBody>
          <a:bodyPr anchor="t">
            <a:normAutofit/>
          </a:bodyPr>
          <a:lstStyle>
            <a:lvl1pPr algn="l">
              <a:defRPr sz="2400" b="1">
                <a:solidFill>
                  <a:srgbClr val="9AAE04"/>
                </a:solidFill>
                <a:latin typeface="Arial" pitchFamily="34" charset="0"/>
                <a:cs typeface="Arial" pitchFamily="34" charset="0"/>
              </a:defRPr>
            </a:lvl1pPr>
          </a:lstStyle>
          <a:p>
            <a:r>
              <a:rPr lang="es-ES"/>
              <a:t>título (arial 24, minúscula, negrita, verde)</a:t>
            </a:r>
          </a:p>
        </p:txBody>
      </p:sp>
      <p:sp>
        <p:nvSpPr>
          <p:cNvPr id="3" name="2 Marcador de texto"/>
          <p:cNvSpPr>
            <a:spLocks noGrp="1"/>
          </p:cNvSpPr>
          <p:nvPr>
            <p:ph type="body" idx="1" hasCustomPrompt="1"/>
          </p:nvPr>
        </p:nvSpPr>
        <p:spPr>
          <a:xfrm>
            <a:off x="395536" y="2420888"/>
            <a:ext cx="8280920"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subtítulo (arial 20, minúscula, gris)</a:t>
            </a:r>
          </a:p>
        </p:txBody>
      </p:sp>
      <p:sp>
        <p:nvSpPr>
          <p:cNvPr id="4" name="3 Marcador de contenido"/>
          <p:cNvSpPr>
            <a:spLocks noGrp="1"/>
          </p:cNvSpPr>
          <p:nvPr>
            <p:ph sz="half" idx="2" hasCustomPrompt="1"/>
          </p:nvPr>
        </p:nvSpPr>
        <p:spPr>
          <a:xfrm>
            <a:off x="395536" y="2964085"/>
            <a:ext cx="8280920" cy="327322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Ejemplo de texto (</a:t>
            </a:r>
            <a:r>
              <a:rPr lang="es-ES" err="1"/>
              <a:t>arial</a:t>
            </a:r>
            <a:r>
              <a:rPr lang="es-ES"/>
              <a:t> 13, gris oscuro)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
              <a:t>Ejemplo de texto Ejemplo de texto Ejemplo de texto</a:t>
            </a:r>
          </a:p>
        </p:txBody>
      </p:sp>
      <p:sp>
        <p:nvSpPr>
          <p:cNvPr id="8" name="7 Marcador de pie de página"/>
          <p:cNvSpPr>
            <a:spLocks noGrp="1"/>
          </p:cNvSpPr>
          <p:nvPr>
            <p:ph type="ftr" sz="quarter" idx="11"/>
          </p:nvPr>
        </p:nvSpPr>
        <p:spPr>
          <a:xfrm>
            <a:off x="395536" y="6381328"/>
            <a:ext cx="2895600" cy="365125"/>
          </a:xfrm>
        </p:spPr>
        <p:txBody>
          <a:bodyPr/>
          <a:lstStyle>
            <a:lvl1pPr algn="l">
              <a:defRPr>
                <a:solidFill>
                  <a:schemeClr val="bg2"/>
                </a:solidFill>
              </a:defRPr>
            </a:lvl1pPr>
          </a:lstStyle>
          <a:p>
            <a:endParaRPr lang="es-ES" dirty="0"/>
          </a:p>
        </p:txBody>
      </p:sp>
      <p:sp>
        <p:nvSpPr>
          <p:cNvPr id="9" name="8 Marcador de número de diapositiva"/>
          <p:cNvSpPr>
            <a:spLocks noGrp="1"/>
          </p:cNvSpPr>
          <p:nvPr>
            <p:ph type="sldNum" sz="quarter" idx="12"/>
          </p:nvPr>
        </p:nvSpPr>
        <p:spPr>
          <a:xfrm>
            <a:off x="8028384" y="6356350"/>
            <a:ext cx="658416" cy="365125"/>
          </a:xfrm>
        </p:spPr>
        <p:txBody>
          <a:bodyPr/>
          <a:lstStyle>
            <a:lvl1pPr>
              <a:defRPr>
                <a:solidFill>
                  <a:schemeClr val="bg2"/>
                </a:solidFill>
              </a:defRPr>
            </a:lvl1pPr>
          </a:lstStyle>
          <a:p>
            <a:fld id="{E60061AB-E3E3-4B82-98B1-945D99ABF5FB}" type="slidenum">
              <a:rPr lang="es-ES" smtClean="0"/>
              <a:pPr/>
              <a:t>‹Nº›</a:t>
            </a:fld>
            <a:endParaRPr lang="es-ES" dirty="0"/>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377" y="0"/>
            <a:ext cx="9143245" cy="1491533"/>
          </a:xfrm>
          <a:prstGeom prst="rect">
            <a:avLst/>
          </a:prstGeom>
        </p:spPr>
      </p:pic>
    </p:spTree>
    <p:extLst>
      <p:ext uri="{BB962C8B-B14F-4D97-AF65-F5344CB8AC3E}">
        <p14:creationId xmlns:p14="http://schemas.microsoft.com/office/powerpoint/2010/main" val="33891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95536" y="1988840"/>
            <a:ext cx="8280920" cy="432048"/>
          </a:xfrm>
        </p:spPr>
        <p:txBody>
          <a:bodyPr anchor="t">
            <a:normAutofit/>
          </a:bodyPr>
          <a:lstStyle>
            <a:lvl1pPr algn="l">
              <a:defRPr sz="2400" b="1">
                <a:solidFill>
                  <a:srgbClr val="9AAE04"/>
                </a:solidFill>
                <a:latin typeface="Arial" pitchFamily="34" charset="0"/>
                <a:cs typeface="Arial" pitchFamily="34" charset="0"/>
              </a:defRPr>
            </a:lvl1pPr>
          </a:lstStyle>
          <a:p>
            <a:r>
              <a:rPr lang="es-ES"/>
              <a:t>título (arial 24, minúscula, negrita, verde)</a:t>
            </a:r>
          </a:p>
        </p:txBody>
      </p:sp>
      <p:sp>
        <p:nvSpPr>
          <p:cNvPr id="3" name="2 Marcador de texto"/>
          <p:cNvSpPr>
            <a:spLocks noGrp="1"/>
          </p:cNvSpPr>
          <p:nvPr>
            <p:ph type="body" idx="1" hasCustomPrompt="1"/>
          </p:nvPr>
        </p:nvSpPr>
        <p:spPr>
          <a:xfrm>
            <a:off x="395536" y="2420888"/>
            <a:ext cx="8280920"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subtítulo (arial 20, minúscula, gris)</a:t>
            </a:r>
          </a:p>
        </p:txBody>
      </p:sp>
      <p:sp>
        <p:nvSpPr>
          <p:cNvPr id="4" name="3 Marcador de contenido"/>
          <p:cNvSpPr>
            <a:spLocks noGrp="1"/>
          </p:cNvSpPr>
          <p:nvPr>
            <p:ph sz="half" idx="2" hasCustomPrompt="1"/>
          </p:nvPr>
        </p:nvSpPr>
        <p:spPr>
          <a:xfrm>
            <a:off x="395536" y="2964085"/>
            <a:ext cx="8280920" cy="327322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Ejemplo de texto (</a:t>
            </a:r>
            <a:r>
              <a:rPr lang="es-ES" err="1"/>
              <a:t>arial</a:t>
            </a:r>
            <a:r>
              <a:rPr lang="es-ES"/>
              <a:t>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
              <a:t>Ejemplo de texto Ejemplo de texto Ejemplo de texto</a:t>
            </a:r>
          </a:p>
        </p:txBody>
      </p:sp>
      <p:sp>
        <p:nvSpPr>
          <p:cNvPr id="8" name="7 Marcador de pie de página"/>
          <p:cNvSpPr>
            <a:spLocks noGrp="1"/>
          </p:cNvSpPr>
          <p:nvPr>
            <p:ph type="ftr" sz="quarter" idx="11"/>
          </p:nvPr>
        </p:nvSpPr>
        <p:spPr>
          <a:xfrm>
            <a:off x="395536" y="6381328"/>
            <a:ext cx="2895600" cy="365125"/>
          </a:xfrm>
        </p:spPr>
        <p:txBody>
          <a:bodyPr/>
          <a:lstStyle>
            <a:lvl1pPr algn="l">
              <a:defRPr>
                <a:solidFill>
                  <a:schemeClr val="bg2"/>
                </a:solidFill>
              </a:defRPr>
            </a:lvl1pPr>
          </a:lstStyle>
          <a:p>
            <a:endParaRPr lang="es-ES" dirty="0"/>
          </a:p>
        </p:txBody>
      </p:sp>
      <p:sp>
        <p:nvSpPr>
          <p:cNvPr id="9" name="8 Marcador de número de diapositiva"/>
          <p:cNvSpPr>
            <a:spLocks noGrp="1"/>
          </p:cNvSpPr>
          <p:nvPr>
            <p:ph type="sldNum" sz="quarter" idx="12"/>
          </p:nvPr>
        </p:nvSpPr>
        <p:spPr>
          <a:xfrm>
            <a:off x="8028384" y="6356350"/>
            <a:ext cx="658416" cy="365125"/>
          </a:xfrm>
        </p:spPr>
        <p:txBody>
          <a:bodyPr/>
          <a:lstStyle>
            <a:lvl1pPr>
              <a:defRPr>
                <a:solidFill>
                  <a:schemeClr val="bg2"/>
                </a:solidFill>
              </a:defRPr>
            </a:lvl1pPr>
          </a:lstStyle>
          <a:p>
            <a:fld id="{E60061AB-E3E3-4B82-98B1-945D99ABF5FB}" type="slidenum">
              <a:rPr lang="es-ES" smtClean="0"/>
              <a:pPr/>
              <a:t>‹Nº›</a:t>
            </a:fld>
            <a:endParaRPr lang="es-ES" dirty="0"/>
          </a:p>
        </p:txBody>
      </p:sp>
      <p:pic>
        <p:nvPicPr>
          <p:cNvPr id="5" name="4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672"/>
          <a:stretch/>
        </p:blipFill>
        <p:spPr>
          <a:xfrm>
            <a:off x="377" y="0"/>
            <a:ext cx="9143245" cy="1484784"/>
          </a:xfrm>
          <a:prstGeom prst="rect">
            <a:avLst/>
          </a:prstGeom>
        </p:spPr>
      </p:pic>
    </p:spTree>
    <p:extLst>
      <p:ext uri="{BB962C8B-B14F-4D97-AF65-F5344CB8AC3E}">
        <p14:creationId xmlns:p14="http://schemas.microsoft.com/office/powerpoint/2010/main" val="382512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mparación">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395536" y="1988840"/>
            <a:ext cx="8280920" cy="432048"/>
          </a:xfrm>
        </p:spPr>
        <p:txBody>
          <a:bodyPr anchor="t">
            <a:normAutofit/>
          </a:bodyPr>
          <a:lstStyle>
            <a:lvl1pPr algn="l">
              <a:defRPr sz="2400" b="1">
                <a:solidFill>
                  <a:srgbClr val="9AAE04"/>
                </a:solidFill>
                <a:latin typeface="Arial" pitchFamily="34" charset="0"/>
                <a:cs typeface="Arial" pitchFamily="34" charset="0"/>
              </a:defRPr>
            </a:lvl1pPr>
          </a:lstStyle>
          <a:p>
            <a:r>
              <a:rPr lang="es-ES"/>
              <a:t>título (arial 24, minúscula, negrita, verde)</a:t>
            </a:r>
          </a:p>
        </p:txBody>
      </p:sp>
      <p:sp>
        <p:nvSpPr>
          <p:cNvPr id="3" name="2 Marcador de texto"/>
          <p:cNvSpPr>
            <a:spLocks noGrp="1"/>
          </p:cNvSpPr>
          <p:nvPr>
            <p:ph type="body" idx="1" hasCustomPrompt="1"/>
          </p:nvPr>
        </p:nvSpPr>
        <p:spPr>
          <a:xfrm>
            <a:off x="395536" y="2420888"/>
            <a:ext cx="8280920" cy="432048"/>
          </a:xfrm>
        </p:spPr>
        <p:txBody>
          <a:bodyPr anchor="t">
            <a:noAutofit/>
          </a:bodyPr>
          <a:lstStyle>
            <a:lvl1pPr marL="0" indent="0">
              <a:buNone/>
              <a:defRPr sz="2000" b="0">
                <a:solidFill>
                  <a:srgbClr val="969696"/>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subtítulo (arial 20, minúscula, gris)</a:t>
            </a:r>
          </a:p>
        </p:txBody>
      </p:sp>
      <p:sp>
        <p:nvSpPr>
          <p:cNvPr id="4" name="3 Marcador de contenido"/>
          <p:cNvSpPr>
            <a:spLocks noGrp="1"/>
          </p:cNvSpPr>
          <p:nvPr>
            <p:ph sz="half" idx="2" hasCustomPrompt="1"/>
          </p:nvPr>
        </p:nvSpPr>
        <p:spPr>
          <a:xfrm>
            <a:off x="395536" y="2964085"/>
            <a:ext cx="8280920" cy="3273227"/>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s-ES" sz="1400" b="0" i="0" u="none" strike="noStrike" baseline="0" smtClean="0">
                <a:solidFill>
                  <a:srgbClr val="505050"/>
                </a:solidFill>
                <a:latin typeface="Arial" pitchFamily="34" charset="0"/>
                <a:cs typeface="Arial"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Ejemplo de texto (</a:t>
            </a:r>
            <a:r>
              <a:rPr lang="es-ES" err="1"/>
              <a:t>arial</a:t>
            </a:r>
            <a:r>
              <a:rPr lang="es-ES"/>
              <a:t> 14, gris)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
              <a:t>Ejemplo de texto Ejemplo de texto Ejemplo de texto</a:t>
            </a:r>
          </a:p>
        </p:txBody>
      </p:sp>
      <p:sp>
        <p:nvSpPr>
          <p:cNvPr id="8" name="7 Marcador de pie de página"/>
          <p:cNvSpPr>
            <a:spLocks noGrp="1"/>
          </p:cNvSpPr>
          <p:nvPr>
            <p:ph type="ftr" sz="quarter" idx="11"/>
          </p:nvPr>
        </p:nvSpPr>
        <p:spPr>
          <a:xfrm>
            <a:off x="395536" y="6381328"/>
            <a:ext cx="2895600" cy="365125"/>
          </a:xfrm>
        </p:spPr>
        <p:txBody>
          <a:bodyPr/>
          <a:lstStyle>
            <a:lvl1pPr algn="l">
              <a:defRPr>
                <a:solidFill>
                  <a:schemeClr val="bg2"/>
                </a:solidFill>
              </a:defRPr>
            </a:lvl1pPr>
          </a:lstStyle>
          <a:p>
            <a:endParaRPr lang="es-ES" dirty="0"/>
          </a:p>
        </p:txBody>
      </p:sp>
      <p:sp>
        <p:nvSpPr>
          <p:cNvPr id="9" name="8 Marcador de número de diapositiva"/>
          <p:cNvSpPr>
            <a:spLocks noGrp="1"/>
          </p:cNvSpPr>
          <p:nvPr>
            <p:ph type="sldNum" sz="quarter" idx="12"/>
          </p:nvPr>
        </p:nvSpPr>
        <p:spPr>
          <a:xfrm>
            <a:off x="8028384" y="6356350"/>
            <a:ext cx="658416" cy="365125"/>
          </a:xfrm>
        </p:spPr>
        <p:txBody>
          <a:bodyPr/>
          <a:lstStyle>
            <a:lvl1pPr>
              <a:defRPr>
                <a:solidFill>
                  <a:schemeClr val="bg2"/>
                </a:solidFill>
              </a:defRPr>
            </a:lvl1pPr>
          </a:lstStyle>
          <a:p>
            <a:fld id="{E60061AB-E3E3-4B82-98B1-945D99ABF5FB}" type="slidenum">
              <a:rPr lang="es-ES" smtClean="0"/>
              <a:pPr/>
              <a:t>‹Nº›</a:t>
            </a:fld>
            <a:endParaRPr lang="es-ES" dirty="0"/>
          </a:p>
        </p:txBody>
      </p:sp>
      <p:pic>
        <p:nvPicPr>
          <p:cNvPr id="6" name="5 Imagen"/>
          <p:cNvPicPr>
            <a:picLocks noChangeAspect="1"/>
          </p:cNvPicPr>
          <p:nvPr userDrawn="1"/>
        </p:nvPicPr>
        <p:blipFill rotWithShape="1">
          <a:blip r:embed="rId2" cstate="print">
            <a:extLst>
              <a:ext uri="{28A0092B-C50C-407E-A947-70E740481C1C}">
                <a14:useLocalDpi xmlns:a14="http://schemas.microsoft.com/office/drawing/2010/main" val="0"/>
              </a:ext>
            </a:extLst>
          </a:blip>
          <a:srcRect t="6248"/>
          <a:stretch/>
        </p:blipFill>
        <p:spPr>
          <a:xfrm>
            <a:off x="377" y="0"/>
            <a:ext cx="9143245" cy="1491533"/>
          </a:xfrm>
          <a:prstGeom prst="rect">
            <a:avLst/>
          </a:prstGeom>
        </p:spPr>
      </p:pic>
    </p:spTree>
    <p:extLst>
      <p:ext uri="{BB962C8B-B14F-4D97-AF65-F5344CB8AC3E}">
        <p14:creationId xmlns:p14="http://schemas.microsoft.com/office/powerpoint/2010/main" val="111863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061AB-E3E3-4B82-98B1-945D99ABF5FB}" type="slidenum">
              <a:rPr lang="es-ES" smtClean="0"/>
              <a:pPr/>
              <a:t>‹Nº›</a:t>
            </a:fld>
            <a:endParaRPr lang="es-ES" dirty="0"/>
          </a:p>
        </p:txBody>
      </p:sp>
    </p:spTree>
    <p:extLst>
      <p:ext uri="{BB962C8B-B14F-4D97-AF65-F5344CB8AC3E}">
        <p14:creationId xmlns:p14="http://schemas.microsoft.com/office/powerpoint/2010/main" val="3299921331"/>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51" r:id="rId6"/>
    <p:sldLayoutId id="2147483653" r:id="rId7"/>
    <p:sldLayoutId id="2147483671" r:id="rId8"/>
    <p:sldLayoutId id="2147483672" r:id="rId9"/>
    <p:sldLayoutId id="2147483667" r:id="rId10"/>
    <p:sldLayoutId id="2147483668" r:id="rId11"/>
    <p:sldLayoutId id="2147483670" r:id="rId12"/>
    <p:sldLayoutId id="2147483649" r:id="rId13"/>
    <p:sldLayoutId id="2147483669" r:id="rId14"/>
    <p:sldLayoutId id="2147483673"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1912" y="2079270"/>
            <a:ext cx="9212262" cy="2004152"/>
          </a:xfrm>
          <a:prstGeom prst="rect">
            <a:avLst/>
          </a:prstGeom>
          <a:solidFill>
            <a:srgbClr val="9AAE0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6" name="5 CuadroTexto"/>
          <p:cNvSpPr txBox="1"/>
          <p:nvPr/>
        </p:nvSpPr>
        <p:spPr>
          <a:xfrm>
            <a:off x="539552" y="2543999"/>
            <a:ext cx="7776864" cy="553998"/>
          </a:xfrm>
          <a:prstGeom prst="rect">
            <a:avLst/>
          </a:prstGeom>
          <a:noFill/>
        </p:spPr>
        <p:txBody>
          <a:bodyPr wrap="square" rtlCol="0">
            <a:spAutoFit/>
          </a:bodyPr>
          <a:lstStyle/>
          <a:p>
            <a:r>
              <a:rPr lang="es-AR" sz="3000" b="1" dirty="0" smtClean="0">
                <a:solidFill>
                  <a:schemeClr val="bg1"/>
                </a:solidFill>
                <a:latin typeface="Arial" pitchFamily="34" charset="0"/>
                <a:cs typeface="Arial" pitchFamily="34" charset="0"/>
              </a:rPr>
              <a:t>Dashboards</a:t>
            </a:r>
            <a:r>
              <a:rPr lang="es-ES" sz="3000" b="1" dirty="0" smtClean="0">
                <a:solidFill>
                  <a:schemeClr val="bg1"/>
                </a:solidFill>
                <a:latin typeface="Arial" pitchFamily="34" charset="0"/>
                <a:cs typeface="Arial" pitchFamily="34" charset="0"/>
              </a:rPr>
              <a:t> </a:t>
            </a:r>
            <a:r>
              <a:rPr lang="es-ES" sz="3000" b="1" dirty="0" smtClean="0">
                <a:solidFill>
                  <a:schemeClr val="bg1"/>
                </a:solidFill>
                <a:latin typeface="Arial" pitchFamily="34" charset="0"/>
                <a:cs typeface="Arial" pitchFamily="34" charset="0"/>
              </a:rPr>
              <a:t>Personalizados</a:t>
            </a:r>
            <a:endParaRPr lang="es-ES" sz="3000" b="1" dirty="0">
              <a:solidFill>
                <a:schemeClr val="bg1"/>
              </a:solidFill>
              <a:latin typeface="Arial" pitchFamily="34" charset="0"/>
              <a:cs typeface="Arial" pitchFamily="34" charset="0"/>
            </a:endParaRPr>
          </a:p>
        </p:txBody>
      </p:sp>
      <p:sp>
        <p:nvSpPr>
          <p:cNvPr id="7" name="6 CuadroTexto"/>
          <p:cNvSpPr txBox="1"/>
          <p:nvPr/>
        </p:nvSpPr>
        <p:spPr>
          <a:xfrm>
            <a:off x="539552" y="2998113"/>
            <a:ext cx="5256584" cy="430887"/>
          </a:xfrm>
          <a:prstGeom prst="rect">
            <a:avLst/>
          </a:prstGeom>
          <a:noFill/>
        </p:spPr>
        <p:txBody>
          <a:bodyPr wrap="square" rtlCol="0">
            <a:spAutoFit/>
          </a:bodyPr>
          <a:lstStyle/>
          <a:p>
            <a:r>
              <a:rPr lang="es-ES" sz="2200" b="0" dirty="0" smtClean="0">
                <a:solidFill>
                  <a:schemeClr val="bg1"/>
                </a:solidFill>
                <a:latin typeface="Arial" pitchFamily="34" charset="0"/>
                <a:cs typeface="Arial" pitchFamily="34" charset="0"/>
              </a:rPr>
              <a:t>Mayo 2019</a:t>
            </a:r>
            <a:endParaRPr lang="es-ES" sz="2200" b="0" dirty="0">
              <a:solidFill>
                <a:schemeClr val="bg1"/>
              </a:solidFill>
              <a:latin typeface="Arial" pitchFamily="34" charset="0"/>
              <a:cs typeface="Arial"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445" y="3213055"/>
            <a:ext cx="3834067" cy="1152049"/>
          </a:xfrm>
          <a:prstGeom prst="rect">
            <a:avLst/>
          </a:prstGeom>
        </p:spPr>
      </p:pic>
      <p:pic>
        <p:nvPicPr>
          <p:cNvPr id="8" name="Picture 26"/>
          <p:cNvPicPr>
            <a:picLocks noChangeAspect="1"/>
          </p:cNvPicPr>
          <p:nvPr/>
        </p:nvPicPr>
        <p:blipFill rotWithShape="1">
          <a:blip r:embed="rId3">
            <a:duotone>
              <a:prstClr val="black"/>
              <a:schemeClr val="accent3">
                <a:tint val="45000"/>
                <a:satMod val="400000"/>
              </a:schemeClr>
            </a:duotone>
          </a:blip>
          <a:srcRect l="17497"/>
          <a:stretch/>
        </p:blipFill>
        <p:spPr>
          <a:xfrm>
            <a:off x="5346445" y="4167305"/>
            <a:ext cx="3256721" cy="2473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3929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a:xfrm>
            <a:off x="8100392" y="6448848"/>
            <a:ext cx="658416" cy="365125"/>
          </a:xfrm>
        </p:spPr>
        <p:txBody>
          <a:bodyPr/>
          <a:lstStyle/>
          <a:p>
            <a:fld id="{E60061AB-E3E3-4B82-98B1-945D99ABF5FB}" type="slidenum">
              <a:rPr lang="es-ES" smtClean="0">
                <a:solidFill>
                  <a:schemeClr val="tx1">
                    <a:lumMod val="75000"/>
                    <a:lumOff val="25000"/>
                  </a:schemeClr>
                </a:solidFill>
                <a:latin typeface="Century Gothic" panose="020B0502020202020204" pitchFamily="34" charset="0"/>
              </a:rPr>
              <a:pPr/>
              <a:t>10</a:t>
            </a:fld>
            <a:endParaRPr lang="es-ES" dirty="0">
              <a:solidFill>
                <a:schemeClr val="tx1">
                  <a:lumMod val="75000"/>
                  <a:lumOff val="25000"/>
                </a:schemeClr>
              </a:solidFill>
              <a:latin typeface="Century Gothic" panose="020B0502020202020204" pitchFamily="34" charset="0"/>
            </a:endParaRPr>
          </a:p>
        </p:txBody>
      </p:sp>
      <p:sp>
        <p:nvSpPr>
          <p:cNvPr id="5" name="16 Título"/>
          <p:cNvSpPr txBox="1">
            <a:spLocks/>
          </p:cNvSpPr>
          <p:nvPr/>
        </p:nvSpPr>
        <p:spPr>
          <a:xfrm>
            <a:off x="395536" y="1412776"/>
            <a:ext cx="8568952"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7"/>
            </a:pPr>
            <a:r>
              <a:rPr lang="es-AR" sz="2000" b="1" dirty="0" smtClean="0">
                <a:solidFill>
                  <a:schemeClr val="tx2"/>
                </a:solidFill>
                <a:latin typeface="Century Gothic" panose="020B0502020202020204" pitchFamily="34" charset="0"/>
              </a:rPr>
              <a:t>Dashboard Personalizado en el Home.</a:t>
            </a:r>
            <a:endParaRPr lang="es-AR" sz="2000" b="1" dirty="0">
              <a:solidFill>
                <a:schemeClr val="tx2"/>
              </a:solidFill>
              <a:latin typeface="Century Gothic" panose="020B0502020202020204" pitchFamily="34" charset="0"/>
            </a:endParaRPr>
          </a:p>
        </p:txBody>
      </p:sp>
      <p:sp>
        <p:nvSpPr>
          <p:cNvPr id="13" name="5 Rectángulo"/>
          <p:cNvSpPr/>
          <p:nvPr/>
        </p:nvSpPr>
        <p:spPr>
          <a:xfrm>
            <a:off x="395536" y="1917601"/>
            <a:ext cx="8351838" cy="430887"/>
          </a:xfrm>
          <a:prstGeom prst="rect">
            <a:avLst/>
          </a:prstGeom>
        </p:spPr>
        <p:txBody>
          <a:bodyPr>
            <a:spAutoFit/>
          </a:bodyPr>
          <a:lstStyle/>
          <a:p>
            <a:pPr fontAlgn="auto">
              <a:spcBef>
                <a:spcPts val="0"/>
              </a:spcBef>
              <a:spcAft>
                <a:spcPts val="0"/>
              </a:spcAft>
              <a:defRPr/>
            </a:pPr>
            <a:r>
              <a:rPr lang="en-US" sz="1100" dirty="0" smtClean="0">
                <a:solidFill>
                  <a:schemeClr val="bg2">
                    <a:lumMod val="75000"/>
                  </a:schemeClr>
                </a:solidFill>
                <a:latin typeface="Century Gothic" panose="020B0502020202020204" pitchFamily="34" charset="0"/>
              </a:rPr>
              <a:t>Con </a:t>
            </a:r>
            <a:r>
              <a:rPr lang="es-AR" sz="1100" dirty="0" smtClean="0">
                <a:solidFill>
                  <a:schemeClr val="bg2">
                    <a:lumMod val="75000"/>
                  </a:schemeClr>
                </a:solidFill>
                <a:latin typeface="Century Gothic" panose="020B0502020202020204" pitchFamily="34" charset="0"/>
              </a:rPr>
              <a:t>todos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estos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pasos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ya</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tendremos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nuestro</a:t>
            </a:r>
            <a:r>
              <a:rPr lang="en-US" sz="1100" dirty="0" smtClean="0">
                <a:solidFill>
                  <a:schemeClr val="bg2">
                    <a:lumMod val="75000"/>
                  </a:schemeClr>
                </a:solidFill>
                <a:latin typeface="Century Gothic" panose="020B0502020202020204" pitchFamily="34" charset="0"/>
              </a:rPr>
              <a:t> Dashboard </a:t>
            </a:r>
            <a:r>
              <a:rPr lang="es-AR" sz="1100" dirty="0" smtClean="0">
                <a:solidFill>
                  <a:schemeClr val="bg2">
                    <a:lumMod val="75000"/>
                  </a:schemeClr>
                </a:solidFill>
                <a:latin typeface="Century Gothic" panose="020B0502020202020204" pitchFamily="34" charset="0"/>
              </a:rPr>
              <a:t>personalizado</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el Home, el </a:t>
            </a:r>
            <a:r>
              <a:rPr lang="es-AR" sz="1100" dirty="0" smtClean="0">
                <a:solidFill>
                  <a:schemeClr val="bg2">
                    <a:lumMod val="75000"/>
                  </a:schemeClr>
                </a:solidFill>
                <a:latin typeface="Century Gothic" panose="020B0502020202020204" pitchFamily="34" charset="0"/>
              </a:rPr>
              <a:t>cual</a:t>
            </a:r>
            <a:r>
              <a:rPr lang="en-US" sz="1100" dirty="0" smtClean="0">
                <a:solidFill>
                  <a:schemeClr val="bg2">
                    <a:lumMod val="75000"/>
                  </a:schemeClr>
                </a:solidFill>
                <a:latin typeface="Century Gothic" panose="020B0502020202020204" pitchFamily="34" charset="0"/>
              </a:rPr>
              <a:t> se </a:t>
            </a:r>
            <a:r>
              <a:rPr lang="es-AR" sz="1100" dirty="0" smtClean="0">
                <a:solidFill>
                  <a:schemeClr val="bg2">
                    <a:lumMod val="75000"/>
                  </a:schemeClr>
                </a:solidFill>
                <a:latin typeface="Century Gothic" panose="020B0502020202020204" pitchFamily="34" charset="0"/>
              </a:rPr>
              <a:t>estará</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actualizando</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automáticamente</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dependiendo</a:t>
            </a:r>
            <a:r>
              <a:rPr lang="en-US" sz="1100" dirty="0" smtClean="0">
                <a:solidFill>
                  <a:schemeClr val="bg2">
                    <a:lumMod val="75000"/>
                  </a:schemeClr>
                </a:solidFill>
                <a:latin typeface="Century Gothic" panose="020B0502020202020204" pitchFamily="34" charset="0"/>
              </a:rPr>
              <a:t> del </a:t>
            </a:r>
            <a:r>
              <a:rPr lang="es-AR" sz="1100" dirty="0" smtClean="0">
                <a:solidFill>
                  <a:schemeClr val="bg2">
                    <a:lumMod val="75000"/>
                  </a:schemeClr>
                </a:solidFill>
                <a:latin typeface="Century Gothic" panose="020B0502020202020204" pitchFamily="34" charset="0"/>
              </a:rPr>
              <a:t>tiempo</a:t>
            </a:r>
            <a:r>
              <a:rPr lang="en-US" sz="1100" dirty="0" smtClean="0">
                <a:solidFill>
                  <a:schemeClr val="bg2">
                    <a:lumMod val="75000"/>
                  </a:schemeClr>
                </a:solidFill>
                <a:latin typeface="Century Gothic" panose="020B0502020202020204" pitchFamily="34" charset="0"/>
              </a:rPr>
              <a:t> que </a:t>
            </a:r>
            <a:r>
              <a:rPr lang="es-AR" sz="1100" dirty="0" smtClean="0">
                <a:solidFill>
                  <a:schemeClr val="bg2">
                    <a:lumMod val="75000"/>
                  </a:schemeClr>
                </a:solidFill>
                <a:latin typeface="Century Gothic" panose="020B0502020202020204" pitchFamily="34" charset="0"/>
              </a:rPr>
              <a:t>establecimos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previamente</a:t>
            </a:r>
            <a:r>
              <a:rPr lang="en-US" sz="1100" dirty="0" smtClean="0">
                <a:solidFill>
                  <a:schemeClr val="bg2">
                    <a:lumMod val="75000"/>
                  </a:schemeClr>
                </a:solidFill>
                <a:latin typeface="Century Gothic" panose="020B0502020202020204" pitchFamily="34" charset="0"/>
              </a:rPr>
              <a:t>:</a:t>
            </a:r>
          </a:p>
        </p:txBody>
      </p:sp>
      <p:pic>
        <p:nvPicPr>
          <p:cNvPr id="2" name="Imagen 1"/>
          <p:cNvPicPr>
            <a:picLocks noChangeAspect="1"/>
          </p:cNvPicPr>
          <p:nvPr/>
        </p:nvPicPr>
        <p:blipFill>
          <a:blip r:embed="rId3"/>
          <a:stretch>
            <a:fillRect/>
          </a:stretch>
        </p:blipFill>
        <p:spPr>
          <a:xfrm>
            <a:off x="614266" y="2515914"/>
            <a:ext cx="7486126" cy="2133360"/>
          </a:xfrm>
          <a:prstGeom prst="rect">
            <a:avLst/>
          </a:prstGeom>
        </p:spPr>
      </p:pic>
      <p:pic>
        <p:nvPicPr>
          <p:cNvPr id="3" name="Imagen 2"/>
          <p:cNvPicPr>
            <a:picLocks noChangeAspect="1"/>
          </p:cNvPicPr>
          <p:nvPr/>
        </p:nvPicPr>
        <p:blipFill>
          <a:blip r:embed="rId4"/>
          <a:stretch>
            <a:fillRect/>
          </a:stretch>
        </p:blipFill>
        <p:spPr>
          <a:xfrm>
            <a:off x="614266" y="4826945"/>
            <a:ext cx="4402135" cy="1694741"/>
          </a:xfrm>
          <a:prstGeom prst="rect">
            <a:avLst/>
          </a:prstGeom>
        </p:spPr>
      </p:pic>
      <p:sp>
        <p:nvSpPr>
          <p:cNvPr id="18" name="5 Rectángulo"/>
          <p:cNvSpPr/>
          <p:nvPr/>
        </p:nvSpPr>
        <p:spPr>
          <a:xfrm>
            <a:off x="4968081" y="4148062"/>
            <a:ext cx="3996407" cy="2462213"/>
          </a:xfrm>
          <a:prstGeom prst="rect">
            <a:avLst/>
          </a:prstGeom>
        </p:spPr>
        <p:txBody>
          <a:bodyPr wrap="square">
            <a:spAutoFit/>
          </a:bodyPr>
          <a:lstStyle/>
          <a:p>
            <a:pPr fontAlgn="auto">
              <a:spcBef>
                <a:spcPts val="0"/>
              </a:spcBef>
              <a:spcAft>
                <a:spcPts val="0"/>
              </a:spcAft>
              <a:defRPr/>
            </a:pPr>
            <a:r>
              <a:rPr lang="en-US" sz="1100" b="1" dirty="0" smtClean="0">
                <a:solidFill>
                  <a:srgbClr val="FF0000"/>
                </a:solidFill>
                <a:latin typeface="Century Gothic" panose="020B0502020202020204" pitchFamily="34" charset="0"/>
              </a:rPr>
              <a:t>NOTA: </a:t>
            </a:r>
          </a:p>
          <a:p>
            <a:pPr fontAlgn="auto">
              <a:spcBef>
                <a:spcPts val="0"/>
              </a:spcBef>
              <a:spcAft>
                <a:spcPts val="0"/>
              </a:spcAft>
              <a:defRPr/>
            </a:pPr>
            <a:endParaRPr lang="en-US" sz="1100" b="1" dirty="0" smtClean="0">
              <a:solidFill>
                <a:srgbClr val="FF0000"/>
              </a:solidFill>
              <a:latin typeface="Century Gothic" panose="020B0502020202020204" pitchFamily="34" charset="0"/>
            </a:endParaRPr>
          </a:p>
          <a:p>
            <a:pPr marL="171450" indent="-171450" fontAlgn="auto">
              <a:spcBef>
                <a:spcPts val="0"/>
              </a:spcBef>
              <a:spcAft>
                <a:spcPts val="0"/>
              </a:spcAft>
              <a:buFont typeface="Arial" panose="020B0604020202020204" pitchFamily="34" charset="0"/>
              <a:buChar char="•"/>
              <a:defRPr/>
            </a:pPr>
            <a:r>
              <a:rPr lang="es-AR" sz="1100" dirty="0" smtClean="0">
                <a:latin typeface="Century Gothic" panose="020B0502020202020204" pitchFamily="34" charset="0"/>
              </a:rPr>
              <a:t>Podemos</a:t>
            </a:r>
            <a:r>
              <a:rPr lang="en-US" sz="1100" dirty="0" smtClean="0">
                <a:latin typeface="Century Gothic" panose="020B0502020202020204" pitchFamily="34" charset="0"/>
              </a:rPr>
              <a:t> </a:t>
            </a:r>
            <a:r>
              <a:rPr lang="es-AR" sz="1100" dirty="0" smtClean="0">
                <a:latin typeface="Century Gothic" panose="020B0502020202020204" pitchFamily="34" charset="0"/>
              </a:rPr>
              <a:t>crear</a:t>
            </a:r>
            <a:r>
              <a:rPr lang="en-US" sz="1100" dirty="0" smtClean="0">
                <a:latin typeface="Century Gothic" panose="020B0502020202020204" pitchFamily="34" charset="0"/>
              </a:rPr>
              <a:t> </a:t>
            </a:r>
            <a:r>
              <a:rPr lang="es-AR" sz="1100" dirty="0" smtClean="0">
                <a:latin typeface="Century Gothic" panose="020B0502020202020204" pitchFamily="34" charset="0"/>
              </a:rPr>
              <a:t>todos</a:t>
            </a:r>
            <a:r>
              <a:rPr lang="en-US" sz="1100" dirty="0" smtClean="0">
                <a:latin typeface="Century Gothic" panose="020B0502020202020204" pitchFamily="34" charset="0"/>
              </a:rPr>
              <a:t> </a:t>
            </a:r>
            <a:r>
              <a:rPr lang="es-AR" sz="1100" dirty="0" smtClean="0">
                <a:latin typeface="Century Gothic" panose="020B0502020202020204" pitchFamily="34" charset="0"/>
              </a:rPr>
              <a:t>los</a:t>
            </a:r>
            <a:r>
              <a:rPr lang="en-US" sz="1100" dirty="0" smtClean="0">
                <a:latin typeface="Century Gothic" panose="020B0502020202020204" pitchFamily="34" charset="0"/>
              </a:rPr>
              <a:t> Tiles que </a:t>
            </a:r>
            <a:r>
              <a:rPr lang="es-AR" sz="1100" dirty="0" smtClean="0">
                <a:latin typeface="Century Gothic" panose="020B0502020202020204" pitchFamily="34" charset="0"/>
              </a:rPr>
              <a:t>queramos</a:t>
            </a:r>
            <a:r>
              <a:rPr lang="en-US" sz="1100" dirty="0" smtClean="0">
                <a:latin typeface="Century Gothic" panose="020B0502020202020204" pitchFamily="34" charset="0"/>
              </a:rPr>
              <a:t>.</a:t>
            </a:r>
          </a:p>
          <a:p>
            <a:pPr marL="171450" indent="-171450" fontAlgn="auto">
              <a:spcBef>
                <a:spcPts val="0"/>
              </a:spcBef>
              <a:spcAft>
                <a:spcPts val="0"/>
              </a:spcAft>
              <a:buFont typeface="Arial" panose="020B0604020202020204" pitchFamily="34" charset="0"/>
              <a:buChar char="•"/>
              <a:defRPr/>
            </a:pPr>
            <a:endParaRPr lang="en-US" sz="1100" dirty="0" smtClean="0">
              <a:latin typeface="Century Gothic" panose="020B0502020202020204" pitchFamily="34" charset="0"/>
            </a:endParaRPr>
          </a:p>
          <a:p>
            <a:pPr marL="171450" indent="-171450" fontAlgn="auto">
              <a:spcBef>
                <a:spcPts val="0"/>
              </a:spcBef>
              <a:spcAft>
                <a:spcPts val="0"/>
              </a:spcAft>
              <a:buFont typeface="Arial" panose="020B0604020202020204" pitchFamily="34" charset="0"/>
              <a:buChar char="•"/>
              <a:defRPr/>
            </a:pPr>
            <a:r>
              <a:rPr lang="es-AR" sz="1100" dirty="0" smtClean="0">
                <a:latin typeface="Century Gothic" panose="020B0502020202020204" pitchFamily="34" charset="0"/>
              </a:rPr>
              <a:t>Podemos</a:t>
            </a:r>
            <a:r>
              <a:rPr lang="en-US" sz="1100" dirty="0" smtClean="0">
                <a:latin typeface="Century Gothic" panose="020B0502020202020204" pitchFamily="34" charset="0"/>
              </a:rPr>
              <a:t> </a:t>
            </a:r>
            <a:r>
              <a:rPr lang="es-AR" sz="1100" dirty="0" smtClean="0">
                <a:latin typeface="Century Gothic" panose="020B0502020202020204" pitchFamily="34" charset="0"/>
              </a:rPr>
              <a:t>u</a:t>
            </a:r>
            <a:r>
              <a:rPr lang="es-AR" sz="1100" dirty="0" smtClean="0">
                <a:latin typeface="Century Gothic" panose="020B0502020202020204" pitchFamily="34" charset="0"/>
              </a:rPr>
              <a:t>tilizar</a:t>
            </a:r>
            <a:r>
              <a:rPr lang="en-US" sz="1100" dirty="0" smtClean="0">
                <a:latin typeface="Century Gothic" panose="020B0502020202020204" pitchFamily="34" charset="0"/>
              </a:rPr>
              <a:t> el </a:t>
            </a:r>
            <a:r>
              <a:rPr lang="es-AR" sz="1100" dirty="0" smtClean="0">
                <a:latin typeface="Century Gothic" panose="020B0502020202020204" pitchFamily="34" charset="0"/>
              </a:rPr>
              <a:t>mismo</a:t>
            </a:r>
            <a:r>
              <a:rPr lang="en-US" sz="1100" dirty="0" smtClean="0">
                <a:latin typeface="Century Gothic" panose="020B0502020202020204" pitchFamily="34" charset="0"/>
              </a:rPr>
              <a:t> Store Procedure </a:t>
            </a:r>
            <a:r>
              <a:rPr lang="en-US" sz="1100" dirty="0" err="1" smtClean="0">
                <a:latin typeface="Century Gothic" panose="020B0502020202020204" pitchFamily="34" charset="0"/>
              </a:rPr>
              <a:t>varias</a:t>
            </a:r>
            <a:r>
              <a:rPr lang="en-US" sz="1100" dirty="0" smtClean="0">
                <a:latin typeface="Century Gothic" panose="020B0502020202020204" pitchFamily="34" charset="0"/>
              </a:rPr>
              <a:t> </a:t>
            </a:r>
            <a:r>
              <a:rPr lang="en-US" sz="1100" dirty="0" err="1" smtClean="0">
                <a:latin typeface="Century Gothic" panose="020B0502020202020204" pitchFamily="34" charset="0"/>
              </a:rPr>
              <a:t>veces</a:t>
            </a:r>
            <a:r>
              <a:rPr lang="en-US" sz="1100" dirty="0" smtClean="0">
                <a:latin typeface="Century Gothic" panose="020B0502020202020204" pitchFamily="34" charset="0"/>
              </a:rPr>
              <a:t> </a:t>
            </a:r>
            <a:r>
              <a:rPr lang="es-AR" sz="1100" dirty="0" smtClean="0">
                <a:latin typeface="Century Gothic" panose="020B0502020202020204" pitchFamily="34" charset="0"/>
              </a:rPr>
              <a:t>pero</a:t>
            </a:r>
            <a:r>
              <a:rPr lang="en-US" sz="1100" dirty="0" smtClean="0">
                <a:latin typeface="Century Gothic" panose="020B0502020202020204" pitchFamily="34" charset="0"/>
              </a:rPr>
              <a:t> con </a:t>
            </a:r>
            <a:r>
              <a:rPr lang="es-AR" sz="1100" dirty="0" smtClean="0">
                <a:latin typeface="Century Gothic" panose="020B0502020202020204" pitchFamily="34" charset="0"/>
              </a:rPr>
              <a:t>distintos</a:t>
            </a:r>
            <a:r>
              <a:rPr lang="en-US" sz="1100" dirty="0" smtClean="0">
                <a:latin typeface="Century Gothic" panose="020B0502020202020204" pitchFamily="34" charset="0"/>
              </a:rPr>
              <a:t> </a:t>
            </a:r>
            <a:r>
              <a:rPr lang="es-AR" sz="1100" dirty="0" smtClean="0">
                <a:latin typeface="Century Gothic" panose="020B0502020202020204" pitchFamily="34" charset="0"/>
              </a:rPr>
              <a:t>parámetros</a:t>
            </a:r>
            <a:r>
              <a:rPr lang="en-US" sz="1100" dirty="0" smtClean="0">
                <a:latin typeface="Century Gothic" panose="020B0502020202020204" pitchFamily="34" charset="0"/>
              </a:rPr>
              <a:t> para </a:t>
            </a:r>
            <a:r>
              <a:rPr lang="es-AR" sz="1100" dirty="0" smtClean="0">
                <a:latin typeface="Century Gothic" panose="020B0502020202020204" pitchFamily="34" charset="0"/>
              </a:rPr>
              <a:t>generar</a:t>
            </a:r>
            <a:r>
              <a:rPr lang="en-US" sz="1100" dirty="0" smtClean="0">
                <a:latin typeface="Century Gothic" panose="020B0502020202020204" pitchFamily="34" charset="0"/>
              </a:rPr>
              <a:t> </a:t>
            </a:r>
            <a:r>
              <a:rPr lang="es-AR" sz="1100" dirty="0" smtClean="0">
                <a:latin typeface="Century Gothic" panose="020B0502020202020204" pitchFamily="34" charset="0"/>
              </a:rPr>
              <a:t>distintos</a:t>
            </a:r>
            <a:r>
              <a:rPr lang="en-US" sz="1100" dirty="0" smtClean="0">
                <a:latin typeface="Century Gothic" panose="020B0502020202020204" pitchFamily="34" charset="0"/>
              </a:rPr>
              <a:t> </a:t>
            </a:r>
            <a:r>
              <a:rPr lang="es-AR" sz="1100" dirty="0" smtClean="0">
                <a:latin typeface="Century Gothic" panose="020B0502020202020204" pitchFamily="34" charset="0"/>
              </a:rPr>
              <a:t>Gráficos</a:t>
            </a:r>
            <a:r>
              <a:rPr lang="en-US" sz="1100" dirty="0" smtClean="0">
                <a:latin typeface="Century Gothic" panose="020B0502020202020204" pitchFamily="34" charset="0"/>
              </a:rPr>
              <a:t>.</a:t>
            </a:r>
          </a:p>
          <a:p>
            <a:pPr fontAlgn="auto">
              <a:spcBef>
                <a:spcPts val="0"/>
              </a:spcBef>
              <a:spcAft>
                <a:spcPts val="0"/>
              </a:spcAft>
              <a:defRPr/>
            </a:pPr>
            <a:endParaRPr lang="en-US" sz="1100" dirty="0" smtClean="0">
              <a:latin typeface="Century Gothic" panose="020B0502020202020204" pitchFamily="34" charset="0"/>
            </a:endParaRPr>
          </a:p>
          <a:p>
            <a:pPr marL="171450" indent="-171450" fontAlgn="auto">
              <a:spcBef>
                <a:spcPts val="0"/>
              </a:spcBef>
              <a:spcAft>
                <a:spcPts val="0"/>
              </a:spcAft>
              <a:buFont typeface="Arial" panose="020B0604020202020204" pitchFamily="34" charset="0"/>
              <a:buChar char="•"/>
              <a:defRPr/>
            </a:pPr>
            <a:r>
              <a:rPr lang="es-AR" sz="1100" dirty="0" smtClean="0">
                <a:latin typeface="Century Gothic" panose="020B0502020202020204" pitchFamily="34" charset="0"/>
              </a:rPr>
              <a:t>Podemos</a:t>
            </a:r>
            <a:r>
              <a:rPr lang="en-US" sz="1100" dirty="0" smtClean="0">
                <a:latin typeface="Century Gothic" panose="020B0502020202020204" pitchFamily="34" charset="0"/>
              </a:rPr>
              <a:t> </a:t>
            </a:r>
            <a:r>
              <a:rPr lang="es-AR" sz="1100" dirty="0" smtClean="0">
                <a:latin typeface="Century Gothic" panose="020B0502020202020204" pitchFamily="34" charset="0"/>
              </a:rPr>
              <a:t>crear</a:t>
            </a:r>
            <a:r>
              <a:rPr lang="en-US" sz="1100" dirty="0" smtClean="0">
                <a:latin typeface="Century Gothic" panose="020B0502020202020204" pitchFamily="34" charset="0"/>
              </a:rPr>
              <a:t> Stored Procedure </a:t>
            </a:r>
            <a:r>
              <a:rPr lang="es-AR" sz="1100" dirty="0" smtClean="0">
                <a:latin typeface="Century Gothic" panose="020B0502020202020204" pitchFamily="34" charset="0"/>
              </a:rPr>
              <a:t>apuntando</a:t>
            </a:r>
            <a:r>
              <a:rPr lang="en-US" sz="1100" dirty="0" smtClean="0">
                <a:latin typeface="Century Gothic" panose="020B0502020202020204" pitchFamily="34" charset="0"/>
              </a:rPr>
              <a:t> a </a:t>
            </a:r>
            <a:r>
              <a:rPr lang="es-AR" sz="1100" dirty="0" smtClean="0">
                <a:latin typeface="Century Gothic" panose="020B0502020202020204" pitchFamily="34" charset="0"/>
              </a:rPr>
              <a:t>Tablas</a:t>
            </a:r>
            <a:r>
              <a:rPr lang="en-US" sz="1100" dirty="0" smtClean="0">
                <a:latin typeface="Century Gothic" panose="020B0502020202020204" pitchFamily="34" charset="0"/>
              </a:rPr>
              <a:t> y </a:t>
            </a:r>
            <a:r>
              <a:rPr lang="es-AR" sz="1100" dirty="0" smtClean="0">
                <a:latin typeface="Century Gothic" panose="020B0502020202020204" pitchFamily="34" charset="0"/>
              </a:rPr>
              <a:t>Datos</a:t>
            </a:r>
            <a:r>
              <a:rPr lang="en-US" sz="1100" dirty="0" smtClean="0">
                <a:latin typeface="Century Gothic" panose="020B0502020202020204" pitchFamily="34" charset="0"/>
              </a:rPr>
              <a:t> </a:t>
            </a:r>
            <a:r>
              <a:rPr lang="es-AR" sz="1100" dirty="0" smtClean="0">
                <a:latin typeface="Century Gothic" panose="020B0502020202020204" pitchFamily="34" charset="0"/>
              </a:rPr>
              <a:t>externos</a:t>
            </a:r>
            <a:r>
              <a:rPr lang="en-US" sz="1100" dirty="0" smtClean="0">
                <a:latin typeface="Century Gothic" panose="020B0502020202020204" pitchFamily="34" charset="0"/>
              </a:rPr>
              <a:t> a la Base de </a:t>
            </a:r>
            <a:r>
              <a:rPr lang="es-AR" sz="1100" dirty="0" smtClean="0">
                <a:latin typeface="Century Gothic" panose="020B0502020202020204" pitchFamily="34" charset="0"/>
              </a:rPr>
              <a:t>Datos</a:t>
            </a:r>
            <a:r>
              <a:rPr lang="en-US" sz="1100" dirty="0" smtClean="0">
                <a:latin typeface="Century Gothic" panose="020B0502020202020204" pitchFamily="34" charset="0"/>
              </a:rPr>
              <a:t> de </a:t>
            </a:r>
            <a:r>
              <a:rPr lang="es-AR" sz="1100" dirty="0" smtClean="0">
                <a:latin typeface="Century Gothic" panose="020B0502020202020204" pitchFamily="34" charset="0"/>
              </a:rPr>
              <a:t>Blueprism</a:t>
            </a:r>
            <a:r>
              <a:rPr lang="en-US" sz="1100" dirty="0" smtClean="0">
                <a:latin typeface="Century Gothic" panose="020B0502020202020204" pitchFamily="34" charset="0"/>
              </a:rPr>
              <a:t>.</a:t>
            </a:r>
          </a:p>
          <a:p>
            <a:pPr marL="171450" indent="-171450" fontAlgn="auto">
              <a:spcBef>
                <a:spcPts val="0"/>
              </a:spcBef>
              <a:spcAft>
                <a:spcPts val="0"/>
              </a:spcAft>
              <a:buFont typeface="Arial" panose="020B0604020202020204" pitchFamily="34" charset="0"/>
              <a:buChar char="•"/>
              <a:defRPr/>
            </a:pPr>
            <a:endParaRPr lang="en-US" sz="1100" dirty="0" smtClean="0">
              <a:latin typeface="Century Gothic" panose="020B0502020202020204" pitchFamily="34" charset="0"/>
            </a:endParaRPr>
          </a:p>
          <a:p>
            <a:pPr marL="171450" indent="-171450" fontAlgn="auto">
              <a:spcBef>
                <a:spcPts val="0"/>
              </a:spcBef>
              <a:spcAft>
                <a:spcPts val="0"/>
              </a:spcAft>
              <a:buFont typeface="Arial" panose="020B0604020202020204" pitchFamily="34" charset="0"/>
              <a:buChar char="•"/>
              <a:defRPr/>
            </a:pPr>
            <a:r>
              <a:rPr lang="es-AR" sz="1100" dirty="0" smtClean="0">
                <a:latin typeface="Century Gothic" panose="020B0502020202020204" pitchFamily="34" charset="0"/>
              </a:rPr>
              <a:t>Podemos</a:t>
            </a:r>
            <a:r>
              <a:rPr lang="en-US" sz="1100" dirty="0" smtClean="0">
                <a:latin typeface="Century Gothic" panose="020B0502020202020204" pitchFamily="34" charset="0"/>
              </a:rPr>
              <a:t> </a:t>
            </a:r>
            <a:r>
              <a:rPr lang="es-AR" sz="1100" dirty="0" smtClean="0">
                <a:latin typeface="Century Gothic" panose="020B0502020202020204" pitchFamily="34" charset="0"/>
              </a:rPr>
              <a:t>crear</a:t>
            </a:r>
            <a:r>
              <a:rPr lang="en-US" sz="1100" dirty="0" smtClean="0">
                <a:latin typeface="Century Gothic" panose="020B0502020202020204" pitchFamily="34" charset="0"/>
              </a:rPr>
              <a:t> </a:t>
            </a:r>
            <a:r>
              <a:rPr lang="es-AR" sz="1100" dirty="0" smtClean="0">
                <a:latin typeface="Century Gothic" panose="020B0502020202020204" pitchFamily="34" charset="0"/>
              </a:rPr>
              <a:t>Tablas</a:t>
            </a:r>
            <a:r>
              <a:rPr lang="en-US" sz="1100" dirty="0" smtClean="0">
                <a:latin typeface="Century Gothic" panose="020B0502020202020204" pitchFamily="34" charset="0"/>
              </a:rPr>
              <a:t> y </a:t>
            </a:r>
            <a:r>
              <a:rPr lang="es-AR" sz="1100" dirty="0" smtClean="0">
                <a:latin typeface="Century Gothic" panose="020B0502020202020204" pitchFamily="34" charset="0"/>
              </a:rPr>
              <a:t>agregar</a:t>
            </a:r>
            <a:r>
              <a:rPr lang="en-US" sz="1100" dirty="0" smtClean="0">
                <a:latin typeface="Century Gothic" panose="020B0502020202020204" pitchFamily="34" charset="0"/>
              </a:rPr>
              <a:t> </a:t>
            </a:r>
            <a:r>
              <a:rPr lang="es-AR" sz="1100" dirty="0" smtClean="0">
                <a:latin typeface="Century Gothic" panose="020B0502020202020204" pitchFamily="34" charset="0"/>
              </a:rPr>
              <a:t>datos</a:t>
            </a:r>
            <a:r>
              <a:rPr lang="en-US" sz="1100" dirty="0" smtClean="0">
                <a:latin typeface="Century Gothic" panose="020B0502020202020204" pitchFamily="34" charset="0"/>
              </a:rPr>
              <a:t> </a:t>
            </a:r>
            <a:r>
              <a:rPr lang="es-AR" sz="1100" dirty="0" smtClean="0">
                <a:latin typeface="Century Gothic" panose="020B0502020202020204" pitchFamily="34" charset="0"/>
              </a:rPr>
              <a:t>desde</a:t>
            </a:r>
            <a:r>
              <a:rPr lang="en-US" sz="1100" dirty="0" smtClean="0">
                <a:latin typeface="Century Gothic" panose="020B0502020202020204" pitchFamily="34" charset="0"/>
              </a:rPr>
              <a:t> un </a:t>
            </a:r>
            <a:r>
              <a:rPr lang="es-AR" sz="1100" dirty="0" smtClean="0">
                <a:latin typeface="Century Gothic" panose="020B0502020202020204" pitchFamily="34" charset="0"/>
              </a:rPr>
              <a:t>Proceso</a:t>
            </a:r>
            <a:r>
              <a:rPr lang="en-US" sz="1100" dirty="0" smtClean="0">
                <a:latin typeface="Century Gothic" panose="020B0502020202020204" pitchFamily="34" charset="0"/>
              </a:rPr>
              <a:t> y </a:t>
            </a:r>
            <a:r>
              <a:rPr lang="es-AR" sz="1100" dirty="0" smtClean="0">
                <a:latin typeface="Century Gothic" panose="020B0502020202020204" pitchFamily="34" charset="0"/>
              </a:rPr>
              <a:t>visualizar</a:t>
            </a:r>
            <a:r>
              <a:rPr lang="en-US" sz="1100" dirty="0" smtClean="0">
                <a:latin typeface="Century Gothic" panose="020B0502020202020204" pitchFamily="34" charset="0"/>
              </a:rPr>
              <a:t> </a:t>
            </a:r>
            <a:r>
              <a:rPr lang="es-AR" sz="1100" dirty="0" smtClean="0">
                <a:latin typeface="Century Gothic" panose="020B0502020202020204" pitchFamily="34" charset="0"/>
              </a:rPr>
              <a:t>estos</a:t>
            </a:r>
            <a:r>
              <a:rPr lang="en-US" sz="1100" dirty="0" smtClean="0">
                <a:latin typeface="Century Gothic" panose="020B0502020202020204" pitchFamily="34" charset="0"/>
              </a:rPr>
              <a:t> </a:t>
            </a:r>
            <a:r>
              <a:rPr lang="es-AR" sz="1100" dirty="0" smtClean="0">
                <a:latin typeface="Century Gothic" panose="020B0502020202020204" pitchFamily="34" charset="0"/>
              </a:rPr>
              <a:t>datos</a:t>
            </a:r>
            <a:r>
              <a:rPr lang="en-US" sz="1100" dirty="0" smtClean="0">
                <a:latin typeface="Century Gothic" panose="020B0502020202020204" pitchFamily="34" charset="0"/>
              </a:rPr>
              <a:t> </a:t>
            </a:r>
            <a:r>
              <a:rPr lang="es-AR" sz="1100" dirty="0" smtClean="0">
                <a:latin typeface="Century Gothic" panose="020B0502020202020204" pitchFamily="34" charset="0"/>
              </a:rPr>
              <a:t>en</a:t>
            </a:r>
            <a:r>
              <a:rPr lang="en-US" sz="1100" dirty="0" smtClean="0">
                <a:latin typeface="Century Gothic" panose="020B0502020202020204" pitchFamily="34" charset="0"/>
              </a:rPr>
              <a:t> el Dashboard.</a:t>
            </a:r>
            <a:endParaRPr lang="en-US" sz="1100" dirty="0" smtClean="0">
              <a:latin typeface="Century Gothic" panose="020B0502020202020204" pitchFamily="34" charset="0"/>
            </a:endParaRPr>
          </a:p>
        </p:txBody>
      </p:sp>
    </p:spTree>
    <p:extLst>
      <p:ext uri="{BB962C8B-B14F-4D97-AF65-F5344CB8AC3E}">
        <p14:creationId xmlns:p14="http://schemas.microsoft.com/office/powerpoint/2010/main" val="2691362475"/>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16 Título"/>
          <p:cNvSpPr>
            <a:spLocks noGrp="1"/>
          </p:cNvSpPr>
          <p:nvPr>
            <p:ph type="title"/>
          </p:nvPr>
        </p:nvSpPr>
        <p:spPr>
          <a:xfrm>
            <a:off x="467544" y="1268760"/>
            <a:ext cx="8229600" cy="504825"/>
          </a:xfrm>
        </p:spPr>
        <p:txBody>
          <a:bodyPr>
            <a:normAutofit/>
          </a:bodyPr>
          <a:lstStyle/>
          <a:p>
            <a:pPr marL="457200" indent="-457200">
              <a:buFont typeface="+mj-lt"/>
              <a:buAutoNum type="arabicPeriod"/>
            </a:pPr>
            <a:r>
              <a:rPr lang="es-AR" sz="2000" dirty="0" smtClean="0">
                <a:solidFill>
                  <a:schemeClr val="accent1"/>
                </a:solidFill>
                <a:latin typeface="Century Gothic" pitchFamily="34" charset="0"/>
              </a:rPr>
              <a:t>Introducción</a:t>
            </a:r>
            <a:endParaRPr lang="es-AR" sz="2000" dirty="0">
              <a:solidFill>
                <a:schemeClr val="accent1"/>
              </a:solidFill>
              <a:latin typeface="Century Gothic" pitchFamily="34" charset="0"/>
            </a:endParaRPr>
          </a:p>
        </p:txBody>
      </p:sp>
      <p:sp>
        <p:nvSpPr>
          <p:cNvPr id="47" name="46 Rectángulo"/>
          <p:cNvSpPr/>
          <p:nvPr/>
        </p:nvSpPr>
        <p:spPr>
          <a:xfrm>
            <a:off x="512148" y="1631409"/>
            <a:ext cx="8351837" cy="2595582"/>
          </a:xfrm>
          <a:prstGeom prst="rect">
            <a:avLst/>
          </a:prstGeom>
        </p:spPr>
        <p:txBody>
          <a:bodyPr>
            <a:spAutoFit/>
          </a:bodyPr>
          <a:lstStyle/>
          <a:p>
            <a:pPr fontAlgn="auto">
              <a:spcBef>
                <a:spcPts val="0"/>
              </a:spcBef>
              <a:spcAft>
                <a:spcPts val="0"/>
              </a:spcAft>
              <a:defRPr/>
            </a:pPr>
            <a:endParaRPr lang="es-ES" sz="1400" dirty="0">
              <a:solidFill>
                <a:srgbClr val="737373"/>
              </a:solidFill>
              <a:latin typeface="Century Gothic" pitchFamily="34" charset="0"/>
            </a:endParaRPr>
          </a:p>
          <a:p>
            <a:pPr marL="12700" algn="just">
              <a:lnSpc>
                <a:spcPct val="100000"/>
              </a:lnSpc>
            </a:pPr>
            <a:r>
              <a:rPr lang="es-AR" b="1" spc="-10" dirty="0">
                <a:solidFill>
                  <a:srgbClr val="646464"/>
                </a:solidFill>
                <a:latin typeface="Century Gothic" panose="020B0502020202020204" pitchFamily="34" charset="0"/>
                <a:cs typeface="Arial"/>
              </a:rPr>
              <a:t>Ob</a:t>
            </a:r>
            <a:r>
              <a:rPr lang="es-AR" b="1" spc="-15" dirty="0">
                <a:solidFill>
                  <a:srgbClr val="646464"/>
                </a:solidFill>
                <a:latin typeface="Century Gothic" panose="020B0502020202020204" pitchFamily="34" charset="0"/>
                <a:cs typeface="Arial"/>
              </a:rPr>
              <a:t>jetivos</a:t>
            </a:r>
            <a:endParaRPr lang="es-AR" dirty="0">
              <a:latin typeface="Century Gothic" panose="020B0502020202020204" pitchFamily="34" charset="0"/>
              <a:cs typeface="Arial"/>
            </a:endParaRPr>
          </a:p>
          <a:p>
            <a:pPr marL="368935" marR="367665" indent="-356870" algn="just">
              <a:lnSpc>
                <a:spcPct val="100000"/>
              </a:lnSpc>
              <a:spcBef>
                <a:spcPts val="440"/>
              </a:spcBef>
              <a:tabLst>
                <a:tab pos="368935" algn="l"/>
              </a:tabLst>
            </a:pPr>
            <a:r>
              <a:rPr lang="es-AR" sz="1200" spc="10" dirty="0">
                <a:solidFill>
                  <a:schemeClr val="accent3"/>
                </a:solidFill>
                <a:latin typeface="Century Gothic" panose="020B0502020202020204" pitchFamily="34" charset="0"/>
                <a:cs typeface="Arial"/>
              </a:rPr>
              <a:t>►</a:t>
            </a:r>
            <a:r>
              <a:rPr lang="es-AR" sz="1200" spc="10" dirty="0">
                <a:solidFill>
                  <a:srgbClr val="FFD200"/>
                </a:solidFill>
                <a:latin typeface="Century Gothic" panose="020B0502020202020204" pitchFamily="34" charset="0"/>
                <a:cs typeface="Arial"/>
              </a:rPr>
              <a:t>	</a:t>
            </a:r>
            <a:r>
              <a:rPr lang="es-AR" sz="1400" spc="-20" dirty="0" smtClean="0">
                <a:solidFill>
                  <a:srgbClr val="646464"/>
                </a:solidFill>
                <a:latin typeface="Century Gothic" panose="020B0502020202020204" pitchFamily="34" charset="0"/>
                <a:cs typeface="Arial"/>
              </a:rPr>
              <a:t>Personalizar Dashboards para visualizar  datos en el Home de Blueprism.</a:t>
            </a:r>
            <a:endParaRPr lang="es-AR" sz="1400" spc="10" dirty="0">
              <a:solidFill>
                <a:srgbClr val="646464"/>
              </a:solidFill>
              <a:latin typeface="Century Gothic" panose="020B0502020202020204" pitchFamily="34" charset="0"/>
              <a:cs typeface="Arial"/>
            </a:endParaRPr>
          </a:p>
          <a:p>
            <a:pPr marL="368935" marR="367665" indent="-356870" algn="just">
              <a:lnSpc>
                <a:spcPct val="100000"/>
              </a:lnSpc>
              <a:spcBef>
                <a:spcPts val="440"/>
              </a:spcBef>
              <a:tabLst>
                <a:tab pos="368935" algn="l"/>
              </a:tabLst>
            </a:pPr>
            <a:endParaRPr lang="es-AR" sz="1400" dirty="0">
              <a:latin typeface="Century Gothic" panose="020B0502020202020204" pitchFamily="34" charset="0"/>
              <a:cs typeface="Times New Roman"/>
            </a:endParaRPr>
          </a:p>
          <a:p>
            <a:pPr marL="12700" algn="just">
              <a:lnSpc>
                <a:spcPct val="100000"/>
              </a:lnSpc>
            </a:pPr>
            <a:r>
              <a:rPr lang="es-AR" b="1" spc="-25" dirty="0" smtClean="0">
                <a:solidFill>
                  <a:srgbClr val="646464"/>
                </a:solidFill>
                <a:latin typeface="Century Gothic" panose="020B0502020202020204" pitchFamily="34" charset="0"/>
                <a:cs typeface="Arial"/>
              </a:rPr>
              <a:t>Pre</a:t>
            </a:r>
            <a:r>
              <a:rPr lang="es-AR" b="1" spc="-5" dirty="0" smtClean="0">
                <a:solidFill>
                  <a:srgbClr val="646464"/>
                </a:solidFill>
                <a:latin typeface="Century Gothic" panose="020B0502020202020204" pitchFamily="34" charset="0"/>
                <a:cs typeface="Arial"/>
              </a:rPr>
              <a:t>-</a:t>
            </a:r>
            <a:r>
              <a:rPr lang="es-AR" b="1" spc="-20" dirty="0" smtClean="0">
                <a:solidFill>
                  <a:srgbClr val="646464"/>
                </a:solidFill>
                <a:latin typeface="Century Gothic" panose="020B0502020202020204" pitchFamily="34" charset="0"/>
                <a:cs typeface="Arial"/>
              </a:rPr>
              <a:t>re</a:t>
            </a:r>
            <a:r>
              <a:rPr lang="es-AR" b="1" spc="-10" dirty="0" smtClean="0">
                <a:solidFill>
                  <a:srgbClr val="646464"/>
                </a:solidFill>
                <a:latin typeface="Century Gothic" panose="020B0502020202020204" pitchFamily="34" charset="0"/>
                <a:cs typeface="Arial"/>
              </a:rPr>
              <a:t>qu</a:t>
            </a:r>
            <a:r>
              <a:rPr lang="es-AR" b="1" spc="-15" dirty="0" smtClean="0">
                <a:solidFill>
                  <a:srgbClr val="646464"/>
                </a:solidFill>
                <a:latin typeface="Century Gothic" panose="020B0502020202020204" pitchFamily="34" charset="0"/>
                <a:cs typeface="Arial"/>
              </a:rPr>
              <a:t>isi</a:t>
            </a:r>
            <a:r>
              <a:rPr lang="es-AR" b="1" spc="-5" dirty="0" smtClean="0">
                <a:solidFill>
                  <a:srgbClr val="646464"/>
                </a:solidFill>
                <a:latin typeface="Century Gothic" panose="020B0502020202020204" pitchFamily="34" charset="0"/>
                <a:cs typeface="Arial"/>
              </a:rPr>
              <a:t>t</a:t>
            </a:r>
            <a:r>
              <a:rPr lang="es-AR" b="1" spc="-20" dirty="0" smtClean="0">
                <a:solidFill>
                  <a:srgbClr val="646464"/>
                </a:solidFill>
                <a:latin typeface="Century Gothic" panose="020B0502020202020204" pitchFamily="34" charset="0"/>
                <a:cs typeface="Arial"/>
              </a:rPr>
              <a:t>os</a:t>
            </a:r>
            <a:endParaRPr lang="es-AR" dirty="0">
              <a:latin typeface="Century Gothic" panose="020B0502020202020204" pitchFamily="34" charset="0"/>
              <a:cs typeface="Arial"/>
            </a:endParaRPr>
          </a:p>
          <a:p>
            <a:pPr marL="368935" marR="5080" indent="-356870" algn="just">
              <a:lnSpc>
                <a:spcPct val="100000"/>
              </a:lnSpc>
              <a:spcBef>
                <a:spcPts val="440"/>
              </a:spcBef>
              <a:tabLst>
                <a:tab pos="368935" algn="l"/>
              </a:tabLst>
            </a:pPr>
            <a:r>
              <a:rPr lang="es-AR" sz="1400" spc="10" dirty="0">
                <a:solidFill>
                  <a:schemeClr val="accent3"/>
                </a:solidFill>
                <a:latin typeface="Century Gothic" panose="020B0502020202020204" pitchFamily="34" charset="0"/>
                <a:cs typeface="Arial"/>
              </a:rPr>
              <a:t>►</a:t>
            </a:r>
            <a:r>
              <a:rPr lang="es-AR" sz="1400" spc="10" dirty="0">
                <a:solidFill>
                  <a:srgbClr val="FFD200"/>
                </a:solidFill>
                <a:latin typeface="Century Gothic" panose="020B0502020202020204" pitchFamily="34" charset="0"/>
                <a:cs typeface="Arial"/>
              </a:rPr>
              <a:t>	</a:t>
            </a:r>
            <a:r>
              <a:rPr lang="es-AR" sz="1400" spc="-5" dirty="0">
                <a:solidFill>
                  <a:srgbClr val="646464"/>
                </a:solidFill>
                <a:latin typeface="Century Gothic" panose="020B0502020202020204" pitchFamily="34" charset="0"/>
                <a:cs typeface="Arial"/>
              </a:rPr>
              <a:t>Tener Instalado Microsoft SQL Server Management Studio</a:t>
            </a:r>
          </a:p>
          <a:p>
            <a:pPr marL="368935" marR="5080" indent="-356870" algn="just">
              <a:spcBef>
                <a:spcPts val="440"/>
              </a:spcBef>
              <a:tabLst>
                <a:tab pos="368935" algn="l"/>
              </a:tabLst>
            </a:pPr>
            <a:r>
              <a:rPr lang="es-AR" sz="1400" spc="10" dirty="0">
                <a:solidFill>
                  <a:schemeClr val="accent3"/>
                </a:solidFill>
                <a:latin typeface="Century Gothic" panose="020B0502020202020204" pitchFamily="34" charset="0"/>
                <a:cs typeface="Arial"/>
              </a:rPr>
              <a:t>►</a:t>
            </a:r>
            <a:r>
              <a:rPr lang="es-AR" sz="1400" spc="10" dirty="0">
                <a:solidFill>
                  <a:srgbClr val="FFD200"/>
                </a:solidFill>
                <a:latin typeface="Century Gothic" panose="020B0502020202020204" pitchFamily="34" charset="0"/>
                <a:cs typeface="Arial"/>
              </a:rPr>
              <a:t>	</a:t>
            </a:r>
            <a:r>
              <a:rPr lang="es-AR" sz="1400" spc="-5" dirty="0" smtClean="0">
                <a:solidFill>
                  <a:srgbClr val="646464"/>
                </a:solidFill>
                <a:latin typeface="Century Gothic" panose="020B0502020202020204" pitchFamily="34" charset="0"/>
                <a:cs typeface="Arial"/>
              </a:rPr>
              <a:t>Tener la base de datos de Blueprism instalada localmente o simplemente tener acceso a ella.</a:t>
            </a:r>
            <a:endParaRPr lang="es-AR" sz="1400" spc="-5" dirty="0">
              <a:solidFill>
                <a:srgbClr val="646464"/>
              </a:solidFill>
              <a:latin typeface="Century Gothic" panose="020B0502020202020204" pitchFamily="34" charset="0"/>
              <a:cs typeface="Arial"/>
            </a:endParaRPr>
          </a:p>
          <a:p>
            <a:pPr marL="368935" marR="5080" indent="-356870" algn="just">
              <a:lnSpc>
                <a:spcPct val="100000"/>
              </a:lnSpc>
              <a:spcBef>
                <a:spcPts val="440"/>
              </a:spcBef>
              <a:tabLst>
                <a:tab pos="368935" algn="l"/>
              </a:tabLst>
            </a:pPr>
            <a:endParaRPr lang="es-AR" sz="1400" dirty="0">
              <a:solidFill>
                <a:srgbClr val="646464"/>
              </a:solidFill>
              <a:latin typeface="Century Gothic" panose="020B0502020202020204" pitchFamily="34" charset="0"/>
              <a:cs typeface="Arial"/>
            </a:endParaRPr>
          </a:p>
          <a:p>
            <a:pPr fontAlgn="auto">
              <a:spcBef>
                <a:spcPts val="0"/>
              </a:spcBef>
              <a:spcAft>
                <a:spcPts val="0"/>
              </a:spcAft>
              <a:defRPr/>
            </a:pPr>
            <a:endParaRPr lang="es-ES" sz="1200" dirty="0">
              <a:solidFill>
                <a:srgbClr val="737373"/>
              </a:solidFill>
              <a:latin typeface="Century Gothic" pitchFamily="34" charset="0"/>
              <a:cs typeface="Arial" charset="0"/>
            </a:endParaRPr>
          </a:p>
        </p:txBody>
      </p:sp>
      <p:sp>
        <p:nvSpPr>
          <p:cNvPr id="20" name="3 Marcador de número de diapositiva"/>
          <p:cNvSpPr>
            <a:spLocks noGrp="1"/>
          </p:cNvSpPr>
          <p:nvPr>
            <p:ph type="sldNum" sz="quarter" idx="12"/>
          </p:nvPr>
        </p:nvSpPr>
        <p:spPr>
          <a:xfrm>
            <a:off x="6553200" y="6356350"/>
            <a:ext cx="2133600" cy="365125"/>
          </a:xfrm>
        </p:spPr>
        <p:txBody>
          <a:bodyPr/>
          <a:lstStyle/>
          <a:p>
            <a:r>
              <a:rPr lang="es-ES" dirty="0"/>
              <a:t>3</a:t>
            </a:r>
          </a:p>
        </p:txBody>
      </p:sp>
    </p:spTree>
    <p:extLst>
      <p:ext uri="{BB962C8B-B14F-4D97-AF65-F5344CB8AC3E}">
        <p14:creationId xmlns:p14="http://schemas.microsoft.com/office/powerpoint/2010/main" val="372932324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rotWithShape="1">
          <a:blip r:embed="rId3" cstate="print">
            <a:extLst>
              <a:ext uri="{28A0092B-C50C-407E-A947-70E740481C1C}">
                <a14:useLocalDpi xmlns:a14="http://schemas.microsoft.com/office/drawing/2010/main" val="0"/>
              </a:ext>
            </a:extLst>
          </a:blip>
          <a:srcRect l="1" r="46386"/>
          <a:stretch/>
        </p:blipFill>
        <p:spPr>
          <a:xfrm flipH="1">
            <a:off x="0" y="1"/>
            <a:ext cx="5018776" cy="1628800"/>
          </a:xfrm>
          <a:prstGeom prst="rect">
            <a:avLst/>
          </a:prstGeom>
        </p:spPr>
      </p:pic>
      <p:pic>
        <p:nvPicPr>
          <p:cNvPr id="409" name="408 Imagen"/>
          <p:cNvPicPr>
            <a:picLocks noChangeAspect="1"/>
          </p:cNvPicPr>
          <p:nvPr/>
        </p:nvPicPr>
        <p:blipFill rotWithShape="1">
          <a:blip r:embed="rId4" cstate="print">
            <a:extLst>
              <a:ext uri="{28A0092B-C50C-407E-A947-70E740481C1C}">
                <a14:useLocalDpi xmlns:a14="http://schemas.microsoft.com/office/drawing/2010/main" val="0"/>
              </a:ext>
            </a:extLst>
          </a:blip>
          <a:srcRect l="13336" t="18939" r="12616" b="19389"/>
          <a:stretch/>
        </p:blipFill>
        <p:spPr>
          <a:xfrm>
            <a:off x="6732240" y="172680"/>
            <a:ext cx="2104601" cy="1168088"/>
          </a:xfrm>
          <a:prstGeom prst="rect">
            <a:avLst/>
          </a:prstGeom>
        </p:spPr>
      </p:pic>
      <p:sp>
        <p:nvSpPr>
          <p:cNvPr id="8" name="16 Título"/>
          <p:cNvSpPr txBox="1">
            <a:spLocks/>
          </p:cNvSpPr>
          <p:nvPr/>
        </p:nvSpPr>
        <p:spPr>
          <a:xfrm>
            <a:off x="395536" y="1412776"/>
            <a:ext cx="7005464"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2"/>
            </a:pPr>
            <a:r>
              <a:rPr lang="es-AR" sz="2000" b="1" dirty="0" smtClean="0">
                <a:solidFill>
                  <a:schemeClr val="accent1"/>
                </a:solidFill>
                <a:latin typeface="Century Gothic" panose="020B0502020202020204" pitchFamily="34" charset="0"/>
                <a:cs typeface="Arial" panose="020B0604020202020204" pitchFamily="34" charset="0"/>
              </a:rPr>
              <a:t>Ingresar a la Base de Datos de Blueprism</a:t>
            </a:r>
            <a:endParaRPr lang="es-ES" sz="2000" b="1" dirty="0">
              <a:solidFill>
                <a:schemeClr val="accent1"/>
              </a:solidFill>
              <a:latin typeface="Century Gothic" pitchFamily="34" charset="0"/>
            </a:endParaRPr>
          </a:p>
        </p:txBody>
      </p:sp>
      <p:sp>
        <p:nvSpPr>
          <p:cNvPr id="10" name="9 Rectángulo"/>
          <p:cNvSpPr/>
          <p:nvPr/>
        </p:nvSpPr>
        <p:spPr>
          <a:xfrm>
            <a:off x="395536" y="1844824"/>
            <a:ext cx="8351838" cy="1292662"/>
          </a:xfrm>
          <a:prstGeom prst="rect">
            <a:avLst/>
          </a:prstGeom>
        </p:spPr>
        <p:txBody>
          <a:bodyPr>
            <a:spAutoFit/>
          </a:bodyPr>
          <a:lstStyle/>
          <a:p>
            <a:pPr marL="368935" marR="5080" indent="-356870" algn="just">
              <a:lnSpc>
                <a:spcPct val="100000"/>
              </a:lnSpc>
              <a:spcBef>
                <a:spcPts val="430"/>
              </a:spcBef>
              <a:buFont typeface="Arial" panose="020B0604020202020204" pitchFamily="34" charset="0"/>
              <a:buChar char="•"/>
              <a:tabLst>
                <a:tab pos="368935" algn="l"/>
              </a:tabLst>
            </a:pPr>
            <a:r>
              <a:rPr lang="es-AR" sz="1400" spc="10" dirty="0" smtClean="0">
                <a:solidFill>
                  <a:srgbClr val="646464"/>
                </a:solidFill>
                <a:latin typeface="Century Gothic" panose="020B0502020202020204" pitchFamily="34" charset="0"/>
                <a:cs typeface="Arial"/>
              </a:rPr>
              <a:t>Autenticarse en Sql Server Management Studio e ingresar a la Base de Datos o conexión establecida de </a:t>
            </a:r>
            <a:r>
              <a:rPr lang="es-AR" sz="1400" spc="10" dirty="0" smtClean="0">
                <a:solidFill>
                  <a:srgbClr val="646464"/>
                </a:solidFill>
                <a:latin typeface="Century Gothic" panose="020B0502020202020204" pitchFamily="34" charset="0"/>
                <a:cs typeface="Arial"/>
              </a:rPr>
              <a:t>Blueprism</a:t>
            </a:r>
            <a:r>
              <a:rPr lang="es-AR" sz="1400" spc="10" dirty="0" smtClean="0">
                <a:solidFill>
                  <a:srgbClr val="646464"/>
                </a:solidFill>
                <a:latin typeface="Century Gothic" panose="020B0502020202020204" pitchFamily="34" charset="0"/>
                <a:cs typeface="Arial"/>
              </a:rPr>
              <a:t>. En el ejemplo practico utilizaremos la Base de Datos  de Blueprism “Personal”. La información se encuentra almacenadas en la sección de “Tables” en diferentes Tablas creadas por defecto por BluePrism.</a:t>
            </a:r>
            <a:endParaRPr lang="en-US" sz="1100" dirty="0">
              <a:solidFill>
                <a:schemeClr val="tx1">
                  <a:lumMod val="50000"/>
                  <a:lumOff val="50000"/>
                </a:schemeClr>
              </a:solidFill>
              <a:latin typeface="Century Gothic" panose="020B0502020202020204" pitchFamily="34" charset="0"/>
              <a:cs typeface="Arial" panose="020B0604020202020204" pitchFamily="34" charset="0"/>
            </a:endParaRPr>
          </a:p>
          <a:p>
            <a:pPr fontAlgn="auto">
              <a:spcBef>
                <a:spcPts val="0"/>
              </a:spcBef>
              <a:spcAft>
                <a:spcPts val="0"/>
              </a:spcAft>
              <a:defRPr/>
            </a:pPr>
            <a:endParaRPr lang="en-US" sz="1100" dirty="0">
              <a:solidFill>
                <a:schemeClr val="tx1">
                  <a:lumMod val="50000"/>
                  <a:lumOff val="50000"/>
                </a:schemeClr>
              </a:solidFill>
              <a:latin typeface="Century Gothic" panose="020B0502020202020204" pitchFamily="34" charset="0"/>
              <a:cs typeface="Arial" panose="020B0604020202020204" pitchFamily="34" charset="0"/>
            </a:endParaRPr>
          </a:p>
          <a:p>
            <a:pPr fontAlgn="auto">
              <a:spcBef>
                <a:spcPts val="0"/>
              </a:spcBef>
              <a:spcAft>
                <a:spcPts val="0"/>
              </a:spcAft>
              <a:defRPr/>
            </a:pPr>
            <a:endParaRPr lang="en-US" sz="1100" dirty="0">
              <a:solidFill>
                <a:schemeClr val="tx1">
                  <a:lumMod val="50000"/>
                  <a:lumOff val="50000"/>
                </a:schemeClr>
              </a:solidFill>
              <a:latin typeface="Century Gothic" panose="020B0502020202020204" pitchFamily="34" charset="0"/>
              <a:cs typeface="Arial" panose="020B0604020202020204" pitchFamily="34" charset="0"/>
            </a:endParaRPr>
          </a:p>
        </p:txBody>
      </p:sp>
      <p:sp>
        <p:nvSpPr>
          <p:cNvPr id="7" name="3 Marcador de número de diapositiva"/>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a:defRPr sz="1200">
                <a:solidFill>
                  <a:schemeClr val="bg2"/>
                </a:solidFill>
              </a:defRPr>
            </a:lvl1pPr>
          </a:lstStyle>
          <a:p>
            <a:r>
              <a:rPr lang="es-ES" dirty="0"/>
              <a:t>4</a:t>
            </a:r>
          </a:p>
        </p:txBody>
      </p:sp>
      <p:pic>
        <p:nvPicPr>
          <p:cNvPr id="2" name="Imagen 1"/>
          <p:cNvPicPr>
            <a:picLocks noChangeAspect="1"/>
          </p:cNvPicPr>
          <p:nvPr/>
        </p:nvPicPr>
        <p:blipFill>
          <a:blip r:embed="rId5"/>
          <a:stretch>
            <a:fillRect/>
          </a:stretch>
        </p:blipFill>
        <p:spPr>
          <a:xfrm>
            <a:off x="866236" y="2859109"/>
            <a:ext cx="3832780" cy="2213649"/>
          </a:xfrm>
          <a:prstGeom prst="rect">
            <a:avLst/>
          </a:prstGeom>
        </p:spPr>
      </p:pic>
      <p:pic>
        <p:nvPicPr>
          <p:cNvPr id="3" name="Imagen 2"/>
          <p:cNvPicPr>
            <a:picLocks noChangeAspect="1"/>
          </p:cNvPicPr>
          <p:nvPr/>
        </p:nvPicPr>
        <p:blipFill>
          <a:blip r:embed="rId6"/>
          <a:stretch>
            <a:fillRect/>
          </a:stretch>
        </p:blipFill>
        <p:spPr>
          <a:xfrm>
            <a:off x="5169716" y="2859109"/>
            <a:ext cx="3667125" cy="2213650"/>
          </a:xfrm>
          <a:prstGeom prst="rect">
            <a:avLst/>
          </a:prstGeom>
        </p:spPr>
      </p:pic>
      <p:pic>
        <p:nvPicPr>
          <p:cNvPr id="4" name="Imagen 3"/>
          <p:cNvPicPr>
            <a:picLocks noChangeAspect="1"/>
          </p:cNvPicPr>
          <p:nvPr/>
        </p:nvPicPr>
        <p:blipFill>
          <a:blip r:embed="rId7"/>
          <a:stretch>
            <a:fillRect/>
          </a:stretch>
        </p:blipFill>
        <p:spPr>
          <a:xfrm>
            <a:off x="2704563" y="5164428"/>
            <a:ext cx="3380330" cy="1557047"/>
          </a:xfrm>
          <a:prstGeom prst="rect">
            <a:avLst/>
          </a:prstGeom>
        </p:spPr>
      </p:pic>
    </p:spTree>
    <p:extLst>
      <p:ext uri="{BB962C8B-B14F-4D97-AF65-F5344CB8AC3E}">
        <p14:creationId xmlns:p14="http://schemas.microsoft.com/office/powerpoint/2010/main" val="279784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E60061AB-E3E3-4B82-98B1-945D99ABF5FB}" type="slidenum">
              <a:rPr lang="es-ES" smtClean="0">
                <a:latin typeface="Century Gothic" panose="020B0502020202020204" pitchFamily="34" charset="0"/>
              </a:rPr>
              <a:pPr/>
              <a:t>4</a:t>
            </a:fld>
            <a:endParaRPr lang="es-ES" dirty="0">
              <a:latin typeface="Century Gothic" panose="020B0502020202020204" pitchFamily="34" charset="0"/>
            </a:endParaRPr>
          </a:p>
        </p:txBody>
      </p:sp>
      <p:sp>
        <p:nvSpPr>
          <p:cNvPr id="6" name="5 Rectángulo"/>
          <p:cNvSpPr/>
          <p:nvPr/>
        </p:nvSpPr>
        <p:spPr>
          <a:xfrm>
            <a:off x="395536" y="1756013"/>
            <a:ext cx="8351838" cy="1641475"/>
          </a:xfrm>
          <a:prstGeom prst="rect">
            <a:avLst/>
          </a:prstGeom>
        </p:spPr>
        <p:txBody>
          <a:bodyPr>
            <a:spAutoFit/>
          </a:bodyPr>
          <a:lstStyle/>
          <a:p>
            <a:pPr marL="184150" indent="-171450" algn="just">
              <a:lnSpc>
                <a:spcPct val="100000"/>
              </a:lnSpc>
              <a:buFont typeface="Arial" panose="020B0604020202020204" pitchFamily="34" charset="0"/>
              <a:buChar char="•"/>
            </a:pPr>
            <a:r>
              <a:rPr lang="es-AR" sz="1400" spc="-10" dirty="0" smtClean="0">
                <a:solidFill>
                  <a:srgbClr val="646464"/>
                </a:solidFill>
                <a:latin typeface="Century Gothic" panose="020B0502020202020204" pitchFamily="34" charset="0"/>
                <a:cs typeface="Arial"/>
              </a:rPr>
              <a:t>Como siguiente paso vamos a observar y elegir que datos queremos mostrar, los cuales están almacenados en las tablas que creadas por defecto en Blueprism (También podemos elegir tablas y datos </a:t>
            </a:r>
            <a:r>
              <a:rPr lang="es-AR" sz="1400" spc="-10" dirty="0" smtClean="0">
                <a:solidFill>
                  <a:srgbClr val="646464"/>
                </a:solidFill>
                <a:latin typeface="Century Gothic" panose="020B0502020202020204" pitchFamily="34" charset="0"/>
                <a:cs typeface="Arial"/>
              </a:rPr>
              <a:t>previamente </a:t>
            </a:r>
            <a:r>
              <a:rPr lang="es-AR" sz="1400" spc="-10" dirty="0" smtClean="0">
                <a:solidFill>
                  <a:srgbClr val="646464"/>
                </a:solidFill>
                <a:latin typeface="Century Gothic" panose="020B0502020202020204" pitchFamily="34" charset="0"/>
                <a:cs typeface="Arial"/>
              </a:rPr>
              <a:t>creados) . En el ejemplo usaremos los </a:t>
            </a:r>
            <a:r>
              <a:rPr lang="es-AR" sz="1400" spc="-10" dirty="0" smtClean="0">
                <a:solidFill>
                  <a:srgbClr val="646464"/>
                </a:solidFill>
                <a:latin typeface="Century Gothic" panose="020B0502020202020204" pitchFamily="34" charset="0"/>
                <a:cs typeface="Arial"/>
              </a:rPr>
              <a:t>datos de los Status de los Ítems</a:t>
            </a:r>
            <a:r>
              <a:rPr lang="es-AR" sz="1400" spc="-10" dirty="0" smtClean="0">
                <a:solidFill>
                  <a:srgbClr val="646464"/>
                </a:solidFill>
                <a:latin typeface="Century Gothic" panose="020B0502020202020204" pitchFamily="34" charset="0"/>
                <a:cs typeface="Arial"/>
              </a:rPr>
              <a:t> de la Cola</a:t>
            </a:r>
            <a:r>
              <a:rPr lang="es-AR" sz="1400" spc="-10" dirty="0" smtClean="0">
                <a:solidFill>
                  <a:srgbClr val="646464"/>
                </a:solidFill>
                <a:latin typeface="Century Gothic" panose="020B0502020202020204" pitchFamily="34" charset="0"/>
                <a:cs typeface="Arial"/>
              </a:rPr>
              <a:t> </a:t>
            </a:r>
            <a:r>
              <a:rPr lang="es-AR" sz="1400" spc="-10" dirty="0" smtClean="0">
                <a:solidFill>
                  <a:srgbClr val="646464"/>
                </a:solidFill>
                <a:latin typeface="Century Gothic" panose="020B0502020202020204" pitchFamily="34" charset="0"/>
                <a:cs typeface="Arial"/>
              </a:rPr>
              <a:t>que están almacenados en la tabla BPAWorkQueueItem </a:t>
            </a:r>
            <a:r>
              <a:rPr lang="es-AR" sz="1400" spc="-10" dirty="0" smtClean="0">
                <a:solidFill>
                  <a:srgbClr val="646464"/>
                </a:solidFill>
                <a:latin typeface="Century Gothic" panose="020B0502020202020204" pitchFamily="34" charset="0"/>
                <a:cs typeface="Arial"/>
              </a:rPr>
              <a:t>la cual contiene </a:t>
            </a:r>
            <a:r>
              <a:rPr lang="es-AR" sz="1400" spc="-10" dirty="0" smtClean="0">
                <a:solidFill>
                  <a:srgbClr val="646464"/>
                </a:solidFill>
                <a:latin typeface="Century Gothic" panose="020B0502020202020204" pitchFamily="34" charset="0"/>
                <a:cs typeface="Arial"/>
              </a:rPr>
              <a:t>los datos de los ítems de cola.</a:t>
            </a:r>
            <a:endParaRPr lang="es-AR" sz="1400" spc="10" dirty="0">
              <a:solidFill>
                <a:srgbClr val="646464"/>
              </a:solidFill>
              <a:latin typeface="Century Gothic" panose="020B0502020202020204" pitchFamily="34" charset="0"/>
              <a:cs typeface="Arial"/>
            </a:endParaRPr>
          </a:p>
          <a:p>
            <a:pPr marL="12700">
              <a:spcBef>
                <a:spcPts val="384"/>
              </a:spcBef>
              <a:tabLst>
                <a:tab pos="368935" algn="l"/>
                <a:tab pos="8243570" algn="l"/>
              </a:tabLst>
            </a:pPr>
            <a:endParaRPr lang="es-AR" sz="1200" b="1" spc="5" dirty="0">
              <a:latin typeface="Century Gothic" panose="020B0502020202020204" pitchFamily="34" charset="0"/>
              <a:cs typeface="Arial" panose="020B0604020202020204" pitchFamily="34" charset="0"/>
            </a:endParaRPr>
          </a:p>
          <a:p>
            <a:pPr marL="12700">
              <a:spcBef>
                <a:spcPts val="384"/>
              </a:spcBef>
              <a:tabLst>
                <a:tab pos="368935" algn="l"/>
                <a:tab pos="8243570" algn="l"/>
              </a:tabLst>
            </a:pPr>
            <a:endParaRPr lang="es-AR" sz="1200" b="1" dirty="0">
              <a:latin typeface="Century Gothic" panose="020B0502020202020204" pitchFamily="34" charset="0"/>
              <a:cs typeface="Arial" panose="020B0604020202020204" pitchFamily="34" charset="0"/>
            </a:endParaRPr>
          </a:p>
        </p:txBody>
      </p:sp>
      <p:sp>
        <p:nvSpPr>
          <p:cNvPr id="22" name="16 Título"/>
          <p:cNvSpPr txBox="1">
            <a:spLocks/>
          </p:cNvSpPr>
          <p:nvPr/>
        </p:nvSpPr>
        <p:spPr>
          <a:xfrm>
            <a:off x="393169" y="1236245"/>
            <a:ext cx="7005464"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3"/>
            </a:pPr>
            <a:r>
              <a:rPr lang="es-ES" sz="2000" b="1" dirty="0" smtClean="0">
                <a:solidFill>
                  <a:schemeClr val="tx2"/>
                </a:solidFill>
                <a:latin typeface="Century Gothic" panose="020B0502020202020204" pitchFamily="34" charset="0"/>
              </a:rPr>
              <a:t>Elegir los </a:t>
            </a:r>
            <a:r>
              <a:rPr lang="es-ES" sz="2000" b="1" dirty="0" smtClean="0">
                <a:solidFill>
                  <a:schemeClr val="tx2"/>
                </a:solidFill>
                <a:latin typeface="Century Gothic" panose="020B0502020202020204" pitchFamily="34" charset="0"/>
              </a:rPr>
              <a:t>Da</a:t>
            </a:r>
            <a:r>
              <a:rPr lang="es-ES" sz="2000" b="1" dirty="0" smtClean="0">
                <a:solidFill>
                  <a:schemeClr val="tx2"/>
                </a:solidFill>
                <a:latin typeface="Century Gothic" panose="020B0502020202020204" pitchFamily="34" charset="0"/>
              </a:rPr>
              <a:t>tos </a:t>
            </a:r>
            <a:r>
              <a:rPr lang="es-ES" sz="2000" b="1" dirty="0" smtClean="0">
                <a:solidFill>
                  <a:schemeClr val="tx2"/>
                </a:solidFill>
                <a:latin typeface="Century Gothic" panose="020B0502020202020204" pitchFamily="34" charset="0"/>
              </a:rPr>
              <a:t>a Mostrar </a:t>
            </a:r>
            <a:endParaRPr lang="es-ES" sz="2000" b="1" dirty="0">
              <a:solidFill>
                <a:schemeClr val="tx2"/>
              </a:solidFill>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393169" y="3011187"/>
            <a:ext cx="8461420" cy="3516020"/>
          </a:xfrm>
          <a:prstGeom prst="rect">
            <a:avLst/>
          </a:prstGeom>
        </p:spPr>
      </p:pic>
    </p:spTree>
    <p:extLst>
      <p:ext uri="{BB962C8B-B14F-4D97-AF65-F5344CB8AC3E}">
        <p14:creationId xmlns:p14="http://schemas.microsoft.com/office/powerpoint/2010/main" val="37345158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E60061AB-E3E3-4B82-98B1-945D99ABF5FB}" type="slidenum">
              <a:rPr lang="es-ES" smtClean="0"/>
              <a:pPr/>
              <a:t>5</a:t>
            </a:fld>
            <a:endParaRPr lang="es-ES" dirty="0"/>
          </a:p>
        </p:txBody>
      </p:sp>
      <p:sp>
        <p:nvSpPr>
          <p:cNvPr id="11" name="16 Título"/>
          <p:cNvSpPr txBox="1">
            <a:spLocks/>
          </p:cNvSpPr>
          <p:nvPr/>
        </p:nvSpPr>
        <p:spPr>
          <a:xfrm>
            <a:off x="395536" y="1372188"/>
            <a:ext cx="7005464"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4"/>
            </a:pPr>
            <a:r>
              <a:rPr lang="es-AR" sz="2000" b="1" dirty="0" smtClean="0">
                <a:solidFill>
                  <a:schemeClr val="tx2"/>
                </a:solidFill>
                <a:latin typeface="Century Gothic" panose="020B0502020202020204" pitchFamily="34" charset="0"/>
              </a:rPr>
              <a:t>Crear un Stored Procedure (1/2)</a:t>
            </a:r>
            <a:endParaRPr lang="es-AR" sz="2000" b="1" dirty="0">
              <a:solidFill>
                <a:schemeClr val="tx2"/>
              </a:solidFill>
              <a:latin typeface="Century Gothic" panose="020B0502020202020204" pitchFamily="34" charset="0"/>
            </a:endParaRPr>
          </a:p>
        </p:txBody>
      </p:sp>
      <p:sp>
        <p:nvSpPr>
          <p:cNvPr id="6" name="5 Rectángulo"/>
          <p:cNvSpPr/>
          <p:nvPr/>
        </p:nvSpPr>
        <p:spPr>
          <a:xfrm>
            <a:off x="395536" y="1756013"/>
            <a:ext cx="8351838" cy="2564805"/>
          </a:xfrm>
          <a:prstGeom prst="rect">
            <a:avLst/>
          </a:prstGeom>
        </p:spPr>
        <p:txBody>
          <a:bodyPr>
            <a:spAutoFit/>
          </a:bodyPr>
          <a:lstStyle/>
          <a:p>
            <a:pPr marL="12700" algn="just">
              <a:spcBef>
                <a:spcPts val="384"/>
              </a:spcBef>
              <a:tabLst>
                <a:tab pos="368935" algn="l"/>
                <a:tab pos="8243570" algn="l"/>
              </a:tabLst>
            </a:pPr>
            <a:r>
              <a:rPr lang="es-AR" sz="1200" spc="5" dirty="0" smtClean="0">
                <a:latin typeface="Century Gothic" panose="020B0502020202020204" pitchFamily="34" charset="0"/>
                <a:cs typeface="Arial" panose="020B0604020202020204" pitchFamily="34" charset="0"/>
              </a:rPr>
              <a:t>Un Store Procedure se utiliza para poder ejecutar un conjunto de instrucciones establecidas. Los Dashboards o Tiles de Blueprism llaman a un Store Procedure para mostrar los datos. Para mostrar los datos que seleccionamos en el paso anterior, tenemos que crear un Store Procedure que contendrá la sentencia sql que nos permitirá mostrar los datos en el dashboard. La nomenclatura para que un Store Procedure sea interpretada por Blueprism es la siguiente: DS_Nombre</a:t>
            </a:r>
            <a:r>
              <a:rPr lang="es-AR" sz="1200" spc="5" dirty="0">
                <a:latin typeface="Century Gothic" panose="020B0502020202020204" pitchFamily="34" charset="0"/>
                <a:cs typeface="Arial" panose="020B0604020202020204" pitchFamily="34" charset="0"/>
              </a:rPr>
              <a:t> </a:t>
            </a:r>
            <a:r>
              <a:rPr lang="es-AR" sz="1200" spc="5" dirty="0" smtClean="0">
                <a:latin typeface="Century Gothic" panose="020B0502020202020204" pitchFamily="34" charset="0"/>
                <a:cs typeface="Arial" panose="020B0604020202020204" pitchFamily="34" charset="0"/>
              </a:rPr>
              <a:t>(Ejemplo: DS_QueueStatus).</a:t>
            </a:r>
          </a:p>
          <a:p>
            <a:pPr marL="12700" algn="just">
              <a:spcBef>
                <a:spcPts val="384"/>
              </a:spcBef>
              <a:tabLst>
                <a:tab pos="368935" algn="l"/>
                <a:tab pos="8243570" algn="l"/>
              </a:tabLst>
            </a:pPr>
            <a:endParaRPr lang="es-AR" sz="1200" spc="5" dirty="0">
              <a:latin typeface="Century Gothic" panose="020B0502020202020204" pitchFamily="34" charset="0"/>
              <a:cs typeface="Arial" panose="020B0604020202020204" pitchFamily="34" charset="0"/>
            </a:endParaRPr>
          </a:p>
          <a:p>
            <a:pPr marL="12700" algn="just">
              <a:spcBef>
                <a:spcPts val="384"/>
              </a:spcBef>
              <a:tabLst>
                <a:tab pos="368935" algn="l"/>
                <a:tab pos="8243570" algn="l"/>
              </a:tabLst>
            </a:pPr>
            <a:r>
              <a:rPr lang="es-AR" sz="1200" spc="5" dirty="0" smtClean="0">
                <a:latin typeface="Century Gothic" panose="020B0502020202020204" pitchFamily="34" charset="0"/>
                <a:cs typeface="Arial" panose="020B0604020202020204" pitchFamily="34" charset="0"/>
              </a:rPr>
              <a:t>Los Store Procedure se almacenan dentro de la carpeta de “Programmability”, en la subcarpeta “Stored Procedures”. Para crear uno nuevo le damos click derecho a la subcarpeta y seleccionamos “Stored Procedure…”.</a:t>
            </a:r>
          </a:p>
          <a:p>
            <a:pPr marL="12700">
              <a:spcBef>
                <a:spcPts val="384"/>
              </a:spcBef>
              <a:tabLst>
                <a:tab pos="368935" algn="l"/>
                <a:tab pos="8243570" algn="l"/>
              </a:tabLst>
            </a:pPr>
            <a:endParaRPr lang="es-AR" sz="1200" spc="5" dirty="0">
              <a:latin typeface="Century Gothic" panose="020B0502020202020204" pitchFamily="34" charset="0"/>
              <a:cs typeface="Arial" panose="020B0604020202020204" pitchFamily="34" charset="0"/>
            </a:endParaRPr>
          </a:p>
          <a:p>
            <a:pPr marL="12700">
              <a:spcBef>
                <a:spcPts val="384"/>
              </a:spcBef>
              <a:tabLst>
                <a:tab pos="368935" algn="l"/>
                <a:tab pos="8243570" algn="l"/>
              </a:tabLst>
            </a:pPr>
            <a:endParaRPr lang="es-AR" sz="1200" spc="5" dirty="0">
              <a:latin typeface="Century Gothic" panose="020B0502020202020204" pitchFamily="34" charset="0"/>
              <a:cs typeface="Arial" panose="020B0604020202020204" pitchFamily="34" charset="0"/>
            </a:endParaRPr>
          </a:p>
          <a:p>
            <a:pPr marL="12700">
              <a:spcBef>
                <a:spcPts val="384"/>
              </a:spcBef>
              <a:tabLst>
                <a:tab pos="368935" algn="l"/>
                <a:tab pos="8243570" algn="l"/>
              </a:tabLst>
            </a:pPr>
            <a:endParaRPr lang="es-AR" sz="1200" b="1" dirty="0">
              <a:latin typeface="Century Gothic" panose="020B0502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1210614" y="3930314"/>
            <a:ext cx="2500695" cy="2608598"/>
          </a:xfrm>
          <a:prstGeom prst="rect">
            <a:avLst/>
          </a:prstGeom>
        </p:spPr>
      </p:pic>
      <p:pic>
        <p:nvPicPr>
          <p:cNvPr id="3" name="Imagen 2"/>
          <p:cNvPicPr>
            <a:picLocks noChangeAspect="1"/>
          </p:cNvPicPr>
          <p:nvPr/>
        </p:nvPicPr>
        <p:blipFill>
          <a:blip r:embed="rId3"/>
          <a:stretch>
            <a:fillRect/>
          </a:stretch>
        </p:blipFill>
        <p:spPr>
          <a:xfrm>
            <a:off x="4926728" y="3930314"/>
            <a:ext cx="3101656" cy="2619909"/>
          </a:xfrm>
          <a:prstGeom prst="rect">
            <a:avLst/>
          </a:prstGeom>
        </p:spPr>
      </p:pic>
    </p:spTree>
    <p:extLst>
      <p:ext uri="{BB962C8B-B14F-4D97-AF65-F5344CB8AC3E}">
        <p14:creationId xmlns:p14="http://schemas.microsoft.com/office/powerpoint/2010/main" val="380250357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395536" y="2311400"/>
            <a:ext cx="6638925" cy="4410075"/>
          </a:xfrm>
          <a:prstGeom prst="rect">
            <a:avLst/>
          </a:prstGeom>
        </p:spPr>
      </p:pic>
      <p:sp>
        <p:nvSpPr>
          <p:cNvPr id="8" name="7 Marcador de número de diapositiva"/>
          <p:cNvSpPr>
            <a:spLocks noGrp="1"/>
          </p:cNvSpPr>
          <p:nvPr>
            <p:ph type="sldNum" sz="quarter" idx="12"/>
          </p:nvPr>
        </p:nvSpPr>
        <p:spPr/>
        <p:txBody>
          <a:bodyPr/>
          <a:lstStyle/>
          <a:p>
            <a:fld id="{E60061AB-E3E3-4B82-98B1-945D99ABF5FB}" type="slidenum">
              <a:rPr lang="es-ES" smtClean="0"/>
              <a:pPr/>
              <a:t>6</a:t>
            </a:fld>
            <a:endParaRPr lang="es-ES" dirty="0"/>
          </a:p>
        </p:txBody>
      </p:sp>
      <p:sp>
        <p:nvSpPr>
          <p:cNvPr id="11" name="16 Título"/>
          <p:cNvSpPr txBox="1">
            <a:spLocks/>
          </p:cNvSpPr>
          <p:nvPr/>
        </p:nvSpPr>
        <p:spPr>
          <a:xfrm>
            <a:off x="395536" y="1372188"/>
            <a:ext cx="7005464"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4"/>
            </a:pPr>
            <a:r>
              <a:rPr lang="es-AR" sz="2000" b="1" dirty="0" smtClean="0">
                <a:solidFill>
                  <a:schemeClr val="tx2"/>
                </a:solidFill>
                <a:latin typeface="Century Gothic" panose="020B0502020202020204" pitchFamily="34" charset="0"/>
              </a:rPr>
              <a:t>Crear un Stored Procedure (2/2)</a:t>
            </a:r>
            <a:endParaRPr lang="es-AR" sz="2000" b="1" dirty="0">
              <a:solidFill>
                <a:schemeClr val="tx2"/>
              </a:solidFill>
              <a:latin typeface="Century Gothic" panose="020B0502020202020204" pitchFamily="34" charset="0"/>
            </a:endParaRPr>
          </a:p>
        </p:txBody>
      </p:sp>
      <p:sp>
        <p:nvSpPr>
          <p:cNvPr id="6" name="5 Rectángulo"/>
          <p:cNvSpPr/>
          <p:nvPr/>
        </p:nvSpPr>
        <p:spPr>
          <a:xfrm>
            <a:off x="395536" y="1756013"/>
            <a:ext cx="8351838" cy="933589"/>
          </a:xfrm>
          <a:prstGeom prst="rect">
            <a:avLst/>
          </a:prstGeom>
        </p:spPr>
        <p:txBody>
          <a:bodyPr>
            <a:spAutoFit/>
          </a:bodyPr>
          <a:lstStyle/>
          <a:p>
            <a:pPr marL="12700">
              <a:spcBef>
                <a:spcPts val="384"/>
              </a:spcBef>
              <a:tabLst>
                <a:tab pos="368935" algn="l"/>
                <a:tab pos="8243570" algn="l"/>
              </a:tabLst>
            </a:pPr>
            <a:r>
              <a:rPr lang="es-AR" sz="1200" spc="5" dirty="0" smtClean="0">
                <a:latin typeface="Century Gothic" panose="020B0502020202020204" pitchFamily="34" charset="0"/>
                <a:cs typeface="Arial" panose="020B0604020202020204" pitchFamily="34" charset="0"/>
              </a:rPr>
              <a:t>En el Store Procedure estableceremos la sentencia SQL que proporcionara los datos. Siempre debe tener un Count para poder ser mostrados los datos en un Gráfico en el Dashboard.</a:t>
            </a:r>
            <a:endParaRPr lang="es-AR" sz="1200" spc="5" dirty="0">
              <a:latin typeface="Century Gothic" panose="020B0502020202020204" pitchFamily="34" charset="0"/>
              <a:cs typeface="Arial" panose="020B0604020202020204" pitchFamily="34" charset="0"/>
            </a:endParaRPr>
          </a:p>
          <a:p>
            <a:pPr marL="12700">
              <a:spcBef>
                <a:spcPts val="384"/>
              </a:spcBef>
              <a:tabLst>
                <a:tab pos="368935" algn="l"/>
                <a:tab pos="8243570" algn="l"/>
              </a:tabLst>
            </a:pPr>
            <a:endParaRPr lang="es-AR" sz="1200" spc="5" dirty="0">
              <a:latin typeface="Century Gothic" panose="020B0502020202020204" pitchFamily="34" charset="0"/>
              <a:cs typeface="Arial" panose="020B0604020202020204" pitchFamily="34" charset="0"/>
            </a:endParaRPr>
          </a:p>
          <a:p>
            <a:pPr marL="12700">
              <a:spcBef>
                <a:spcPts val="384"/>
              </a:spcBef>
              <a:tabLst>
                <a:tab pos="368935" algn="l"/>
                <a:tab pos="8243570" algn="l"/>
              </a:tabLst>
            </a:pPr>
            <a:endParaRPr lang="es-AR" sz="1200" b="1" dirty="0">
              <a:latin typeface="Century Gothic" panose="020B0502020202020204" pitchFamily="34" charset="0"/>
              <a:cs typeface="Arial" panose="020B0604020202020204" pitchFamily="34" charset="0"/>
            </a:endParaRPr>
          </a:p>
        </p:txBody>
      </p:sp>
      <p:sp>
        <p:nvSpPr>
          <p:cNvPr id="12" name="Rectángulo redondeado 11"/>
          <p:cNvSpPr/>
          <p:nvPr/>
        </p:nvSpPr>
        <p:spPr>
          <a:xfrm>
            <a:off x="244699" y="2222807"/>
            <a:ext cx="4649273" cy="1125700"/>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solidFill>
                <a:schemeClr val="tx2">
                  <a:lumMod val="60000"/>
                  <a:lumOff val="40000"/>
                </a:schemeClr>
              </a:solidFill>
            </a:endParaRPr>
          </a:p>
        </p:txBody>
      </p:sp>
      <p:cxnSp>
        <p:nvCxnSpPr>
          <p:cNvPr id="14" name="Conector recto de flecha 13"/>
          <p:cNvCxnSpPr>
            <a:stCxn id="12" idx="3"/>
          </p:cNvCxnSpPr>
          <p:nvPr/>
        </p:nvCxnSpPr>
        <p:spPr>
          <a:xfrm>
            <a:off x="4893972" y="2785657"/>
            <a:ext cx="2369713"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p:cNvSpPr txBox="1"/>
          <p:nvPr/>
        </p:nvSpPr>
        <p:spPr>
          <a:xfrm>
            <a:off x="7401000" y="2593744"/>
            <a:ext cx="1600689" cy="400110"/>
          </a:xfrm>
          <a:prstGeom prst="rect">
            <a:avLst/>
          </a:prstGeom>
          <a:noFill/>
        </p:spPr>
        <p:txBody>
          <a:bodyPr wrap="square" rtlCol="0">
            <a:spAutoFit/>
          </a:bodyPr>
          <a:lstStyle/>
          <a:p>
            <a:r>
              <a:rPr lang="es-AR" sz="1000" b="1" dirty="0" smtClean="0">
                <a:solidFill>
                  <a:srgbClr val="7030A0"/>
                </a:solidFill>
              </a:rPr>
              <a:t>Cabecera generada por defecto</a:t>
            </a:r>
            <a:endParaRPr lang="es-AR" sz="1000" b="1" dirty="0">
              <a:solidFill>
                <a:srgbClr val="7030A0"/>
              </a:solidFill>
            </a:endParaRPr>
          </a:p>
        </p:txBody>
      </p:sp>
      <p:sp>
        <p:nvSpPr>
          <p:cNvPr id="17" name="Rectángulo redondeado 16"/>
          <p:cNvSpPr/>
          <p:nvPr/>
        </p:nvSpPr>
        <p:spPr>
          <a:xfrm>
            <a:off x="244699" y="3383649"/>
            <a:ext cx="4790940" cy="660317"/>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18" name="Conector recto de flecha 17"/>
          <p:cNvCxnSpPr/>
          <p:nvPr/>
        </p:nvCxnSpPr>
        <p:spPr>
          <a:xfrm flipV="1">
            <a:off x="5031287" y="3709115"/>
            <a:ext cx="2232398" cy="167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7380088" y="3527333"/>
            <a:ext cx="1600689" cy="246221"/>
          </a:xfrm>
          <a:prstGeom prst="rect">
            <a:avLst/>
          </a:prstGeom>
          <a:noFill/>
        </p:spPr>
        <p:txBody>
          <a:bodyPr wrap="square" rtlCol="0">
            <a:spAutoFit/>
          </a:bodyPr>
          <a:lstStyle/>
          <a:p>
            <a:r>
              <a:rPr lang="es-AR" sz="1000" b="1" dirty="0" smtClean="0">
                <a:solidFill>
                  <a:srgbClr val="7030A0"/>
                </a:solidFill>
              </a:rPr>
              <a:t>Comentario Descriptivo</a:t>
            </a:r>
            <a:endParaRPr lang="es-AR" sz="1000" b="1" dirty="0">
              <a:solidFill>
                <a:srgbClr val="7030A0"/>
              </a:solidFill>
            </a:endParaRPr>
          </a:p>
        </p:txBody>
      </p:sp>
      <p:sp>
        <p:nvSpPr>
          <p:cNvPr id="21" name="Rectángulo redondeado 20"/>
          <p:cNvSpPr/>
          <p:nvPr/>
        </p:nvSpPr>
        <p:spPr>
          <a:xfrm>
            <a:off x="244699" y="4079108"/>
            <a:ext cx="6789762" cy="2677509"/>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23" name="Conector recto de flecha 22"/>
          <p:cNvCxnSpPr>
            <a:stCxn id="21" idx="3"/>
            <a:endCxn id="24" idx="1"/>
          </p:cNvCxnSpPr>
          <p:nvPr/>
        </p:nvCxnSpPr>
        <p:spPr>
          <a:xfrm flipV="1">
            <a:off x="7034461" y="5409127"/>
            <a:ext cx="229224" cy="873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7263685" y="5286016"/>
            <a:ext cx="1600689" cy="246221"/>
          </a:xfrm>
          <a:prstGeom prst="rect">
            <a:avLst/>
          </a:prstGeom>
          <a:noFill/>
        </p:spPr>
        <p:txBody>
          <a:bodyPr wrap="square" rtlCol="0">
            <a:spAutoFit/>
          </a:bodyPr>
          <a:lstStyle/>
          <a:p>
            <a:r>
              <a:rPr lang="es-AR" sz="1000" b="1" dirty="0" smtClean="0">
                <a:solidFill>
                  <a:srgbClr val="7030A0"/>
                </a:solidFill>
              </a:rPr>
              <a:t>Sentencia SQL</a:t>
            </a:r>
            <a:endParaRPr lang="es-AR" sz="1000" b="1" dirty="0">
              <a:solidFill>
                <a:srgbClr val="7030A0"/>
              </a:solidFill>
            </a:endParaRPr>
          </a:p>
        </p:txBody>
      </p:sp>
      <p:sp>
        <p:nvSpPr>
          <p:cNvPr id="25" name="Rectángulo redondeado 24"/>
          <p:cNvSpPr/>
          <p:nvPr/>
        </p:nvSpPr>
        <p:spPr>
          <a:xfrm>
            <a:off x="682580" y="4279080"/>
            <a:ext cx="2446986" cy="199273"/>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27" name="Conector recto de flecha 26"/>
          <p:cNvCxnSpPr/>
          <p:nvPr/>
        </p:nvCxnSpPr>
        <p:spPr>
          <a:xfrm>
            <a:off x="3129566" y="4378716"/>
            <a:ext cx="768702"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29"/>
          <p:cNvSpPr txBox="1"/>
          <p:nvPr/>
        </p:nvSpPr>
        <p:spPr>
          <a:xfrm>
            <a:off x="3897318" y="4254018"/>
            <a:ext cx="1600689" cy="246221"/>
          </a:xfrm>
          <a:prstGeom prst="rect">
            <a:avLst/>
          </a:prstGeom>
          <a:noFill/>
        </p:spPr>
        <p:txBody>
          <a:bodyPr wrap="square" rtlCol="0">
            <a:spAutoFit/>
          </a:bodyPr>
          <a:lstStyle/>
          <a:p>
            <a:r>
              <a:rPr lang="es-AR" sz="1000" b="1" dirty="0" smtClean="0">
                <a:solidFill>
                  <a:srgbClr val="7030A0"/>
                </a:solidFill>
              </a:rPr>
              <a:t>Parámetros de Entrada</a:t>
            </a:r>
            <a:endParaRPr lang="es-AR" sz="1000" b="1" dirty="0">
              <a:solidFill>
                <a:srgbClr val="7030A0"/>
              </a:solidFill>
            </a:endParaRPr>
          </a:p>
        </p:txBody>
      </p:sp>
      <p:sp>
        <p:nvSpPr>
          <p:cNvPr id="32" name="Rectángulo redondeado 31"/>
          <p:cNvSpPr/>
          <p:nvPr/>
        </p:nvSpPr>
        <p:spPr>
          <a:xfrm>
            <a:off x="1214863" y="5653825"/>
            <a:ext cx="2348801" cy="167426"/>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33" name="Conector recto de flecha 32"/>
          <p:cNvCxnSpPr/>
          <p:nvPr/>
        </p:nvCxnSpPr>
        <p:spPr>
          <a:xfrm>
            <a:off x="3563664" y="5737538"/>
            <a:ext cx="581011"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4230942" y="5178294"/>
            <a:ext cx="2262534" cy="707886"/>
          </a:xfrm>
          <a:prstGeom prst="rect">
            <a:avLst/>
          </a:prstGeom>
          <a:noFill/>
        </p:spPr>
        <p:txBody>
          <a:bodyPr wrap="square" rtlCol="0">
            <a:spAutoFit/>
          </a:bodyPr>
          <a:lstStyle/>
          <a:p>
            <a:r>
              <a:rPr lang="es-AR" sz="1000" b="1" dirty="0" smtClean="0">
                <a:solidFill>
                  <a:srgbClr val="7030A0"/>
                </a:solidFill>
              </a:rPr>
              <a:t>Se selecciona la Columna que se quiere mostrar en este caso  “Status”, y se establece un Count para poder mostrarlos con números en un grafico.</a:t>
            </a:r>
            <a:endParaRPr lang="es-AR" sz="1000" b="1" dirty="0">
              <a:solidFill>
                <a:srgbClr val="7030A0"/>
              </a:solidFill>
            </a:endParaRPr>
          </a:p>
        </p:txBody>
      </p:sp>
      <p:sp>
        <p:nvSpPr>
          <p:cNvPr id="38" name="Rectángulo redondeado 37"/>
          <p:cNvSpPr/>
          <p:nvPr/>
        </p:nvSpPr>
        <p:spPr>
          <a:xfrm>
            <a:off x="502276" y="4127679"/>
            <a:ext cx="3395042" cy="126340"/>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p>
        </p:txBody>
      </p:sp>
      <p:cxnSp>
        <p:nvCxnSpPr>
          <p:cNvPr id="39" name="Conector recto de flecha 38"/>
          <p:cNvCxnSpPr>
            <a:endCxn id="40" idx="1"/>
          </p:cNvCxnSpPr>
          <p:nvPr/>
        </p:nvCxnSpPr>
        <p:spPr>
          <a:xfrm flipV="1">
            <a:off x="3915451" y="4183495"/>
            <a:ext cx="229224" cy="873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p:cNvSpPr txBox="1"/>
          <p:nvPr/>
        </p:nvSpPr>
        <p:spPr>
          <a:xfrm>
            <a:off x="4144675" y="4060384"/>
            <a:ext cx="1934153" cy="246221"/>
          </a:xfrm>
          <a:prstGeom prst="rect">
            <a:avLst/>
          </a:prstGeom>
          <a:noFill/>
        </p:spPr>
        <p:txBody>
          <a:bodyPr wrap="square" rtlCol="0">
            <a:spAutoFit/>
          </a:bodyPr>
          <a:lstStyle/>
          <a:p>
            <a:r>
              <a:rPr lang="es-AR" sz="1000" b="1" dirty="0" smtClean="0">
                <a:solidFill>
                  <a:srgbClr val="7030A0"/>
                </a:solidFill>
              </a:rPr>
              <a:t>Nombre del Stored Procedure</a:t>
            </a:r>
            <a:endParaRPr lang="es-AR" sz="1000" b="1" dirty="0">
              <a:solidFill>
                <a:srgbClr val="7030A0"/>
              </a:solidFill>
            </a:endParaRPr>
          </a:p>
        </p:txBody>
      </p:sp>
      <p:graphicFrame>
        <p:nvGraphicFramePr>
          <p:cNvPr id="42" name="Objeto 41"/>
          <p:cNvGraphicFramePr>
            <a:graphicFrameLocks noChangeAspect="1"/>
          </p:cNvGraphicFramePr>
          <p:nvPr>
            <p:extLst>
              <p:ext uri="{D42A27DB-BD31-4B8C-83A1-F6EECF244321}">
                <p14:modId xmlns:p14="http://schemas.microsoft.com/office/powerpoint/2010/main" val="758584127"/>
              </p:ext>
            </p:extLst>
          </p:nvPr>
        </p:nvGraphicFramePr>
        <p:xfrm>
          <a:off x="7034461" y="5787238"/>
          <a:ext cx="2114402" cy="536374"/>
        </p:xfrm>
        <a:graphic>
          <a:graphicData uri="http://schemas.openxmlformats.org/presentationml/2006/ole">
            <mc:AlternateContent xmlns:mc="http://schemas.openxmlformats.org/markup-compatibility/2006">
              <mc:Choice xmlns:v="urn:schemas-microsoft-com:vml" Requires="v">
                <p:oleObj spid="_x0000_s1029" name="Objeto empaquetador del shell" showAsIcon="1" r:id="rId4" imgW="1726560" imgH="437760" progId="Package">
                  <p:embed/>
                </p:oleObj>
              </mc:Choice>
              <mc:Fallback>
                <p:oleObj name="Objeto empaquetador del shell" showAsIcon="1" r:id="rId4" imgW="1726560" imgH="437760" progId="Package">
                  <p:embed/>
                  <p:pic>
                    <p:nvPicPr>
                      <p:cNvPr id="0" name=""/>
                      <p:cNvPicPr/>
                      <p:nvPr/>
                    </p:nvPicPr>
                    <p:blipFill>
                      <a:blip r:embed="rId5"/>
                      <a:stretch>
                        <a:fillRect/>
                      </a:stretch>
                    </p:blipFill>
                    <p:spPr>
                      <a:xfrm>
                        <a:off x="7034461" y="5787238"/>
                        <a:ext cx="2114402" cy="536374"/>
                      </a:xfrm>
                      <a:prstGeom prst="rect">
                        <a:avLst/>
                      </a:prstGeom>
                    </p:spPr>
                  </p:pic>
                </p:oleObj>
              </mc:Fallback>
            </mc:AlternateContent>
          </a:graphicData>
        </a:graphic>
      </p:graphicFrame>
    </p:spTree>
    <p:extLst>
      <p:ext uri="{BB962C8B-B14F-4D97-AF65-F5344CB8AC3E}">
        <p14:creationId xmlns:p14="http://schemas.microsoft.com/office/powerpoint/2010/main" val="89420684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E60061AB-E3E3-4B82-98B1-945D99ABF5FB}" type="slidenum">
              <a:rPr lang="es-ES" sz="1100" smtClean="0">
                <a:latin typeface="Century Gothic" panose="020B0502020202020204" pitchFamily="34" charset="0"/>
              </a:rPr>
              <a:pPr/>
              <a:t>7</a:t>
            </a:fld>
            <a:endParaRPr lang="es-ES" sz="1100" dirty="0">
              <a:latin typeface="Century Gothic" panose="020B0502020202020204" pitchFamily="34" charset="0"/>
            </a:endParaRPr>
          </a:p>
        </p:txBody>
      </p:sp>
      <p:sp>
        <p:nvSpPr>
          <p:cNvPr id="5" name="16 Título"/>
          <p:cNvSpPr txBox="1">
            <a:spLocks/>
          </p:cNvSpPr>
          <p:nvPr/>
        </p:nvSpPr>
        <p:spPr>
          <a:xfrm>
            <a:off x="395536" y="1331512"/>
            <a:ext cx="8568952" cy="504825"/>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5"/>
            </a:pPr>
            <a:r>
              <a:rPr lang="es-AR" sz="1800" b="1" dirty="0" smtClean="0">
                <a:solidFill>
                  <a:schemeClr val="accent1"/>
                </a:solidFill>
                <a:latin typeface="Century Gothic"/>
              </a:rPr>
              <a:t>Crear </a:t>
            </a:r>
            <a:r>
              <a:rPr lang="es-AR" sz="1800" b="1" dirty="0" smtClean="0">
                <a:solidFill>
                  <a:schemeClr val="accent1"/>
                </a:solidFill>
                <a:latin typeface="Century Gothic"/>
              </a:rPr>
              <a:t>un Tile </a:t>
            </a:r>
            <a:r>
              <a:rPr lang="es-AR" sz="1800" b="1" dirty="0" smtClean="0">
                <a:solidFill>
                  <a:schemeClr val="accent1"/>
                </a:solidFill>
                <a:latin typeface="Century Gothic"/>
              </a:rPr>
              <a:t>en Blueprism (1/2)</a:t>
            </a:r>
            <a:endParaRPr lang="es-AR" sz="1800" b="1" dirty="0">
              <a:solidFill>
                <a:schemeClr val="accent1"/>
              </a:solidFill>
              <a:latin typeface="Century Gothic" pitchFamily="34" charset="0"/>
            </a:endParaRPr>
          </a:p>
        </p:txBody>
      </p:sp>
      <p:sp>
        <p:nvSpPr>
          <p:cNvPr id="6" name="5 Rectángulo"/>
          <p:cNvSpPr/>
          <p:nvPr/>
        </p:nvSpPr>
        <p:spPr>
          <a:xfrm>
            <a:off x="395536" y="1671189"/>
            <a:ext cx="8351838" cy="938719"/>
          </a:xfrm>
          <a:prstGeom prst="rect">
            <a:avLst/>
          </a:prstGeom>
        </p:spPr>
        <p:txBody>
          <a:bodyPr>
            <a:spAutoFit/>
          </a:bodyPr>
          <a:lstStyle/>
          <a:p>
            <a:pPr fontAlgn="auto">
              <a:spcBef>
                <a:spcPts val="0"/>
              </a:spcBef>
              <a:spcAft>
                <a:spcPts val="0"/>
              </a:spcAft>
              <a:defRPr/>
            </a:pPr>
            <a:r>
              <a:rPr lang="en-US" sz="1100" dirty="0" smtClean="0">
                <a:solidFill>
                  <a:schemeClr val="bg2">
                    <a:lumMod val="75000"/>
                  </a:schemeClr>
                </a:solidFill>
                <a:latin typeface="Century Gothic" panose="020B0502020202020204" pitchFamily="34" charset="0"/>
                <a:cs typeface="Arial" charset="0"/>
              </a:rPr>
              <a:t>Un Dashboard </a:t>
            </a: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Blueprism</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esta</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constituido</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por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distintos</a:t>
            </a:r>
            <a:r>
              <a:rPr lang="en-US" sz="1100" dirty="0" smtClean="0">
                <a:solidFill>
                  <a:schemeClr val="bg2">
                    <a:lumMod val="75000"/>
                  </a:schemeClr>
                </a:solidFill>
                <a:latin typeface="Century Gothic" panose="020B0502020202020204" pitchFamily="34" charset="0"/>
                <a:cs typeface="Arial" charset="0"/>
              </a:rPr>
              <a:t> Tiles, el </a:t>
            </a:r>
            <a:r>
              <a:rPr lang="es-AR" sz="1100" dirty="0" smtClean="0">
                <a:solidFill>
                  <a:schemeClr val="bg2">
                    <a:lumMod val="75000"/>
                  </a:schemeClr>
                </a:solidFill>
                <a:latin typeface="Century Gothic" panose="020B0502020202020204" pitchFamily="34" charset="0"/>
                <a:cs typeface="Arial" charset="0"/>
              </a:rPr>
              <a:t>cual</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cada</a:t>
            </a:r>
            <a:r>
              <a:rPr lang="en-US" sz="1100" dirty="0" smtClean="0">
                <a:solidFill>
                  <a:schemeClr val="bg2">
                    <a:lumMod val="75000"/>
                  </a:schemeClr>
                </a:solidFill>
                <a:latin typeface="Century Gothic" panose="020B0502020202020204" pitchFamily="34" charset="0"/>
                <a:cs typeface="Arial" charset="0"/>
              </a:rPr>
              <a:t> Tile llama a un Stored Procedure para </a:t>
            </a:r>
            <a:r>
              <a:rPr lang="es-AR" sz="1100" dirty="0" smtClean="0">
                <a:solidFill>
                  <a:schemeClr val="bg2">
                    <a:lumMod val="75000"/>
                  </a:schemeClr>
                </a:solidFill>
                <a:latin typeface="Century Gothic" panose="020B0502020202020204" pitchFamily="34" charset="0"/>
                <a:cs typeface="Arial" charset="0"/>
              </a:rPr>
              <a:t>mostrar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los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datos</a:t>
            </a:r>
            <a:r>
              <a:rPr lang="en-US" sz="1100" dirty="0" smtClean="0">
                <a:solidFill>
                  <a:schemeClr val="bg2">
                    <a:lumMod val="75000"/>
                  </a:schemeClr>
                </a:solidFill>
                <a:latin typeface="Century Gothic" panose="020B0502020202020204" pitchFamily="34" charset="0"/>
                <a:cs typeface="Arial" charset="0"/>
              </a:rPr>
              <a:t>.</a:t>
            </a:r>
          </a:p>
          <a:p>
            <a:pPr fontAlgn="auto">
              <a:spcBef>
                <a:spcPts val="0"/>
              </a:spcBef>
              <a:spcAft>
                <a:spcPts val="0"/>
              </a:spcAft>
              <a:defRPr/>
            </a:pPr>
            <a:endParaRPr lang="en-US" sz="1100" dirty="0">
              <a:solidFill>
                <a:schemeClr val="bg2">
                  <a:lumMod val="75000"/>
                </a:schemeClr>
              </a:solidFill>
              <a:latin typeface="Century Gothic" panose="020B0502020202020204" pitchFamily="34" charset="0"/>
              <a:cs typeface="Arial" charset="0"/>
            </a:endParaRPr>
          </a:p>
          <a:p>
            <a:pPr fontAlgn="auto">
              <a:spcBef>
                <a:spcPts val="0"/>
              </a:spcBef>
              <a:spcAft>
                <a:spcPts val="0"/>
              </a:spcAft>
              <a:defRPr/>
            </a:pPr>
            <a:r>
              <a:rPr lang="en-US" sz="1100" dirty="0" smtClean="0">
                <a:solidFill>
                  <a:schemeClr val="bg2">
                    <a:lumMod val="75000"/>
                  </a:schemeClr>
                </a:solidFill>
                <a:latin typeface="Century Gothic" panose="020B0502020202020204" pitchFamily="34" charset="0"/>
                <a:cs typeface="Arial" charset="0"/>
              </a:rPr>
              <a:t>Primero </a:t>
            </a:r>
            <a:r>
              <a:rPr lang="es-AR" sz="1100" dirty="0" smtClean="0">
                <a:solidFill>
                  <a:schemeClr val="bg2">
                    <a:lumMod val="75000"/>
                  </a:schemeClr>
                </a:solidFill>
                <a:latin typeface="Century Gothic" panose="020B0502020202020204" pitchFamily="34" charset="0"/>
                <a:cs typeface="Arial" charset="0"/>
              </a:rPr>
              <a:t>ingresaremos</a:t>
            </a:r>
            <a:r>
              <a:rPr lang="en-US" sz="1100" dirty="0" smtClean="0">
                <a:solidFill>
                  <a:schemeClr val="bg2">
                    <a:lumMod val="75000"/>
                  </a:schemeClr>
                </a:solidFill>
                <a:latin typeface="Century Gothic" panose="020B0502020202020204" pitchFamily="34" charset="0"/>
                <a:cs typeface="Arial" charset="0"/>
              </a:rPr>
              <a:t> a la </a:t>
            </a:r>
            <a:r>
              <a:rPr lang="es-AR" sz="1100" dirty="0" smtClean="0">
                <a:solidFill>
                  <a:schemeClr val="bg2">
                    <a:lumMod val="75000"/>
                  </a:schemeClr>
                </a:solidFill>
                <a:latin typeface="Century Gothic" panose="020B0502020202020204" pitchFamily="34" charset="0"/>
                <a:cs typeface="Arial" charset="0"/>
              </a:rPr>
              <a:t>Pestaña</a:t>
            </a:r>
            <a:r>
              <a:rPr lang="en-US" sz="1100" dirty="0" smtClean="0">
                <a:solidFill>
                  <a:schemeClr val="bg2">
                    <a:lumMod val="75000"/>
                  </a:schemeClr>
                </a:solidFill>
                <a:latin typeface="Century Gothic" panose="020B0502020202020204" pitchFamily="34" charset="0"/>
                <a:cs typeface="Arial" charset="0"/>
              </a:rPr>
              <a:t> de “Analytics” de </a:t>
            </a:r>
            <a:r>
              <a:rPr lang="es-AR" sz="1100" dirty="0" smtClean="0">
                <a:solidFill>
                  <a:schemeClr val="bg2">
                    <a:lumMod val="75000"/>
                  </a:schemeClr>
                </a:solidFill>
                <a:latin typeface="Century Gothic" panose="020B0502020202020204" pitchFamily="34" charset="0"/>
                <a:cs typeface="Arial" charset="0"/>
              </a:rPr>
              <a:t>BluePrism</a:t>
            </a:r>
            <a:r>
              <a:rPr lang="en-US" sz="1100" dirty="0" smtClean="0">
                <a:solidFill>
                  <a:schemeClr val="bg2">
                    <a:lumMod val="75000"/>
                  </a:schemeClr>
                </a:solidFill>
                <a:latin typeface="Century Gothic" panose="020B0502020202020204" pitchFamily="34" charset="0"/>
                <a:cs typeface="Arial" charset="0"/>
              </a:rPr>
              <a:t> y </a:t>
            </a:r>
            <a:r>
              <a:rPr lang="es-AR" sz="1100" dirty="0" smtClean="0">
                <a:solidFill>
                  <a:schemeClr val="bg2">
                    <a:lumMod val="75000"/>
                  </a:schemeClr>
                </a:solidFill>
                <a:latin typeface="Century Gothic" panose="020B0502020202020204" pitchFamily="34" charset="0"/>
                <a:cs typeface="Arial" charset="0"/>
              </a:rPr>
              <a:t>luego</a:t>
            </a:r>
            <a:r>
              <a:rPr lang="en-US" sz="1100" dirty="0" smtClean="0">
                <a:solidFill>
                  <a:schemeClr val="bg2">
                    <a:lumMod val="75000"/>
                  </a:schemeClr>
                </a:solidFill>
                <a:latin typeface="Century Gothic" panose="020B0502020202020204" pitchFamily="34" charset="0"/>
                <a:cs typeface="Arial" charset="0"/>
              </a:rPr>
              <a:t> a “Tile Library”: </a:t>
            </a:r>
            <a:endParaRPr lang="en-US" sz="1100" dirty="0">
              <a:solidFill>
                <a:schemeClr val="bg2">
                  <a:lumMod val="75000"/>
                </a:schemeClr>
              </a:solidFill>
              <a:latin typeface="Century Gothic" panose="020B0502020202020204" pitchFamily="34" charset="0"/>
              <a:cs typeface="Arial" charset="0"/>
            </a:endParaRPr>
          </a:p>
          <a:p>
            <a:pPr fontAlgn="auto">
              <a:spcBef>
                <a:spcPts val="0"/>
              </a:spcBef>
              <a:spcAft>
                <a:spcPts val="0"/>
              </a:spcAft>
              <a:defRPr/>
            </a:pPr>
            <a:endParaRPr lang="en-US" sz="1100" dirty="0">
              <a:solidFill>
                <a:schemeClr val="bg2">
                  <a:lumMod val="75000"/>
                </a:schemeClr>
              </a:solidFill>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591883" y="2462276"/>
            <a:ext cx="7637717" cy="1929421"/>
          </a:xfrm>
          <a:prstGeom prst="rect">
            <a:avLst/>
          </a:prstGeom>
        </p:spPr>
      </p:pic>
      <p:pic>
        <p:nvPicPr>
          <p:cNvPr id="7" name="Imagen 6"/>
          <p:cNvPicPr>
            <a:picLocks noChangeAspect="1"/>
          </p:cNvPicPr>
          <p:nvPr/>
        </p:nvPicPr>
        <p:blipFill>
          <a:blip r:embed="rId3"/>
          <a:stretch>
            <a:fillRect/>
          </a:stretch>
        </p:blipFill>
        <p:spPr>
          <a:xfrm>
            <a:off x="6101526" y="4351615"/>
            <a:ext cx="2037921" cy="2369860"/>
          </a:xfrm>
          <a:prstGeom prst="rect">
            <a:avLst/>
          </a:prstGeom>
        </p:spPr>
      </p:pic>
      <p:sp>
        <p:nvSpPr>
          <p:cNvPr id="21" name="5 Rectángulo"/>
          <p:cNvSpPr/>
          <p:nvPr/>
        </p:nvSpPr>
        <p:spPr>
          <a:xfrm>
            <a:off x="234822" y="5151824"/>
            <a:ext cx="5776551" cy="769441"/>
          </a:xfrm>
          <a:prstGeom prst="rect">
            <a:avLst/>
          </a:prstGeom>
        </p:spPr>
        <p:txBody>
          <a:bodyPr wrap="square">
            <a:spAutoFit/>
          </a:bodyPr>
          <a:lstStyle/>
          <a:p>
            <a:pPr fontAlgn="auto">
              <a:spcBef>
                <a:spcPts val="0"/>
              </a:spcBef>
              <a:spcAft>
                <a:spcPts val="0"/>
              </a:spcAft>
              <a:defRPr/>
            </a:pPr>
            <a:r>
              <a:rPr lang="en-US" sz="1100" dirty="0" smtClean="0">
                <a:solidFill>
                  <a:schemeClr val="bg2">
                    <a:lumMod val="75000"/>
                  </a:schemeClr>
                </a:solidFill>
                <a:latin typeface="Century Gothic" panose="020B0502020202020204" pitchFamily="34" charset="0"/>
                <a:cs typeface="Arial" charset="0"/>
              </a:rPr>
              <a:t>Se </a:t>
            </a:r>
            <a:r>
              <a:rPr lang="es-AR" sz="1100" dirty="0" smtClean="0">
                <a:solidFill>
                  <a:schemeClr val="bg2">
                    <a:lumMod val="75000"/>
                  </a:schemeClr>
                </a:solidFill>
                <a:latin typeface="Century Gothic" panose="020B0502020202020204" pitchFamily="34" charset="0"/>
                <a:cs typeface="Arial" charset="0"/>
              </a:rPr>
              <a:t>mostrará</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una</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lista</a:t>
            </a:r>
            <a:r>
              <a:rPr lang="en-US" sz="1100" dirty="0" smtClean="0">
                <a:solidFill>
                  <a:schemeClr val="bg2">
                    <a:lumMod val="75000"/>
                  </a:schemeClr>
                </a:solidFill>
                <a:latin typeface="Century Gothic" panose="020B0502020202020204" pitchFamily="34" charset="0"/>
                <a:cs typeface="Arial" charset="0"/>
              </a:rPr>
              <a:t> con </a:t>
            </a:r>
            <a:r>
              <a:rPr lang="es-AR" sz="1100" dirty="0" smtClean="0">
                <a:solidFill>
                  <a:schemeClr val="bg2">
                    <a:lumMod val="75000"/>
                  </a:schemeClr>
                </a:solidFill>
                <a:latin typeface="Century Gothic" panose="020B0502020202020204" pitchFamily="34" charset="0"/>
                <a:cs typeface="Arial" charset="0"/>
              </a:rPr>
              <a:t>los</a:t>
            </a:r>
            <a:r>
              <a:rPr lang="en-US" sz="1100" dirty="0" smtClean="0">
                <a:solidFill>
                  <a:schemeClr val="bg2">
                    <a:lumMod val="75000"/>
                  </a:schemeClr>
                </a:solidFill>
                <a:latin typeface="Century Gothic" panose="020B0502020202020204" pitchFamily="34" charset="0"/>
                <a:cs typeface="Arial" charset="0"/>
              </a:rPr>
              <a:t> Tiles que </a:t>
            </a:r>
            <a:r>
              <a:rPr lang="es-AR" sz="1100" dirty="0" smtClean="0">
                <a:solidFill>
                  <a:schemeClr val="bg2">
                    <a:lumMod val="75000"/>
                  </a:schemeClr>
                </a:solidFill>
                <a:latin typeface="Century Gothic" panose="020B0502020202020204" pitchFamily="34" charset="0"/>
                <a:cs typeface="Arial" charset="0"/>
              </a:rPr>
              <a:t>vienen</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por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Defecto</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Blueprism</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cada</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uno</a:t>
            </a:r>
            <a:r>
              <a:rPr lang="en-US" sz="1100" dirty="0" smtClean="0">
                <a:solidFill>
                  <a:schemeClr val="bg2">
                    <a:lumMod val="75000"/>
                  </a:schemeClr>
                </a:solidFill>
                <a:latin typeface="Century Gothic" panose="020B0502020202020204" pitchFamily="34" charset="0"/>
                <a:cs typeface="Arial" charset="0"/>
              </a:rPr>
              <a:t> de </a:t>
            </a:r>
            <a:r>
              <a:rPr lang="es-AR" sz="1100" dirty="0" smtClean="0">
                <a:solidFill>
                  <a:schemeClr val="bg2">
                    <a:lumMod val="75000"/>
                  </a:schemeClr>
                </a:solidFill>
                <a:latin typeface="Century Gothic" panose="020B0502020202020204" pitchFamily="34" charset="0"/>
                <a:cs typeface="Arial" charset="0"/>
              </a:rPr>
              <a:t>ellos</a:t>
            </a:r>
            <a:r>
              <a:rPr lang="en-US" sz="1100" dirty="0" smtClean="0">
                <a:solidFill>
                  <a:schemeClr val="bg2">
                    <a:lumMod val="75000"/>
                  </a:schemeClr>
                </a:solidFill>
                <a:latin typeface="Century Gothic" panose="020B0502020202020204" pitchFamily="34" charset="0"/>
                <a:cs typeface="Arial" charset="0"/>
              </a:rPr>
              <a:t> llama a un Stored Procedure, </a:t>
            </a:r>
            <a:r>
              <a:rPr lang="es-AR" sz="1100" dirty="0" smtClean="0">
                <a:solidFill>
                  <a:schemeClr val="bg2">
                    <a:lumMod val="75000"/>
                  </a:schemeClr>
                </a:solidFill>
                <a:latin typeface="Century Gothic" panose="020B0502020202020204" pitchFamily="34" charset="0"/>
                <a:cs typeface="Arial" charset="0"/>
              </a:rPr>
              <a:t>daremos</a:t>
            </a:r>
            <a:r>
              <a:rPr lang="en-US" sz="1100" dirty="0" smtClean="0">
                <a:solidFill>
                  <a:schemeClr val="bg2">
                    <a:lumMod val="75000"/>
                  </a:schemeClr>
                </a:solidFill>
                <a:latin typeface="Century Gothic" panose="020B0502020202020204" pitchFamily="34" charset="0"/>
                <a:cs typeface="Arial" charset="0"/>
              </a:rPr>
              <a:t> click derecho y </a:t>
            </a:r>
            <a:r>
              <a:rPr lang="es-AR" sz="1100" dirty="0" smtClean="0">
                <a:solidFill>
                  <a:schemeClr val="bg2">
                    <a:lumMod val="75000"/>
                  </a:schemeClr>
                </a:solidFill>
                <a:latin typeface="Century Gothic" panose="020B0502020202020204" pitchFamily="34" charset="0"/>
                <a:cs typeface="Arial" charset="0"/>
              </a:rPr>
              <a:t>presionaremos</a:t>
            </a:r>
            <a:r>
              <a:rPr lang="en-US" sz="1100" dirty="0" smtClean="0">
                <a:solidFill>
                  <a:schemeClr val="bg2">
                    <a:lumMod val="75000"/>
                  </a:schemeClr>
                </a:solidFill>
                <a:latin typeface="Century Gothic" panose="020B0502020202020204" pitchFamily="34" charset="0"/>
                <a:cs typeface="Arial" charset="0"/>
              </a:rPr>
              <a:t> “Create Tile” que </a:t>
            </a:r>
            <a:r>
              <a:rPr lang="es-AR" sz="1100" dirty="0" smtClean="0">
                <a:solidFill>
                  <a:schemeClr val="bg2">
                    <a:lumMod val="75000"/>
                  </a:schemeClr>
                </a:solidFill>
                <a:latin typeface="Century Gothic" panose="020B0502020202020204" pitchFamily="34" charset="0"/>
                <a:cs typeface="Arial" charset="0"/>
              </a:rPr>
              <a:t>nos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permitirá</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llamar</a:t>
            </a:r>
            <a:r>
              <a:rPr lang="en-US" sz="1100" dirty="0" smtClean="0">
                <a:solidFill>
                  <a:schemeClr val="bg2">
                    <a:lumMod val="75000"/>
                  </a:schemeClr>
                </a:solidFill>
                <a:latin typeface="Century Gothic" panose="020B0502020202020204" pitchFamily="34" charset="0"/>
                <a:cs typeface="Arial" charset="0"/>
              </a:rPr>
              <a:t> a </a:t>
            </a:r>
            <a:r>
              <a:rPr lang="es-AR" sz="1100" dirty="0" smtClean="0">
                <a:solidFill>
                  <a:schemeClr val="bg2">
                    <a:lumMod val="75000"/>
                  </a:schemeClr>
                </a:solidFill>
                <a:latin typeface="Century Gothic" panose="020B0502020202020204" pitchFamily="34" charset="0"/>
                <a:cs typeface="Arial" charset="0"/>
              </a:rPr>
              <a:t>nuestro</a:t>
            </a:r>
            <a:r>
              <a:rPr lang="en-US" sz="1100" dirty="0" smtClean="0">
                <a:solidFill>
                  <a:schemeClr val="bg2">
                    <a:lumMod val="75000"/>
                  </a:schemeClr>
                </a:solidFill>
                <a:latin typeface="Century Gothic" panose="020B0502020202020204" pitchFamily="34" charset="0"/>
                <a:cs typeface="Arial" charset="0"/>
              </a:rPr>
              <a:t> Stored Procedure.</a:t>
            </a:r>
            <a:endParaRPr lang="en-US" sz="1100" dirty="0">
              <a:solidFill>
                <a:schemeClr val="bg2">
                  <a:lumMod val="75000"/>
                </a:schemeClr>
              </a:solidFill>
              <a:latin typeface="Century Gothic" panose="020B0502020202020204" pitchFamily="34" charset="0"/>
              <a:cs typeface="Arial" charset="0"/>
            </a:endParaRPr>
          </a:p>
          <a:p>
            <a:pPr fontAlgn="auto">
              <a:spcBef>
                <a:spcPts val="0"/>
              </a:spcBef>
              <a:spcAft>
                <a:spcPts val="0"/>
              </a:spcAft>
              <a:defRPr/>
            </a:pPr>
            <a:endParaRPr lang="en-US" sz="1100" dirty="0">
              <a:solidFill>
                <a:schemeClr val="bg2">
                  <a:lumMod val="75000"/>
                </a:schemeClr>
              </a:solidFill>
              <a:latin typeface="Century Gothic" panose="020B0502020202020204" pitchFamily="34" charset="0"/>
            </a:endParaRPr>
          </a:p>
        </p:txBody>
      </p:sp>
    </p:spTree>
    <p:extLst>
      <p:ext uri="{BB962C8B-B14F-4D97-AF65-F5344CB8AC3E}">
        <p14:creationId xmlns:p14="http://schemas.microsoft.com/office/powerpoint/2010/main" val="353310396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n 37"/>
          <p:cNvPicPr>
            <a:picLocks noChangeAspect="1"/>
          </p:cNvPicPr>
          <p:nvPr/>
        </p:nvPicPr>
        <p:blipFill>
          <a:blip r:embed="rId2"/>
          <a:stretch>
            <a:fillRect/>
          </a:stretch>
        </p:blipFill>
        <p:spPr>
          <a:xfrm>
            <a:off x="591780" y="2271353"/>
            <a:ext cx="3979675" cy="2898262"/>
          </a:xfrm>
          <a:prstGeom prst="rect">
            <a:avLst/>
          </a:prstGeom>
        </p:spPr>
      </p:pic>
      <p:sp>
        <p:nvSpPr>
          <p:cNvPr id="8" name="7 Marcador de número de diapositiva"/>
          <p:cNvSpPr>
            <a:spLocks noGrp="1"/>
          </p:cNvSpPr>
          <p:nvPr>
            <p:ph type="sldNum" sz="quarter" idx="12"/>
          </p:nvPr>
        </p:nvSpPr>
        <p:spPr/>
        <p:txBody>
          <a:bodyPr/>
          <a:lstStyle/>
          <a:p>
            <a:fld id="{E60061AB-E3E3-4B82-98B1-945D99ABF5FB}" type="slidenum">
              <a:rPr lang="es-ES" sz="1100" smtClean="0">
                <a:latin typeface="Century Gothic" panose="020B0502020202020204" pitchFamily="34" charset="0"/>
              </a:rPr>
              <a:pPr/>
              <a:t>8</a:t>
            </a:fld>
            <a:endParaRPr lang="es-ES" sz="1100" dirty="0">
              <a:latin typeface="Century Gothic" panose="020B0502020202020204" pitchFamily="34" charset="0"/>
            </a:endParaRPr>
          </a:p>
        </p:txBody>
      </p:sp>
      <p:sp>
        <p:nvSpPr>
          <p:cNvPr id="5" name="16 Título"/>
          <p:cNvSpPr txBox="1">
            <a:spLocks/>
          </p:cNvSpPr>
          <p:nvPr/>
        </p:nvSpPr>
        <p:spPr>
          <a:xfrm>
            <a:off x="395536" y="1331512"/>
            <a:ext cx="8568952" cy="504825"/>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5"/>
            </a:pPr>
            <a:r>
              <a:rPr lang="es-AR" sz="1800" b="1" dirty="0" smtClean="0">
                <a:solidFill>
                  <a:schemeClr val="accent1"/>
                </a:solidFill>
                <a:latin typeface="Century Gothic"/>
              </a:rPr>
              <a:t>Crear </a:t>
            </a:r>
            <a:r>
              <a:rPr lang="es-AR" sz="1800" b="1" dirty="0" smtClean="0">
                <a:solidFill>
                  <a:schemeClr val="accent1"/>
                </a:solidFill>
                <a:latin typeface="Century Gothic"/>
              </a:rPr>
              <a:t>un Tile </a:t>
            </a:r>
            <a:r>
              <a:rPr lang="es-AR" sz="1800" b="1" dirty="0" smtClean="0">
                <a:solidFill>
                  <a:schemeClr val="accent1"/>
                </a:solidFill>
                <a:latin typeface="Century Gothic"/>
              </a:rPr>
              <a:t>en Blueprism (1/2)</a:t>
            </a:r>
            <a:endParaRPr lang="es-AR" sz="1800" b="1" dirty="0">
              <a:solidFill>
                <a:schemeClr val="accent1"/>
              </a:solidFill>
              <a:latin typeface="Century Gothic" pitchFamily="34" charset="0"/>
            </a:endParaRPr>
          </a:p>
        </p:txBody>
      </p:sp>
      <p:sp>
        <p:nvSpPr>
          <p:cNvPr id="6" name="5 Rectángulo"/>
          <p:cNvSpPr/>
          <p:nvPr/>
        </p:nvSpPr>
        <p:spPr>
          <a:xfrm>
            <a:off x="395536" y="1671189"/>
            <a:ext cx="8351838" cy="600164"/>
          </a:xfrm>
          <a:prstGeom prst="rect">
            <a:avLst/>
          </a:prstGeom>
        </p:spPr>
        <p:txBody>
          <a:bodyPr>
            <a:spAutoFit/>
          </a:bodyPr>
          <a:lstStyle/>
          <a:p>
            <a:pPr fontAlgn="auto">
              <a:spcBef>
                <a:spcPts val="0"/>
              </a:spcBef>
              <a:spcAft>
                <a:spcPts val="0"/>
              </a:spcAft>
              <a:defRPr/>
            </a:pPr>
            <a:r>
              <a:rPr lang="en-US" sz="1100" dirty="0" smtClean="0">
                <a:solidFill>
                  <a:schemeClr val="bg2">
                    <a:lumMod val="75000"/>
                  </a:schemeClr>
                </a:solidFill>
                <a:latin typeface="Century Gothic" panose="020B0502020202020204" pitchFamily="34" charset="0"/>
                <a:cs typeface="Arial" charset="0"/>
              </a:rPr>
              <a:t>Al </a:t>
            </a:r>
            <a:r>
              <a:rPr lang="es-AR" sz="1100" dirty="0" smtClean="0">
                <a:solidFill>
                  <a:schemeClr val="bg2">
                    <a:lumMod val="75000"/>
                  </a:schemeClr>
                </a:solidFill>
                <a:latin typeface="Century Gothic" panose="020B0502020202020204" pitchFamily="34" charset="0"/>
                <a:cs typeface="Arial" charset="0"/>
              </a:rPr>
              <a:t>presionar</a:t>
            </a:r>
            <a:r>
              <a:rPr lang="en-US" sz="1100" dirty="0" smtClean="0">
                <a:solidFill>
                  <a:schemeClr val="bg2">
                    <a:lumMod val="75000"/>
                  </a:schemeClr>
                </a:solidFill>
                <a:latin typeface="Century Gothic" panose="020B0502020202020204" pitchFamily="34" charset="0"/>
                <a:cs typeface="Arial" charset="0"/>
              </a:rPr>
              <a:t> “Create Tile”, </a:t>
            </a:r>
            <a:r>
              <a:rPr lang="es-AR" sz="1100" dirty="0" smtClean="0">
                <a:solidFill>
                  <a:schemeClr val="bg2">
                    <a:lumMod val="75000"/>
                  </a:schemeClr>
                </a:solidFill>
                <a:latin typeface="Century Gothic" panose="020B0502020202020204" pitchFamily="34" charset="0"/>
                <a:cs typeface="Arial" charset="0"/>
              </a:rPr>
              <a:t>nos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aparecerá</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una</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ventana</a:t>
            </a:r>
            <a:r>
              <a:rPr lang="en-US" sz="1100" dirty="0" smtClean="0">
                <a:solidFill>
                  <a:schemeClr val="bg2">
                    <a:lumMod val="75000"/>
                  </a:schemeClr>
                </a:solidFill>
                <a:latin typeface="Century Gothic" panose="020B0502020202020204" pitchFamily="34" charset="0"/>
                <a:cs typeface="Arial" charset="0"/>
              </a:rPr>
              <a:t>, y </a:t>
            </a: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la </a:t>
            </a:r>
            <a:r>
              <a:rPr lang="es-AR" sz="1100" dirty="0" smtClean="0">
                <a:solidFill>
                  <a:schemeClr val="bg2">
                    <a:lumMod val="75000"/>
                  </a:schemeClr>
                </a:solidFill>
                <a:latin typeface="Century Gothic" panose="020B0502020202020204" pitchFamily="34" charset="0"/>
                <a:cs typeface="Arial" charset="0"/>
              </a:rPr>
              <a:t>sección</a:t>
            </a:r>
            <a:r>
              <a:rPr lang="en-US" sz="1100" dirty="0" smtClean="0">
                <a:solidFill>
                  <a:schemeClr val="bg2">
                    <a:lumMod val="75000"/>
                  </a:schemeClr>
                </a:solidFill>
                <a:latin typeface="Century Gothic" panose="020B0502020202020204" pitchFamily="34" charset="0"/>
                <a:cs typeface="Arial" charset="0"/>
              </a:rPr>
              <a:t> de Data Source, </a:t>
            </a:r>
            <a:r>
              <a:rPr lang="es-AR" sz="1100" dirty="0" smtClean="0">
                <a:solidFill>
                  <a:schemeClr val="bg2">
                    <a:lumMod val="75000"/>
                  </a:schemeClr>
                </a:solidFill>
                <a:latin typeface="Century Gothic" panose="020B0502020202020204" pitchFamily="34" charset="0"/>
                <a:cs typeface="Arial" charset="0"/>
              </a:rPr>
              <a:t>seleccionaremos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Stored Procedure que </a:t>
            </a:r>
            <a:r>
              <a:rPr lang="es-AR" sz="1100" dirty="0" smtClean="0">
                <a:solidFill>
                  <a:schemeClr val="bg2">
                    <a:lumMod val="75000"/>
                  </a:schemeClr>
                </a:solidFill>
                <a:latin typeface="Century Gothic" panose="020B0502020202020204" pitchFamily="34" charset="0"/>
                <a:cs typeface="Arial" charset="0"/>
              </a:rPr>
              <a:t>creamos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anteriormente</a:t>
            </a:r>
            <a:r>
              <a:rPr lang="en-US" sz="1100" dirty="0" smtClean="0">
                <a:solidFill>
                  <a:schemeClr val="bg2">
                    <a:lumMod val="75000"/>
                  </a:schemeClr>
                </a:solidFill>
                <a:latin typeface="Century Gothic" panose="020B0502020202020204" pitchFamily="34" charset="0"/>
                <a:cs typeface="Arial" charset="0"/>
              </a:rPr>
              <a:t> y </a:t>
            </a:r>
            <a:r>
              <a:rPr lang="es-AR" sz="1100" dirty="0" smtClean="0">
                <a:solidFill>
                  <a:schemeClr val="bg2">
                    <a:lumMod val="75000"/>
                  </a:schemeClr>
                </a:solidFill>
                <a:latin typeface="Century Gothic" panose="020B0502020202020204" pitchFamily="34" charset="0"/>
                <a:cs typeface="Arial" charset="0"/>
              </a:rPr>
              <a:t>procedemos</a:t>
            </a:r>
            <a:r>
              <a:rPr lang="en-US" sz="1100" dirty="0" smtClean="0">
                <a:solidFill>
                  <a:schemeClr val="bg2">
                    <a:lumMod val="75000"/>
                  </a:schemeClr>
                </a:solidFill>
                <a:latin typeface="Century Gothic" panose="020B0502020202020204" pitchFamily="34" charset="0"/>
                <a:cs typeface="Arial" charset="0"/>
              </a:rPr>
              <a:t> a </a:t>
            </a:r>
            <a:r>
              <a:rPr lang="es-AR" sz="1100" dirty="0" smtClean="0">
                <a:solidFill>
                  <a:schemeClr val="bg2">
                    <a:lumMod val="75000"/>
                  </a:schemeClr>
                </a:solidFill>
                <a:latin typeface="Century Gothic" panose="020B0502020202020204" pitchFamily="34" charset="0"/>
                <a:cs typeface="Arial" charset="0"/>
              </a:rPr>
              <a:t>llenar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los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datos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requeridos</a:t>
            </a:r>
            <a:r>
              <a:rPr lang="en-US" sz="1100" dirty="0" smtClean="0">
                <a:solidFill>
                  <a:schemeClr val="bg2">
                    <a:lumMod val="75000"/>
                  </a:schemeClr>
                </a:solidFill>
                <a:latin typeface="Century Gothic" panose="020B0502020202020204" pitchFamily="34" charset="0"/>
                <a:cs typeface="Arial" charset="0"/>
              </a:rPr>
              <a:t> para que </a:t>
            </a:r>
            <a:r>
              <a:rPr lang="es-AR" sz="1100" dirty="0" smtClean="0">
                <a:solidFill>
                  <a:schemeClr val="bg2">
                    <a:lumMod val="75000"/>
                  </a:schemeClr>
                </a:solidFill>
                <a:latin typeface="Century Gothic" panose="020B0502020202020204" pitchFamily="34" charset="0"/>
                <a:cs typeface="Arial" charset="0"/>
              </a:rPr>
              <a:t>funcione</a:t>
            </a:r>
            <a:r>
              <a:rPr lang="en-US" sz="1100" dirty="0" smtClean="0">
                <a:solidFill>
                  <a:schemeClr val="bg2">
                    <a:lumMod val="75000"/>
                  </a:schemeClr>
                </a:solidFill>
                <a:latin typeface="Century Gothic" panose="020B0502020202020204" pitchFamily="34" charset="0"/>
                <a:cs typeface="Arial" charset="0"/>
              </a:rPr>
              <a:t>. </a:t>
            </a:r>
            <a:endParaRPr lang="en-US" sz="1100" dirty="0" smtClean="0">
              <a:solidFill>
                <a:schemeClr val="bg2">
                  <a:lumMod val="75000"/>
                </a:schemeClr>
              </a:solidFill>
              <a:latin typeface="Century Gothic" panose="020B0502020202020204" pitchFamily="34" charset="0"/>
              <a:cs typeface="Arial" charset="0"/>
            </a:endParaRPr>
          </a:p>
          <a:p>
            <a:pPr fontAlgn="auto">
              <a:spcBef>
                <a:spcPts val="0"/>
              </a:spcBef>
              <a:spcAft>
                <a:spcPts val="0"/>
              </a:spcAft>
              <a:defRPr/>
            </a:pPr>
            <a:endParaRPr lang="en-US" sz="1100" dirty="0">
              <a:solidFill>
                <a:schemeClr val="bg2">
                  <a:lumMod val="75000"/>
                </a:schemeClr>
              </a:solidFill>
              <a:latin typeface="Century Gothic" panose="020B0502020202020204" pitchFamily="34" charset="0"/>
            </a:endParaRPr>
          </a:p>
        </p:txBody>
      </p:sp>
      <p:sp>
        <p:nvSpPr>
          <p:cNvPr id="11" name="Rectángulo redondeado 10"/>
          <p:cNvSpPr/>
          <p:nvPr/>
        </p:nvSpPr>
        <p:spPr>
          <a:xfrm>
            <a:off x="395536" y="2421229"/>
            <a:ext cx="4398023" cy="189801"/>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cxnSp>
        <p:nvCxnSpPr>
          <p:cNvPr id="13" name="Conector recto de flecha 12"/>
          <p:cNvCxnSpPr/>
          <p:nvPr/>
        </p:nvCxnSpPr>
        <p:spPr>
          <a:xfrm>
            <a:off x="4793559" y="2512748"/>
            <a:ext cx="908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5702177" y="2391364"/>
            <a:ext cx="1996226" cy="246221"/>
          </a:xfrm>
          <a:prstGeom prst="rect">
            <a:avLst/>
          </a:prstGeom>
          <a:noFill/>
        </p:spPr>
        <p:txBody>
          <a:bodyPr wrap="square" rtlCol="0">
            <a:spAutoFit/>
          </a:bodyPr>
          <a:lstStyle/>
          <a:p>
            <a:r>
              <a:rPr lang="en-PH" sz="1000" b="1" dirty="0" smtClean="0">
                <a:solidFill>
                  <a:srgbClr val="7030A0"/>
                </a:solidFill>
              </a:rPr>
              <a:t>Name</a:t>
            </a:r>
            <a:r>
              <a:rPr lang="es-AR" sz="1000" b="1" dirty="0" smtClean="0">
                <a:solidFill>
                  <a:srgbClr val="7030A0"/>
                </a:solidFill>
              </a:rPr>
              <a:t>: </a:t>
            </a:r>
            <a:r>
              <a:rPr lang="es-AR" sz="1000" dirty="0" smtClean="0">
                <a:solidFill>
                  <a:srgbClr val="7030A0"/>
                </a:solidFill>
              </a:rPr>
              <a:t>El nombre del Tile</a:t>
            </a:r>
            <a:endParaRPr lang="es-AR" sz="1000" dirty="0">
              <a:solidFill>
                <a:srgbClr val="7030A0"/>
              </a:solidFill>
            </a:endParaRPr>
          </a:p>
        </p:txBody>
      </p:sp>
      <p:sp>
        <p:nvSpPr>
          <p:cNvPr id="20" name="Rectángulo redondeado 19"/>
          <p:cNvSpPr/>
          <p:nvPr/>
        </p:nvSpPr>
        <p:spPr>
          <a:xfrm>
            <a:off x="395535" y="2856245"/>
            <a:ext cx="4398023" cy="189801"/>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cxnSp>
        <p:nvCxnSpPr>
          <p:cNvPr id="22" name="Conector recto de flecha 21"/>
          <p:cNvCxnSpPr/>
          <p:nvPr/>
        </p:nvCxnSpPr>
        <p:spPr>
          <a:xfrm>
            <a:off x="4793559" y="2973599"/>
            <a:ext cx="908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5702177" y="2697415"/>
            <a:ext cx="2984623" cy="400110"/>
          </a:xfrm>
          <a:prstGeom prst="rect">
            <a:avLst/>
          </a:prstGeom>
          <a:noFill/>
        </p:spPr>
        <p:txBody>
          <a:bodyPr wrap="square" rtlCol="0">
            <a:spAutoFit/>
          </a:bodyPr>
          <a:lstStyle/>
          <a:p>
            <a:r>
              <a:rPr lang="en-US" sz="1000" b="1" dirty="0" smtClean="0">
                <a:solidFill>
                  <a:srgbClr val="7030A0"/>
                </a:solidFill>
              </a:rPr>
              <a:t>Display</a:t>
            </a:r>
            <a:r>
              <a:rPr lang="es-AR" sz="1000" b="1" dirty="0" smtClean="0">
                <a:solidFill>
                  <a:srgbClr val="7030A0"/>
                </a:solidFill>
              </a:rPr>
              <a:t> </a:t>
            </a:r>
            <a:r>
              <a:rPr lang="en-US" sz="1000" b="1" dirty="0" smtClean="0">
                <a:solidFill>
                  <a:srgbClr val="7030A0"/>
                </a:solidFill>
              </a:rPr>
              <a:t>Type</a:t>
            </a:r>
            <a:r>
              <a:rPr lang="es-AR" sz="1000" dirty="0" smtClean="0">
                <a:solidFill>
                  <a:srgbClr val="7030A0"/>
                </a:solidFill>
              </a:rPr>
              <a:t>: Siempre es Chart por Defecto</a:t>
            </a:r>
            <a:br>
              <a:rPr lang="es-AR" sz="1000" dirty="0" smtClean="0">
                <a:solidFill>
                  <a:srgbClr val="7030A0"/>
                </a:solidFill>
              </a:rPr>
            </a:br>
            <a:r>
              <a:rPr lang="es-AR" sz="1000" b="1" dirty="0" smtClean="0">
                <a:solidFill>
                  <a:srgbClr val="7030A0"/>
                </a:solidFill>
              </a:rPr>
              <a:t>Auto-</a:t>
            </a:r>
            <a:r>
              <a:rPr lang="en-US" sz="1000" b="1" dirty="0" smtClean="0">
                <a:solidFill>
                  <a:srgbClr val="7030A0"/>
                </a:solidFill>
              </a:rPr>
              <a:t>refresh</a:t>
            </a:r>
            <a:r>
              <a:rPr lang="es-AR" sz="1000" dirty="0" smtClean="0">
                <a:solidFill>
                  <a:srgbClr val="7030A0"/>
                </a:solidFill>
              </a:rPr>
              <a:t>: Es cada cuanto se actualizara el gráfico</a:t>
            </a:r>
            <a:endParaRPr lang="es-AR" sz="1000" dirty="0">
              <a:solidFill>
                <a:srgbClr val="7030A0"/>
              </a:solidFill>
            </a:endParaRPr>
          </a:p>
        </p:txBody>
      </p:sp>
      <p:sp>
        <p:nvSpPr>
          <p:cNvPr id="29" name="Rectángulo redondeado 28"/>
          <p:cNvSpPr/>
          <p:nvPr/>
        </p:nvSpPr>
        <p:spPr>
          <a:xfrm>
            <a:off x="400517" y="3510927"/>
            <a:ext cx="4398023" cy="189801"/>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cxnSp>
        <p:nvCxnSpPr>
          <p:cNvPr id="30" name="Conector recto de flecha 29"/>
          <p:cNvCxnSpPr/>
          <p:nvPr/>
        </p:nvCxnSpPr>
        <p:spPr>
          <a:xfrm>
            <a:off x="4798540" y="3602446"/>
            <a:ext cx="908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5702177" y="3500655"/>
            <a:ext cx="2979642" cy="400110"/>
          </a:xfrm>
          <a:prstGeom prst="rect">
            <a:avLst/>
          </a:prstGeom>
          <a:noFill/>
        </p:spPr>
        <p:txBody>
          <a:bodyPr wrap="square" rtlCol="0">
            <a:spAutoFit/>
          </a:bodyPr>
          <a:lstStyle/>
          <a:p>
            <a:r>
              <a:rPr lang="es-AR" sz="1000" b="1" dirty="0" smtClean="0">
                <a:solidFill>
                  <a:srgbClr val="7030A0"/>
                </a:solidFill>
              </a:rPr>
              <a:t>Data </a:t>
            </a:r>
            <a:r>
              <a:rPr lang="en-US" sz="1000" b="1" dirty="0" smtClean="0">
                <a:solidFill>
                  <a:srgbClr val="7030A0"/>
                </a:solidFill>
              </a:rPr>
              <a:t>Source</a:t>
            </a:r>
            <a:r>
              <a:rPr lang="es-AR" sz="1000" b="1" dirty="0" smtClean="0">
                <a:solidFill>
                  <a:srgbClr val="7030A0"/>
                </a:solidFill>
              </a:rPr>
              <a:t>: </a:t>
            </a:r>
            <a:r>
              <a:rPr lang="es-AR" sz="1000" dirty="0" smtClean="0">
                <a:solidFill>
                  <a:srgbClr val="7030A0"/>
                </a:solidFill>
              </a:rPr>
              <a:t>Se selecciona el Stored Procedure que se va a utilizar</a:t>
            </a:r>
            <a:endParaRPr lang="es-AR" sz="1000" dirty="0">
              <a:solidFill>
                <a:srgbClr val="7030A0"/>
              </a:solidFill>
            </a:endParaRPr>
          </a:p>
        </p:txBody>
      </p:sp>
      <p:sp>
        <p:nvSpPr>
          <p:cNvPr id="32" name="Rectángulo redondeado 31"/>
          <p:cNvSpPr/>
          <p:nvPr/>
        </p:nvSpPr>
        <p:spPr>
          <a:xfrm>
            <a:off x="412193" y="3262236"/>
            <a:ext cx="4398023" cy="189801"/>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cxnSp>
        <p:nvCxnSpPr>
          <p:cNvPr id="33" name="Conector recto de flecha 32"/>
          <p:cNvCxnSpPr/>
          <p:nvPr/>
        </p:nvCxnSpPr>
        <p:spPr>
          <a:xfrm>
            <a:off x="4810216" y="3353755"/>
            <a:ext cx="908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5702177" y="3141645"/>
            <a:ext cx="2979642" cy="400110"/>
          </a:xfrm>
          <a:prstGeom prst="rect">
            <a:avLst/>
          </a:prstGeom>
          <a:noFill/>
        </p:spPr>
        <p:txBody>
          <a:bodyPr wrap="square" rtlCol="0">
            <a:spAutoFit/>
          </a:bodyPr>
          <a:lstStyle/>
          <a:p>
            <a:r>
              <a:rPr lang="es-AR" sz="1000" b="1" dirty="0" smtClean="0">
                <a:solidFill>
                  <a:srgbClr val="7030A0"/>
                </a:solidFill>
              </a:rPr>
              <a:t>Chart </a:t>
            </a:r>
            <a:r>
              <a:rPr lang="en-US" sz="1000" b="1" dirty="0" smtClean="0">
                <a:solidFill>
                  <a:srgbClr val="7030A0"/>
                </a:solidFill>
              </a:rPr>
              <a:t>Type</a:t>
            </a:r>
            <a:r>
              <a:rPr lang="es-AR" sz="1000" b="1" dirty="0" smtClean="0">
                <a:solidFill>
                  <a:srgbClr val="7030A0"/>
                </a:solidFill>
              </a:rPr>
              <a:t>:</a:t>
            </a:r>
            <a:r>
              <a:rPr lang="es-AR" sz="1000" dirty="0" smtClean="0">
                <a:solidFill>
                  <a:srgbClr val="7030A0"/>
                </a:solidFill>
              </a:rPr>
              <a:t> Se selecciona el tipo de Gráfico que se va a mostrar en el Dashboard</a:t>
            </a:r>
            <a:r>
              <a:rPr lang="es-AR" sz="1000" dirty="0">
                <a:solidFill>
                  <a:srgbClr val="7030A0"/>
                </a:solidFill>
              </a:rPr>
              <a:t>.</a:t>
            </a:r>
            <a:r>
              <a:rPr lang="es-AR" sz="1000" b="1" dirty="0" smtClean="0">
                <a:solidFill>
                  <a:srgbClr val="7030A0"/>
                </a:solidFill>
              </a:rPr>
              <a:t> </a:t>
            </a:r>
            <a:endParaRPr lang="es-AR" sz="1000" b="1" dirty="0">
              <a:solidFill>
                <a:srgbClr val="7030A0"/>
              </a:solidFill>
            </a:endParaRPr>
          </a:p>
        </p:txBody>
      </p:sp>
      <p:sp>
        <p:nvSpPr>
          <p:cNvPr id="35" name="Rectángulo redondeado 34"/>
          <p:cNvSpPr/>
          <p:nvPr/>
        </p:nvSpPr>
        <p:spPr>
          <a:xfrm>
            <a:off x="395535" y="3740208"/>
            <a:ext cx="4398023" cy="297255"/>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cxnSp>
        <p:nvCxnSpPr>
          <p:cNvPr id="36" name="Conector recto de flecha 35"/>
          <p:cNvCxnSpPr/>
          <p:nvPr/>
        </p:nvCxnSpPr>
        <p:spPr>
          <a:xfrm>
            <a:off x="4793558" y="3900765"/>
            <a:ext cx="908618"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CuadroTexto 36"/>
          <p:cNvSpPr txBox="1"/>
          <p:nvPr/>
        </p:nvSpPr>
        <p:spPr>
          <a:xfrm>
            <a:off x="5697195" y="3792229"/>
            <a:ext cx="2979642" cy="400110"/>
          </a:xfrm>
          <a:prstGeom prst="rect">
            <a:avLst/>
          </a:prstGeom>
          <a:noFill/>
        </p:spPr>
        <p:txBody>
          <a:bodyPr wrap="square" rtlCol="0">
            <a:spAutoFit/>
          </a:bodyPr>
          <a:lstStyle/>
          <a:p>
            <a:r>
              <a:rPr lang="en-US" sz="1000" b="1" dirty="0" smtClean="0">
                <a:solidFill>
                  <a:srgbClr val="7030A0"/>
                </a:solidFill>
              </a:rPr>
              <a:t>Parameters</a:t>
            </a:r>
            <a:r>
              <a:rPr lang="es-AR" sz="1000" b="1" dirty="0" smtClean="0">
                <a:solidFill>
                  <a:srgbClr val="7030A0"/>
                </a:solidFill>
              </a:rPr>
              <a:t>: </a:t>
            </a:r>
            <a:r>
              <a:rPr lang="es-AR" sz="1000" dirty="0" smtClean="0">
                <a:solidFill>
                  <a:srgbClr val="7030A0"/>
                </a:solidFill>
              </a:rPr>
              <a:t>Se define el valor de los Parámetros que solicita el Stored Procedure.</a:t>
            </a:r>
            <a:endParaRPr lang="es-AR" sz="1000" dirty="0">
              <a:solidFill>
                <a:srgbClr val="7030A0"/>
              </a:solidFill>
            </a:endParaRPr>
          </a:p>
        </p:txBody>
      </p:sp>
      <p:pic>
        <p:nvPicPr>
          <p:cNvPr id="39" name="Imagen 38"/>
          <p:cNvPicPr>
            <a:picLocks noChangeAspect="1"/>
          </p:cNvPicPr>
          <p:nvPr/>
        </p:nvPicPr>
        <p:blipFill>
          <a:blip r:embed="rId3"/>
          <a:stretch>
            <a:fillRect/>
          </a:stretch>
        </p:blipFill>
        <p:spPr>
          <a:xfrm>
            <a:off x="5247867" y="4382121"/>
            <a:ext cx="3646205" cy="2007581"/>
          </a:xfrm>
          <a:prstGeom prst="rect">
            <a:avLst/>
          </a:prstGeom>
        </p:spPr>
      </p:pic>
      <p:sp>
        <p:nvSpPr>
          <p:cNvPr id="40" name="5 Rectángulo"/>
          <p:cNvSpPr/>
          <p:nvPr/>
        </p:nvSpPr>
        <p:spPr>
          <a:xfrm>
            <a:off x="122934" y="5262723"/>
            <a:ext cx="5124933" cy="600164"/>
          </a:xfrm>
          <a:prstGeom prst="rect">
            <a:avLst/>
          </a:prstGeom>
        </p:spPr>
        <p:txBody>
          <a:bodyPr wrap="square">
            <a:spAutoFit/>
          </a:bodyPr>
          <a:lstStyle/>
          <a:p>
            <a:pPr fontAlgn="auto">
              <a:spcBef>
                <a:spcPts val="0"/>
              </a:spcBef>
              <a:spcAft>
                <a:spcPts val="0"/>
              </a:spcAft>
              <a:defRPr/>
            </a:pP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la </a:t>
            </a:r>
            <a:r>
              <a:rPr lang="es-AR" sz="1100" dirty="0" smtClean="0">
                <a:solidFill>
                  <a:schemeClr val="bg2">
                    <a:lumMod val="75000"/>
                  </a:schemeClr>
                </a:solidFill>
                <a:latin typeface="Century Gothic" panose="020B0502020202020204" pitchFamily="34" charset="0"/>
                <a:cs typeface="Arial" charset="0"/>
              </a:rPr>
              <a:t>Pestaña</a:t>
            </a:r>
            <a:r>
              <a:rPr lang="en-US" sz="1100" dirty="0" smtClean="0">
                <a:solidFill>
                  <a:schemeClr val="bg2">
                    <a:lumMod val="75000"/>
                  </a:schemeClr>
                </a:solidFill>
                <a:latin typeface="Century Gothic" panose="020B0502020202020204" pitchFamily="34" charset="0"/>
                <a:cs typeface="Arial" charset="0"/>
              </a:rPr>
              <a:t> de Preview, </a:t>
            </a:r>
            <a:r>
              <a:rPr lang="es-AR" sz="1100" dirty="0" smtClean="0">
                <a:solidFill>
                  <a:schemeClr val="bg2">
                    <a:lumMod val="75000"/>
                  </a:schemeClr>
                </a:solidFill>
                <a:latin typeface="Century Gothic" panose="020B0502020202020204" pitchFamily="34" charset="0"/>
                <a:cs typeface="Arial" charset="0"/>
              </a:rPr>
              <a:t>podemos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Visualizar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como</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quedará</a:t>
            </a:r>
            <a:r>
              <a:rPr lang="en-US" sz="1100" dirty="0" smtClean="0">
                <a:solidFill>
                  <a:schemeClr val="bg2">
                    <a:lumMod val="75000"/>
                  </a:schemeClr>
                </a:solidFill>
                <a:latin typeface="Century Gothic" panose="020B0502020202020204" pitchFamily="34" charset="0"/>
                <a:cs typeface="Arial" charset="0"/>
              </a:rPr>
              <a:t> el </a:t>
            </a:r>
            <a:r>
              <a:rPr lang="es-AR" sz="1100" dirty="0" smtClean="0">
                <a:solidFill>
                  <a:schemeClr val="bg2">
                    <a:lumMod val="75000"/>
                  </a:schemeClr>
                </a:solidFill>
                <a:latin typeface="Century Gothic" panose="020B0502020202020204" pitchFamily="34" charset="0"/>
                <a:cs typeface="Arial" charset="0"/>
              </a:rPr>
              <a:t>gráfico</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en</a:t>
            </a:r>
            <a:r>
              <a:rPr lang="en-US" sz="1100" dirty="0" smtClean="0">
                <a:solidFill>
                  <a:schemeClr val="bg2">
                    <a:lumMod val="75000"/>
                  </a:schemeClr>
                </a:solidFill>
                <a:latin typeface="Century Gothic" panose="020B0502020202020204" pitchFamily="34" charset="0"/>
                <a:cs typeface="Arial" charset="0"/>
              </a:rPr>
              <a:t> el Dashboard. Al </a:t>
            </a:r>
            <a:r>
              <a:rPr lang="es-AR" sz="1100" dirty="0" smtClean="0">
                <a:solidFill>
                  <a:schemeClr val="bg2">
                    <a:lumMod val="75000"/>
                  </a:schemeClr>
                </a:solidFill>
                <a:latin typeface="Century Gothic" panose="020B0502020202020204" pitchFamily="34" charset="0"/>
                <a:cs typeface="Arial" charset="0"/>
              </a:rPr>
              <a:t>Finalizar</a:t>
            </a:r>
            <a:r>
              <a:rPr lang="en-US" sz="1100" dirty="0" smtClean="0">
                <a:solidFill>
                  <a:schemeClr val="bg2">
                    <a:lumMod val="75000"/>
                  </a:schemeClr>
                </a:solidFill>
                <a:latin typeface="Century Gothic" panose="020B0502020202020204" pitchFamily="34" charset="0"/>
                <a:cs typeface="Arial" charset="0"/>
              </a:rPr>
              <a:t> de </a:t>
            </a:r>
            <a:r>
              <a:rPr lang="es-AR" sz="1100" dirty="0" smtClean="0">
                <a:solidFill>
                  <a:schemeClr val="bg2">
                    <a:lumMod val="75000"/>
                  </a:schemeClr>
                </a:solidFill>
                <a:latin typeface="Century Gothic" panose="020B0502020202020204" pitchFamily="34" charset="0"/>
                <a:cs typeface="Arial" charset="0"/>
              </a:rPr>
              <a:t>llenar</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los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datos</a:t>
            </a:r>
            <a:r>
              <a:rPr lang="en-US" sz="1100" dirty="0" smtClean="0">
                <a:solidFill>
                  <a:schemeClr val="bg2">
                    <a:lumMod val="75000"/>
                  </a:schemeClr>
                </a:solidFill>
                <a:latin typeface="Century Gothic" panose="020B0502020202020204" pitchFamily="34" charset="0"/>
                <a:cs typeface="Arial" charset="0"/>
              </a:rPr>
              <a:t> </a:t>
            </a:r>
            <a:r>
              <a:rPr lang="es-AR" sz="1100" dirty="0" smtClean="0">
                <a:solidFill>
                  <a:schemeClr val="bg2">
                    <a:lumMod val="75000"/>
                  </a:schemeClr>
                </a:solidFill>
                <a:latin typeface="Century Gothic" panose="020B0502020202020204" pitchFamily="34" charset="0"/>
                <a:cs typeface="Arial" charset="0"/>
              </a:rPr>
              <a:t>presionamos</a:t>
            </a:r>
            <a:r>
              <a:rPr lang="en-US" sz="1100" dirty="0" smtClean="0">
                <a:solidFill>
                  <a:schemeClr val="bg2">
                    <a:lumMod val="75000"/>
                  </a:schemeClr>
                </a:solidFill>
                <a:latin typeface="Century Gothic" panose="020B0502020202020204" pitchFamily="34" charset="0"/>
                <a:cs typeface="Arial" charset="0"/>
              </a:rPr>
              <a:t> “OK”.</a:t>
            </a:r>
            <a:endParaRPr lang="en-US" sz="1100" dirty="0" smtClean="0">
              <a:solidFill>
                <a:schemeClr val="bg2">
                  <a:lumMod val="75000"/>
                </a:schemeClr>
              </a:solidFill>
              <a:latin typeface="Century Gothic" panose="020B0502020202020204" pitchFamily="34" charset="0"/>
              <a:cs typeface="Arial" charset="0"/>
            </a:endParaRPr>
          </a:p>
          <a:p>
            <a:pPr fontAlgn="auto">
              <a:spcBef>
                <a:spcPts val="0"/>
              </a:spcBef>
              <a:spcAft>
                <a:spcPts val="0"/>
              </a:spcAft>
              <a:defRPr/>
            </a:pPr>
            <a:endParaRPr lang="en-US" sz="1100" dirty="0">
              <a:solidFill>
                <a:schemeClr val="bg2">
                  <a:lumMod val="75000"/>
                </a:schemeClr>
              </a:solidFill>
              <a:latin typeface="Century Gothic" panose="020B0502020202020204" pitchFamily="34" charset="0"/>
            </a:endParaRPr>
          </a:p>
        </p:txBody>
      </p:sp>
      <p:sp>
        <p:nvSpPr>
          <p:cNvPr id="41" name="Rectángulo redondeado 40"/>
          <p:cNvSpPr/>
          <p:nvPr/>
        </p:nvSpPr>
        <p:spPr>
          <a:xfrm>
            <a:off x="5461993" y="5084368"/>
            <a:ext cx="256841" cy="178355"/>
          </a:xfrm>
          <a:prstGeom prst="roundRect">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b="1" dirty="0"/>
          </a:p>
        </p:txBody>
      </p:sp>
    </p:spTree>
    <p:extLst>
      <p:ext uri="{BB962C8B-B14F-4D97-AF65-F5344CB8AC3E}">
        <p14:creationId xmlns:p14="http://schemas.microsoft.com/office/powerpoint/2010/main" val="31617155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a:xfrm>
            <a:off x="8100392" y="6448848"/>
            <a:ext cx="658416" cy="365125"/>
          </a:xfrm>
        </p:spPr>
        <p:txBody>
          <a:bodyPr/>
          <a:lstStyle/>
          <a:p>
            <a:fld id="{E60061AB-E3E3-4B82-98B1-945D99ABF5FB}" type="slidenum">
              <a:rPr lang="es-ES" smtClean="0"/>
              <a:pPr/>
              <a:t>9</a:t>
            </a:fld>
            <a:endParaRPr lang="es-ES" dirty="0"/>
          </a:p>
        </p:txBody>
      </p:sp>
      <p:sp>
        <p:nvSpPr>
          <p:cNvPr id="5" name="16 Título"/>
          <p:cNvSpPr txBox="1">
            <a:spLocks/>
          </p:cNvSpPr>
          <p:nvPr/>
        </p:nvSpPr>
        <p:spPr>
          <a:xfrm>
            <a:off x="352710" y="1150784"/>
            <a:ext cx="8568952" cy="5048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mj-lt"/>
              <a:buAutoNum type="arabicPeriod" startAt="6"/>
            </a:pPr>
            <a:r>
              <a:rPr lang="es-AR" sz="2000" b="1" dirty="0" smtClean="0">
                <a:solidFill>
                  <a:schemeClr val="tx2"/>
                </a:solidFill>
                <a:latin typeface="Century Gothic" pitchFamily="34" charset="0"/>
              </a:rPr>
              <a:t>Personalizar Dashboard.</a:t>
            </a:r>
            <a:endParaRPr lang="es-AR" sz="2000" b="1" dirty="0">
              <a:solidFill>
                <a:schemeClr val="tx2"/>
              </a:solidFill>
              <a:latin typeface="Century Gothic" pitchFamily="34" charset="0"/>
            </a:endParaRPr>
          </a:p>
        </p:txBody>
      </p:sp>
      <p:sp>
        <p:nvSpPr>
          <p:cNvPr id="10" name="5 Rectángulo"/>
          <p:cNvSpPr/>
          <p:nvPr/>
        </p:nvSpPr>
        <p:spPr>
          <a:xfrm>
            <a:off x="352710" y="1655609"/>
            <a:ext cx="8351838" cy="430887"/>
          </a:xfrm>
          <a:prstGeom prst="rect">
            <a:avLst/>
          </a:prstGeom>
        </p:spPr>
        <p:txBody>
          <a:bodyPr>
            <a:spAutoFit/>
          </a:bodyPr>
          <a:lstStyle/>
          <a:p>
            <a:pPr fontAlgn="auto">
              <a:spcBef>
                <a:spcPts val="0"/>
              </a:spcBef>
              <a:spcAft>
                <a:spcPts val="0"/>
              </a:spcAft>
              <a:defRPr/>
            </a:pP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la </a:t>
            </a:r>
            <a:r>
              <a:rPr lang="es-AR" sz="1100" dirty="0" smtClean="0">
                <a:solidFill>
                  <a:schemeClr val="bg2">
                    <a:lumMod val="75000"/>
                  </a:schemeClr>
                </a:solidFill>
                <a:latin typeface="Century Gothic" panose="020B0502020202020204" pitchFamily="34" charset="0"/>
              </a:rPr>
              <a:t>misma</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pestaña</a:t>
            </a:r>
            <a:r>
              <a:rPr lang="en-US" sz="1100" dirty="0" smtClean="0">
                <a:solidFill>
                  <a:schemeClr val="bg2">
                    <a:lumMod val="75000"/>
                  </a:schemeClr>
                </a:solidFill>
                <a:latin typeface="Century Gothic" panose="020B0502020202020204" pitchFamily="34" charset="0"/>
              </a:rPr>
              <a:t> de </a:t>
            </a:r>
            <a:r>
              <a:rPr lang="en-US" sz="1100" dirty="0" smtClean="0">
                <a:solidFill>
                  <a:schemeClr val="bg2">
                    <a:lumMod val="75000"/>
                  </a:schemeClr>
                </a:solidFill>
                <a:latin typeface="Century Gothic" panose="020B0502020202020204" pitchFamily="34" charset="0"/>
              </a:rPr>
              <a:t>“</a:t>
            </a:r>
            <a:r>
              <a:rPr lang="es-AR" sz="1100" dirty="0" smtClean="0">
                <a:solidFill>
                  <a:schemeClr val="bg2">
                    <a:lumMod val="75000"/>
                  </a:schemeClr>
                </a:solidFill>
                <a:latin typeface="Century Gothic" panose="020B0502020202020204" pitchFamily="34" charset="0"/>
              </a:rPr>
              <a:t>Analitycs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editaremos</a:t>
            </a:r>
            <a:r>
              <a:rPr lang="en-US" sz="1100" dirty="0" smtClean="0">
                <a:solidFill>
                  <a:schemeClr val="bg2">
                    <a:lumMod val="75000"/>
                  </a:schemeClr>
                </a:solidFill>
                <a:latin typeface="Century Gothic" panose="020B0502020202020204" pitchFamily="34" charset="0"/>
              </a:rPr>
              <a:t> el Dashboard que se </a:t>
            </a:r>
            <a:r>
              <a:rPr lang="es-AR" sz="1100" dirty="0" smtClean="0">
                <a:solidFill>
                  <a:schemeClr val="bg2">
                    <a:lumMod val="75000"/>
                  </a:schemeClr>
                </a:solidFill>
                <a:latin typeface="Century Gothic" panose="020B0502020202020204" pitchFamily="34" charset="0"/>
              </a:rPr>
              <a:t>muestra</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el Home para que </a:t>
            </a:r>
            <a:r>
              <a:rPr lang="es-AR" sz="1100" dirty="0" smtClean="0">
                <a:solidFill>
                  <a:schemeClr val="bg2">
                    <a:lumMod val="75000"/>
                  </a:schemeClr>
                </a:solidFill>
                <a:latin typeface="Century Gothic" panose="020B0502020202020204" pitchFamily="34" charset="0"/>
              </a:rPr>
              <a:t>contenga</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Nuevo Tile que </a:t>
            </a:r>
            <a:r>
              <a:rPr lang="es-AR" sz="1100" dirty="0" smtClean="0">
                <a:solidFill>
                  <a:schemeClr val="bg2">
                    <a:lumMod val="75000"/>
                  </a:schemeClr>
                </a:solidFill>
                <a:latin typeface="Century Gothic" panose="020B0502020202020204" pitchFamily="34" charset="0"/>
              </a:rPr>
              <a:t>creamos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anteriormente</a:t>
            </a:r>
            <a:r>
              <a:rPr lang="en-US" sz="1100" dirty="0" smtClean="0">
                <a:solidFill>
                  <a:schemeClr val="bg2">
                    <a:lumMod val="75000"/>
                  </a:schemeClr>
                </a:solidFill>
                <a:latin typeface="Century Gothic" panose="020B0502020202020204" pitchFamily="34" charset="0"/>
              </a:rPr>
              <a:t>:</a:t>
            </a:r>
            <a:endParaRPr lang="en-US" sz="1100" dirty="0">
              <a:solidFill>
                <a:schemeClr val="bg2">
                  <a:lumMod val="75000"/>
                </a:schemeClr>
              </a:solidFill>
              <a:latin typeface="Century Gothic" panose="020B0502020202020204" pitchFamily="34" charset="0"/>
            </a:endParaRPr>
          </a:p>
        </p:txBody>
      </p:sp>
      <p:pic>
        <p:nvPicPr>
          <p:cNvPr id="4" name="Imagen 3"/>
          <p:cNvPicPr>
            <a:picLocks noChangeAspect="1"/>
          </p:cNvPicPr>
          <p:nvPr/>
        </p:nvPicPr>
        <p:blipFill>
          <a:blip r:embed="rId3"/>
          <a:stretch>
            <a:fillRect/>
          </a:stretch>
        </p:blipFill>
        <p:spPr>
          <a:xfrm>
            <a:off x="309884" y="2160434"/>
            <a:ext cx="8654603" cy="1389307"/>
          </a:xfrm>
          <a:prstGeom prst="rect">
            <a:avLst/>
          </a:prstGeom>
        </p:spPr>
      </p:pic>
      <p:sp>
        <p:nvSpPr>
          <p:cNvPr id="15" name="5 Rectángulo"/>
          <p:cNvSpPr/>
          <p:nvPr/>
        </p:nvSpPr>
        <p:spPr>
          <a:xfrm>
            <a:off x="309884" y="3623679"/>
            <a:ext cx="8351838" cy="261610"/>
          </a:xfrm>
          <a:prstGeom prst="rect">
            <a:avLst/>
          </a:prstGeom>
        </p:spPr>
        <p:txBody>
          <a:bodyPr>
            <a:spAutoFit/>
          </a:bodyPr>
          <a:lstStyle/>
          <a:p>
            <a:pPr fontAlgn="auto">
              <a:spcBef>
                <a:spcPts val="0"/>
              </a:spcBef>
              <a:spcAft>
                <a:spcPts val="0"/>
              </a:spcAft>
              <a:defRPr/>
            </a:pPr>
            <a:r>
              <a:rPr lang="es-AR" sz="1100" dirty="0" smtClean="0">
                <a:solidFill>
                  <a:schemeClr val="bg2">
                    <a:lumMod val="75000"/>
                  </a:schemeClr>
                </a:solidFill>
                <a:latin typeface="Century Gothic" panose="020B0502020202020204" pitchFamily="34" charset="0"/>
              </a:rPr>
              <a:t>Luego</a:t>
            </a:r>
            <a:r>
              <a:rPr lang="en-US" sz="1100" dirty="0" smtClean="0">
                <a:solidFill>
                  <a:schemeClr val="bg2">
                    <a:lumMod val="75000"/>
                  </a:schemeClr>
                </a:solidFill>
                <a:latin typeface="Century Gothic" panose="020B0502020202020204" pitchFamily="34" charset="0"/>
              </a:rPr>
              <a:t>, </a:t>
            </a:r>
            <a:r>
              <a:rPr lang="es-AR" sz="1100" b="1" dirty="0" smtClean="0">
                <a:solidFill>
                  <a:schemeClr val="bg2">
                    <a:lumMod val="75000"/>
                  </a:schemeClr>
                </a:solidFill>
                <a:latin typeface="Century Gothic" panose="020B0502020202020204" pitchFamily="34" charset="0"/>
              </a:rPr>
              <a:t>arrastramos</a:t>
            </a:r>
            <a:r>
              <a:rPr lang="en-US" sz="1100" dirty="0" smtClean="0">
                <a:solidFill>
                  <a:schemeClr val="bg2">
                    <a:lumMod val="75000"/>
                  </a:schemeClr>
                </a:solidFill>
                <a:latin typeface="Century Gothic" panose="020B0502020202020204" pitchFamily="34" charset="0"/>
              </a:rPr>
              <a:t> el Tile que </a:t>
            </a:r>
            <a:r>
              <a:rPr lang="es-AR" sz="1100" dirty="0" smtClean="0">
                <a:solidFill>
                  <a:schemeClr val="bg2">
                    <a:lumMod val="75000"/>
                  </a:schemeClr>
                </a:solidFill>
                <a:latin typeface="Century Gothic" panose="020B0502020202020204" pitchFamily="34" charset="0"/>
              </a:rPr>
              <a:t>creamos</a:t>
            </a:r>
            <a:r>
              <a:rPr lang="en-US" sz="1100" dirty="0" smtClean="0">
                <a:solidFill>
                  <a:schemeClr val="bg2">
                    <a:lumMod val="75000"/>
                  </a:schemeClr>
                </a:solidFill>
                <a:latin typeface="Century Gothic" panose="020B0502020202020204" pitchFamily="34" charset="0"/>
              </a:rPr>
              <a:t> al Dashboard para </a:t>
            </a:r>
            <a:r>
              <a:rPr lang="es-AR" sz="1100" dirty="0" smtClean="0">
                <a:solidFill>
                  <a:schemeClr val="bg2">
                    <a:lumMod val="75000"/>
                  </a:schemeClr>
                </a:solidFill>
                <a:latin typeface="Century Gothic" panose="020B0502020202020204" pitchFamily="34" charset="0"/>
              </a:rPr>
              <a:t>incluirlo</a:t>
            </a:r>
            <a:r>
              <a:rPr lang="en-US" sz="1100" dirty="0" smtClean="0">
                <a:solidFill>
                  <a:schemeClr val="bg2">
                    <a:lumMod val="75000"/>
                  </a:schemeClr>
                </a:solidFill>
                <a:latin typeface="Century Gothic" panose="020B0502020202020204" pitchFamily="34" charset="0"/>
              </a:rPr>
              <a:t>:</a:t>
            </a:r>
            <a:endParaRPr lang="en-US" sz="1100" dirty="0">
              <a:solidFill>
                <a:schemeClr val="bg2">
                  <a:lumMod val="75000"/>
                </a:schemeClr>
              </a:solidFill>
              <a:latin typeface="Century Gothic" panose="020B0502020202020204" pitchFamily="34" charset="0"/>
            </a:endParaRPr>
          </a:p>
        </p:txBody>
      </p:sp>
      <p:pic>
        <p:nvPicPr>
          <p:cNvPr id="6" name="Imagen 5"/>
          <p:cNvPicPr>
            <a:picLocks noChangeAspect="1"/>
          </p:cNvPicPr>
          <p:nvPr/>
        </p:nvPicPr>
        <p:blipFill>
          <a:blip r:embed="rId4"/>
          <a:stretch>
            <a:fillRect/>
          </a:stretch>
        </p:blipFill>
        <p:spPr>
          <a:xfrm>
            <a:off x="352710" y="3885290"/>
            <a:ext cx="8674871" cy="1226840"/>
          </a:xfrm>
          <a:prstGeom prst="rect">
            <a:avLst/>
          </a:prstGeom>
        </p:spPr>
      </p:pic>
      <p:cxnSp>
        <p:nvCxnSpPr>
          <p:cNvPr id="17" name="Conector curvado 16"/>
          <p:cNvCxnSpPr/>
          <p:nvPr/>
        </p:nvCxnSpPr>
        <p:spPr>
          <a:xfrm>
            <a:off x="2803405" y="4603122"/>
            <a:ext cx="2060620" cy="231819"/>
          </a:xfrm>
          <a:prstGeom prst="curved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4864025" y="4665758"/>
            <a:ext cx="1030731" cy="307777"/>
          </a:xfrm>
          <a:prstGeom prst="rect">
            <a:avLst/>
          </a:prstGeom>
          <a:noFill/>
        </p:spPr>
        <p:txBody>
          <a:bodyPr wrap="none" rtlCol="0">
            <a:spAutoFit/>
          </a:bodyPr>
          <a:lstStyle/>
          <a:p>
            <a:r>
              <a:rPr lang="es-AR" sz="1400" b="1" dirty="0" smtClean="0">
                <a:solidFill>
                  <a:srgbClr val="FF0000"/>
                </a:solidFill>
              </a:rPr>
              <a:t>*Arrastrar*</a:t>
            </a:r>
            <a:endParaRPr lang="es-AR" sz="1400" b="1" dirty="0">
              <a:solidFill>
                <a:srgbClr val="FF0000"/>
              </a:solidFill>
            </a:endParaRPr>
          </a:p>
        </p:txBody>
      </p:sp>
      <p:sp>
        <p:nvSpPr>
          <p:cNvPr id="25" name="Rectángulo 24"/>
          <p:cNvSpPr/>
          <p:nvPr/>
        </p:nvSpPr>
        <p:spPr>
          <a:xfrm>
            <a:off x="309884" y="5119919"/>
            <a:ext cx="7521262" cy="261610"/>
          </a:xfrm>
          <a:prstGeom prst="rect">
            <a:avLst/>
          </a:prstGeom>
        </p:spPr>
        <p:txBody>
          <a:bodyPr wrap="square">
            <a:spAutoFit/>
          </a:bodyPr>
          <a:lstStyle/>
          <a:p>
            <a:pPr fontAlgn="auto">
              <a:spcBef>
                <a:spcPts val="0"/>
              </a:spcBef>
              <a:spcAft>
                <a:spcPts val="0"/>
              </a:spcAft>
              <a:defRPr/>
            </a:pPr>
            <a:r>
              <a:rPr lang="es-AR" sz="1100" dirty="0" smtClean="0">
                <a:solidFill>
                  <a:schemeClr val="bg2">
                    <a:lumMod val="75000"/>
                  </a:schemeClr>
                </a:solidFill>
                <a:latin typeface="Century Gothic" panose="020B0502020202020204" pitchFamily="34" charset="0"/>
              </a:rPr>
              <a:t>Por</a:t>
            </a:r>
            <a:r>
              <a:rPr lang="en-US" sz="1100" dirty="0" smtClean="0">
                <a:solidFill>
                  <a:schemeClr val="bg2">
                    <a:lumMod val="75000"/>
                  </a:schemeClr>
                </a:solidFill>
                <a:latin typeface="Century Gothic" panose="020B0502020202020204" pitchFamily="34" charset="0"/>
              </a:rPr>
              <a:t> ultimo, </a:t>
            </a:r>
            <a:r>
              <a:rPr lang="es-AR" sz="1100" dirty="0" smtClean="0">
                <a:solidFill>
                  <a:schemeClr val="bg2">
                    <a:lumMod val="75000"/>
                  </a:schemeClr>
                </a:solidFill>
                <a:latin typeface="Century Gothic" panose="020B0502020202020204" pitchFamily="34" charset="0"/>
              </a:rPr>
              <a:t>daremos</a:t>
            </a:r>
            <a:r>
              <a:rPr lang="en-US" sz="1100" dirty="0" smtClean="0">
                <a:solidFill>
                  <a:schemeClr val="bg2">
                    <a:lumMod val="75000"/>
                  </a:schemeClr>
                </a:solidFill>
                <a:latin typeface="Century Gothic" panose="020B0502020202020204" pitchFamily="34" charset="0"/>
              </a:rPr>
              <a:t> click </a:t>
            </a: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a:t>
            </a:r>
            <a:r>
              <a:rPr lang="en-US" sz="1100" b="1" dirty="0" smtClean="0">
                <a:solidFill>
                  <a:schemeClr val="bg2">
                    <a:lumMod val="75000"/>
                  </a:schemeClr>
                </a:solidFill>
                <a:latin typeface="Century Gothic" panose="020B0502020202020204" pitchFamily="34" charset="0"/>
              </a:rPr>
              <a:t>Save</a:t>
            </a:r>
            <a:r>
              <a:rPr lang="en-US" sz="1100" dirty="0" smtClean="0">
                <a:solidFill>
                  <a:schemeClr val="bg2">
                    <a:lumMod val="75000"/>
                  </a:schemeClr>
                </a:solidFill>
                <a:latin typeface="Century Gothic" panose="020B0502020202020204" pitchFamily="34" charset="0"/>
              </a:rPr>
              <a:t> para </a:t>
            </a:r>
            <a:r>
              <a:rPr lang="es-AR" sz="1100" dirty="0" smtClean="0">
                <a:solidFill>
                  <a:schemeClr val="bg2">
                    <a:lumMod val="75000"/>
                  </a:schemeClr>
                </a:solidFill>
                <a:latin typeface="Century Gothic" panose="020B0502020202020204" pitchFamily="34" charset="0"/>
              </a:rPr>
              <a:t>guardar</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los</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cambios</a:t>
            </a:r>
            <a:r>
              <a:rPr lang="en-US" sz="1100" dirty="0" smtClean="0">
                <a:solidFill>
                  <a:schemeClr val="bg2">
                    <a:lumMod val="75000"/>
                  </a:schemeClr>
                </a:solidFill>
                <a:latin typeface="Century Gothic" panose="020B0502020202020204" pitchFamily="34" charset="0"/>
              </a:rPr>
              <a:t> y </a:t>
            </a:r>
            <a:r>
              <a:rPr lang="es-AR" sz="1100" dirty="0" smtClean="0">
                <a:solidFill>
                  <a:schemeClr val="bg2">
                    <a:lumMod val="75000"/>
                  </a:schemeClr>
                </a:solidFill>
                <a:latin typeface="Century Gothic" panose="020B0502020202020204" pitchFamily="34" charset="0"/>
              </a:rPr>
              <a:t>tendremos</a:t>
            </a:r>
            <a:r>
              <a:rPr lang="en-US" sz="1100" dirty="0" smtClean="0">
                <a:solidFill>
                  <a:schemeClr val="bg2">
                    <a:lumMod val="75000"/>
                  </a:schemeClr>
                </a:solidFill>
                <a:latin typeface="Century Gothic" panose="020B0502020202020204" pitchFamily="34" charset="0"/>
              </a:rPr>
              <a:t> el </a:t>
            </a:r>
            <a:r>
              <a:rPr lang="es-AR" sz="1100" dirty="0" smtClean="0">
                <a:solidFill>
                  <a:schemeClr val="bg2">
                    <a:lumMod val="75000"/>
                  </a:schemeClr>
                </a:solidFill>
                <a:latin typeface="Century Gothic" panose="020B0502020202020204" pitchFamily="34" charset="0"/>
              </a:rPr>
              <a:t>Gráfico</a:t>
            </a:r>
            <a:r>
              <a:rPr lang="en-US" sz="1100" dirty="0" smtClean="0">
                <a:solidFill>
                  <a:schemeClr val="bg2">
                    <a:lumMod val="75000"/>
                  </a:schemeClr>
                </a:solidFill>
                <a:latin typeface="Century Gothic" panose="020B0502020202020204" pitchFamily="34" charset="0"/>
              </a:rPr>
              <a:t> </a:t>
            </a:r>
            <a:r>
              <a:rPr lang="es-AR" sz="1100" dirty="0" smtClean="0">
                <a:solidFill>
                  <a:schemeClr val="bg2">
                    <a:lumMod val="75000"/>
                  </a:schemeClr>
                </a:solidFill>
                <a:latin typeface="Century Gothic" panose="020B0502020202020204" pitchFamily="34" charset="0"/>
              </a:rPr>
              <a:t>en</a:t>
            </a:r>
            <a:r>
              <a:rPr lang="en-US" sz="1100" dirty="0" smtClean="0">
                <a:solidFill>
                  <a:schemeClr val="bg2">
                    <a:lumMod val="75000"/>
                  </a:schemeClr>
                </a:solidFill>
                <a:latin typeface="Century Gothic" panose="020B0502020202020204" pitchFamily="34" charset="0"/>
              </a:rPr>
              <a:t> el Home.</a:t>
            </a:r>
            <a:endParaRPr lang="en-US" sz="1100" dirty="0">
              <a:solidFill>
                <a:schemeClr val="bg2">
                  <a:lumMod val="75000"/>
                </a:schemeClr>
              </a:solidFill>
              <a:latin typeface="Century Gothic" panose="020B0502020202020204" pitchFamily="34" charset="0"/>
            </a:endParaRPr>
          </a:p>
        </p:txBody>
      </p:sp>
      <p:pic>
        <p:nvPicPr>
          <p:cNvPr id="28" name="Imagen 27"/>
          <p:cNvPicPr>
            <a:picLocks noChangeAspect="1"/>
          </p:cNvPicPr>
          <p:nvPr/>
        </p:nvPicPr>
        <p:blipFill>
          <a:blip r:embed="rId5"/>
          <a:stretch>
            <a:fillRect/>
          </a:stretch>
        </p:blipFill>
        <p:spPr>
          <a:xfrm>
            <a:off x="357209" y="5389318"/>
            <a:ext cx="8670371" cy="1191920"/>
          </a:xfrm>
          <a:prstGeom prst="rect">
            <a:avLst/>
          </a:prstGeom>
        </p:spPr>
      </p:pic>
    </p:spTree>
    <p:extLst>
      <p:ext uri="{BB962C8B-B14F-4D97-AF65-F5344CB8AC3E}">
        <p14:creationId xmlns:p14="http://schemas.microsoft.com/office/powerpoint/2010/main" val="3088636337"/>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ma de Office">
  <a:themeElements>
    <a:clrScheme name="Colores everis">
      <a:dk1>
        <a:srgbClr val="000000"/>
      </a:dk1>
      <a:lt1>
        <a:srgbClr val="FFFFFF"/>
      </a:lt1>
      <a:dk2>
        <a:srgbClr val="9AC104"/>
      </a:dk2>
      <a:lt2>
        <a:srgbClr val="737373"/>
      </a:lt2>
      <a:accent1>
        <a:srgbClr val="9AC104"/>
      </a:accent1>
      <a:accent2>
        <a:srgbClr val="1994A4"/>
      </a:accent2>
      <a:accent3>
        <a:srgbClr val="643269"/>
      </a:accent3>
      <a:accent4>
        <a:srgbClr val="D76734"/>
      </a:accent4>
      <a:accent5>
        <a:srgbClr val="E39F03"/>
      </a:accent5>
      <a:accent6>
        <a:srgbClr val="DDB322"/>
      </a:accent6>
      <a:hlink>
        <a:srgbClr val="0070C0"/>
      </a:hlink>
      <a:folHlink>
        <a:srgbClr val="960F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50505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97F49436FEC3445AD457F10DEC1D041" ma:contentTypeVersion="12" ma:contentTypeDescription="Crear nuevo documento." ma:contentTypeScope="" ma:versionID="c9518cc710949d6d79e3b551bc879c4c">
  <xsd:schema xmlns:xsd="http://www.w3.org/2001/XMLSchema" xmlns:xs="http://www.w3.org/2001/XMLSchema" xmlns:p="http://schemas.microsoft.com/office/2006/metadata/properties" xmlns:ns2="533814fb-2003-445c-9ecd-4b25f16151ab" xmlns:ns3="2239a970-0bcc-421d-82dd-88cba8752f77" targetNamespace="http://schemas.microsoft.com/office/2006/metadata/properties" ma:root="true" ma:fieldsID="593f39babd016a5a98bda9e1ea5532dc" ns2:_="" ns3:_="">
    <xsd:import namespace="533814fb-2003-445c-9ecd-4b25f16151ab"/>
    <xsd:import namespace="2239a970-0bcc-421d-82dd-88cba8752f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_Flow_SignoffStatus"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3814fb-2003-445c-9ecd-4b25f16151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_Flow_SignoffStatus" ma:index="13" nillable="true" ma:displayName="Estado de aprobación" ma:internalName="Estado_x0020_de_x0020_aprobaci_x00f3_n">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39a970-0bcc-421d-82dd-88cba8752f77"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533814fb-2003-445c-9ecd-4b25f16151a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080B0-F100-4892-AA2D-0496225617FF}"/>
</file>

<file path=customXml/itemProps2.xml><?xml version="1.0" encoding="utf-8"?>
<ds:datastoreItem xmlns:ds="http://schemas.openxmlformats.org/officeDocument/2006/customXml" ds:itemID="{0839448F-1294-4CEE-A08B-E114E7AF720C}">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533814fb-2003-445c-9ecd-4b25f16151ab"/>
    <ds:schemaRef ds:uri="http://www.w3.org/XML/1998/namespace"/>
    <ds:schemaRef ds:uri="http://purl.org/dc/terms/"/>
  </ds:schemaRefs>
</ds:datastoreItem>
</file>

<file path=customXml/itemProps3.xml><?xml version="1.0" encoding="utf-8"?>
<ds:datastoreItem xmlns:ds="http://schemas.openxmlformats.org/officeDocument/2006/customXml" ds:itemID="{399D0EA5-7877-4163-92A8-9B38ACDD72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599</TotalTime>
  <Words>744</Words>
  <Application>Microsoft Office PowerPoint</Application>
  <PresentationFormat>Presentación en pantalla (4:3)</PresentationFormat>
  <Paragraphs>68</Paragraphs>
  <Slides>10</Slides>
  <Notes>3</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6" baseType="lpstr">
      <vt:lpstr>Arial</vt:lpstr>
      <vt:lpstr>Calibri</vt:lpstr>
      <vt:lpstr>Century Gothic</vt:lpstr>
      <vt:lpstr>Times New Roman</vt:lpstr>
      <vt:lpstr>Tema de Office</vt:lpstr>
      <vt:lpstr>Paquete</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carlos.maita@everis.com</dc:creator>
  <cp:lastModifiedBy>Carlos Maita</cp:lastModifiedBy>
  <cp:revision>27</cp:revision>
  <dcterms:created xsi:type="dcterms:W3CDTF">2011-04-27T16:47:02Z</dcterms:created>
  <dcterms:modified xsi:type="dcterms:W3CDTF">2020-05-20T19:16:07Z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0x010100D97F49436FEC3445AD457F10DEC1D041</vt:lpwstr>
  </property>
</Properties>
</file>