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9" r:id="rId6"/>
    <p:sldId id="278" r:id="rId7"/>
    <p:sldId id="280" r:id="rId8"/>
    <p:sldId id="272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889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323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98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424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43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3365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8865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179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704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68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42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40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431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227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5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53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C1F3-DC6C-45A3-9C8C-C124E7679111}" type="datetimeFigureOut">
              <a:rPr lang="es-AR" smtClean="0"/>
              <a:t>9/6/2020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CE7FA1-BEF5-4589-9700-3B3686A6DD7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29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0250" y="1142405"/>
            <a:ext cx="7766936" cy="1646302"/>
          </a:xfrm>
        </p:spPr>
        <p:txBody>
          <a:bodyPr>
            <a:normAutofit/>
          </a:bodyPr>
          <a:lstStyle/>
          <a:p>
            <a:r>
              <a:rPr lang="es-AR" dirty="0" smtClean="0"/>
              <a:t>SAP </a:t>
            </a:r>
            <a:r>
              <a:rPr lang="es-AR" dirty="0" err="1" smtClean="0"/>
              <a:t>Element</a:t>
            </a:r>
            <a:endParaRPr lang="es-AR" dirty="0"/>
          </a:p>
        </p:txBody>
      </p:sp>
      <p:pic>
        <p:nvPicPr>
          <p:cNvPr id="3" name="Picture 2" descr="https://bigdatatoaction.com/wp-content/uploads/2019/03/everis-300x1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4" y="4974519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6775" y="271843"/>
            <a:ext cx="8665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SAP </a:t>
            </a:r>
            <a:r>
              <a:rPr lang="es-AR" dirty="0" err="1"/>
              <a:t>Elements</a:t>
            </a:r>
            <a:r>
              <a:rPr lang="es-AR" dirty="0"/>
              <a:t> </a:t>
            </a:r>
            <a:r>
              <a:rPr lang="es-AR" dirty="0" smtClean="0"/>
              <a:t>no es un objeto.</a:t>
            </a:r>
          </a:p>
          <a:p>
            <a:r>
              <a:rPr lang="es-AR" dirty="0"/>
              <a:t>E</a:t>
            </a:r>
            <a:r>
              <a:rPr lang="es-AR" dirty="0" smtClean="0"/>
              <a:t>s </a:t>
            </a:r>
            <a:r>
              <a:rPr lang="es-AR" dirty="0"/>
              <a:t>un archivo </a:t>
            </a:r>
            <a:r>
              <a:rPr lang="es-AR" dirty="0" err="1"/>
              <a:t>xml</a:t>
            </a:r>
            <a:r>
              <a:rPr lang="es-AR" dirty="0"/>
              <a:t> </a:t>
            </a:r>
            <a:r>
              <a:rPr lang="es-AR" dirty="0" smtClean="0"/>
              <a:t>el cual puede ser manipulado </a:t>
            </a:r>
            <a:r>
              <a:rPr lang="es-AR" dirty="0"/>
              <a:t>con el fin de expandir las funcionalidades de los distintos </a:t>
            </a:r>
            <a:r>
              <a:rPr lang="es-AR" dirty="0" smtClean="0"/>
              <a:t>elementos de SAP mapeados con la herramienta de Blue </a:t>
            </a:r>
            <a:r>
              <a:rPr lang="es-AR" dirty="0" err="1"/>
              <a:t>P</a:t>
            </a:r>
            <a:r>
              <a:rPr lang="es-AR" dirty="0" err="1" smtClean="0"/>
              <a:t>rism</a:t>
            </a:r>
            <a:r>
              <a:rPr lang="es-AR" dirty="0"/>
              <a:t>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" y="2582339"/>
            <a:ext cx="3261129" cy="39254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02"/>
          <a:stretch/>
        </p:blipFill>
        <p:spPr>
          <a:xfrm>
            <a:off x="3515931" y="2582338"/>
            <a:ext cx="3696237" cy="392543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76775" y="1472172"/>
            <a:ext cx="86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Podemos encontrarlo en la carpeta raíz de BP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9920" r="38480"/>
          <a:stretch/>
        </p:blipFill>
        <p:spPr>
          <a:xfrm>
            <a:off x="7305985" y="2582337"/>
            <a:ext cx="4542576" cy="39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193" r="15760"/>
          <a:stretch/>
        </p:blipFill>
        <p:spPr>
          <a:xfrm>
            <a:off x="450761" y="894465"/>
            <a:ext cx="4121240" cy="4772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39" y="636728"/>
            <a:ext cx="6362164" cy="502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6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6775" y="271843"/>
            <a:ext cx="8665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 esto podemos agregar o modificar la posibilidades de interacción de los distintos elementos de SAP</a:t>
            </a:r>
          </a:p>
          <a:p>
            <a:r>
              <a:rPr lang="es-AR" dirty="0" smtClean="0"/>
              <a:t>A partir de esto por ejemplo,  tenemos la alternativa de hacer un </a:t>
            </a:r>
            <a:r>
              <a:rPr lang="es-AR" dirty="0" err="1" smtClean="0"/>
              <a:t>focus</a:t>
            </a:r>
            <a:r>
              <a:rPr lang="es-AR" dirty="0" smtClean="0"/>
              <a:t> en un “</a:t>
            </a:r>
            <a:r>
              <a:rPr lang="es-AR" dirty="0" err="1" smtClean="0"/>
              <a:t>SAPButton</a:t>
            </a:r>
            <a:r>
              <a:rPr lang="es-AR" dirty="0" smtClean="0"/>
              <a:t>” o “Combo Box”, para bien poder posicionarnos en un determinado de lugar de la pantalla o para pasarle un “Global </a:t>
            </a:r>
            <a:r>
              <a:rPr lang="es-AR" dirty="0" err="1"/>
              <a:t>S</a:t>
            </a:r>
            <a:r>
              <a:rPr lang="es-AR" dirty="0" err="1" smtClean="0"/>
              <a:t>ent</a:t>
            </a:r>
            <a:r>
              <a:rPr lang="es-AR" dirty="0" smtClean="0"/>
              <a:t> </a:t>
            </a:r>
            <a:r>
              <a:rPr lang="es-AR" dirty="0" err="1" smtClean="0"/>
              <a:t>keys</a:t>
            </a:r>
            <a:r>
              <a:rPr lang="es-AR" dirty="0" smtClean="0"/>
              <a:t>”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576775" y="1943950"/>
            <a:ext cx="86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lograr esto podemos copiar la “acción” que queremos, de otro elemento de SAP</a:t>
            </a:r>
          </a:p>
        </p:txBody>
      </p:sp>
    </p:spTree>
    <p:extLst>
      <p:ext uri="{BB962C8B-B14F-4D97-AF65-F5344CB8AC3E}">
        <p14:creationId xmlns:p14="http://schemas.microsoft.com/office/powerpoint/2010/main" val="428799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056068" y="412124"/>
            <a:ext cx="5640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el siguiente ejemplo vamos a agregar la </a:t>
            </a:r>
            <a:r>
              <a:rPr lang="es-AR" dirty="0" err="1" smtClean="0"/>
              <a:t>accion</a:t>
            </a:r>
            <a:r>
              <a:rPr lang="es-AR" dirty="0" smtClean="0"/>
              <a:t> </a:t>
            </a:r>
            <a:r>
              <a:rPr lang="es-AR" dirty="0" err="1"/>
              <a:t>F</a:t>
            </a:r>
            <a:r>
              <a:rPr lang="es-AR" dirty="0" err="1" smtClean="0"/>
              <a:t>ocus</a:t>
            </a:r>
            <a:r>
              <a:rPr lang="es-AR" dirty="0" smtClean="0"/>
              <a:t> para el elemento </a:t>
            </a:r>
            <a:r>
              <a:rPr lang="es-AR" dirty="0" err="1" smtClean="0"/>
              <a:t>ComboBox</a:t>
            </a:r>
            <a:r>
              <a:rPr lang="es-AR" dirty="0" smtClean="0"/>
              <a:t> de los elementos de SAP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-4120" t="-2563" r="50986" b="2563"/>
          <a:stretch/>
        </p:blipFill>
        <p:spPr>
          <a:xfrm>
            <a:off x="5338294" y="1335454"/>
            <a:ext cx="6478074" cy="502496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3386269"/>
            <a:ext cx="564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Podemos ver a simple vista con cual tipo de </a:t>
            </a:r>
            <a:r>
              <a:rPr lang="es-AR" dirty="0" err="1" smtClean="0"/>
              <a:t>Stage</a:t>
            </a:r>
            <a:r>
              <a:rPr lang="es-AR" dirty="0" smtClean="0"/>
              <a:t> de Blue </a:t>
            </a:r>
            <a:r>
              <a:rPr lang="es-AR" dirty="0" err="1" smtClean="0"/>
              <a:t>Prism</a:t>
            </a:r>
            <a:r>
              <a:rPr lang="es-AR" dirty="0" smtClean="0"/>
              <a:t>, interactúa el elemento de SAP, para el caso de “Combo box”, es “</a:t>
            </a:r>
            <a:r>
              <a:rPr lang="es-AR" dirty="0" err="1" smtClean="0"/>
              <a:t>Action</a:t>
            </a:r>
            <a:r>
              <a:rPr lang="es-AR" dirty="0" smtClean="0"/>
              <a:t>”, “</a:t>
            </a:r>
            <a:r>
              <a:rPr lang="es-AR" dirty="0" err="1" smtClean="0"/>
              <a:t>Read</a:t>
            </a:r>
            <a:r>
              <a:rPr lang="es-AR" dirty="0" smtClean="0"/>
              <a:t>” y “</a:t>
            </a:r>
            <a:r>
              <a:rPr lang="es-AR" dirty="0" err="1" smtClean="0"/>
              <a:t>Write</a:t>
            </a:r>
            <a:r>
              <a:rPr lang="es-AR" dirty="0" smtClean="0"/>
              <a:t>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62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916" r="47182" b="4956"/>
          <a:stretch/>
        </p:blipFill>
        <p:spPr>
          <a:xfrm>
            <a:off x="141668" y="1431673"/>
            <a:ext cx="5718220" cy="477594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56068" y="412124"/>
            <a:ext cx="56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Copiaremos al portapapeles la acción “</a:t>
            </a:r>
            <a:r>
              <a:rPr lang="es-AR" dirty="0" err="1" smtClean="0"/>
              <a:t>SetFocus</a:t>
            </a:r>
            <a:r>
              <a:rPr lang="es-AR" dirty="0" smtClean="0"/>
              <a:t>” del elemento de SAP “</a:t>
            </a:r>
            <a:r>
              <a:rPr lang="es-AR" dirty="0" err="1" smtClean="0"/>
              <a:t>SAPTextBox</a:t>
            </a:r>
            <a:r>
              <a:rPr lang="es-AR" dirty="0" smtClean="0"/>
              <a:t>” 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592" r="48239" b="53396"/>
          <a:stretch/>
        </p:blipFill>
        <p:spPr>
          <a:xfrm>
            <a:off x="6220496" y="1431672"/>
            <a:ext cx="5357611" cy="25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6671" y="386366"/>
            <a:ext cx="859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 importante guardar una copia con el “</a:t>
            </a:r>
            <a:r>
              <a:rPr lang="es-AR" dirty="0" err="1" smtClean="0"/>
              <a:t>SAPElements</a:t>
            </a:r>
            <a:r>
              <a:rPr lang="es-AR" dirty="0" smtClean="0"/>
              <a:t>” original antes de suscribir el archivo con  la modificación nueva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500" r="27958" b="12388"/>
          <a:stretch/>
        </p:blipFill>
        <p:spPr>
          <a:xfrm>
            <a:off x="669702" y="1264250"/>
            <a:ext cx="6040192" cy="44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5613" y="412123"/>
            <a:ext cx="609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Anexo:</a:t>
            </a:r>
          </a:p>
          <a:p>
            <a:r>
              <a:rPr lang="es-AR" dirty="0" smtClean="0"/>
              <a:t>Pueden darse casos donde tengamos establecer el estado de un </a:t>
            </a:r>
            <a:r>
              <a:rPr lang="es-AR" dirty="0" err="1" smtClean="0"/>
              <a:t>checkbox</a:t>
            </a:r>
            <a:r>
              <a:rPr lang="es-AR" dirty="0" smtClean="0"/>
              <a:t> como “Verdadero/Faso” – “Marcado/ No marcado” 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6503831" y="1414289"/>
            <a:ext cx="526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Lo que podemos hacer es enviar con un </a:t>
            </a:r>
            <a:r>
              <a:rPr lang="es-AR" dirty="0" err="1" smtClean="0"/>
              <a:t>stage</a:t>
            </a:r>
            <a:r>
              <a:rPr lang="es-AR" dirty="0" smtClean="0"/>
              <a:t> de “</a:t>
            </a:r>
            <a:r>
              <a:rPr lang="es-AR" dirty="0" err="1" smtClean="0"/>
              <a:t>write</a:t>
            </a:r>
            <a:r>
              <a:rPr lang="es-AR" dirty="0" smtClean="0"/>
              <a:t>” True/False para designar el estado.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34" t="-3076" r="54155" b="3076"/>
          <a:stretch/>
        </p:blipFill>
        <p:spPr>
          <a:xfrm>
            <a:off x="218941" y="1918952"/>
            <a:ext cx="5512158" cy="4679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7"/>
          <a:stretch/>
        </p:blipFill>
        <p:spPr>
          <a:xfrm>
            <a:off x="6486498" y="2060620"/>
            <a:ext cx="5284792" cy="4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7F49436FEC3445AD457F10DEC1D041" ma:contentTypeVersion="12" ma:contentTypeDescription="Crear nuevo documento." ma:contentTypeScope="" ma:versionID="c9518cc710949d6d79e3b551bc879c4c">
  <xsd:schema xmlns:xsd="http://www.w3.org/2001/XMLSchema" xmlns:xs="http://www.w3.org/2001/XMLSchema" xmlns:p="http://schemas.microsoft.com/office/2006/metadata/properties" xmlns:ns2="533814fb-2003-445c-9ecd-4b25f16151ab" xmlns:ns3="2239a970-0bcc-421d-82dd-88cba8752f77" targetNamespace="http://schemas.microsoft.com/office/2006/metadata/properties" ma:root="true" ma:fieldsID="593f39babd016a5a98bda9e1ea5532dc" ns2:_="" ns3:_="">
    <xsd:import namespace="533814fb-2003-445c-9ecd-4b25f16151ab"/>
    <xsd:import namespace="2239a970-0bcc-421d-82dd-88cba8752f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_Flow_SignoffStatu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14fb-2003-445c-9ecd-4b25f16151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_Flow_SignoffStatus" ma:index="13" nillable="true" ma:displayName="Estado de aprobación" ma:internalName="Estado_x0020_de_x0020_aprobaci_x00f3_n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9a970-0bcc-421d-82dd-88cba8752f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33814fb-2003-445c-9ecd-4b25f16151ab" xsi:nil="true"/>
  </documentManagement>
</p:properties>
</file>

<file path=customXml/itemProps1.xml><?xml version="1.0" encoding="utf-8"?>
<ds:datastoreItem xmlns:ds="http://schemas.openxmlformats.org/officeDocument/2006/customXml" ds:itemID="{02C96AC9-DD17-483A-916F-52E026D3C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3814fb-2003-445c-9ecd-4b25f16151ab"/>
    <ds:schemaRef ds:uri="2239a970-0bcc-421d-82dd-88cba8752f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04C277-0921-42FF-91ED-6059F21FD7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626307-6A7F-4A09-942A-F41264F9CA40}">
  <ds:schemaRefs>
    <ds:schemaRef ds:uri="533814fb-2003-445c-9ecd-4b25f16151ab"/>
    <ds:schemaRef ds:uri="2239a970-0bcc-421d-82dd-88cba8752f7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3434</TotalTime>
  <Words>261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SAP Element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(Intelligent Process Automation)</dc:title>
  <dc:creator>Nelson David Garcia</dc:creator>
  <cp:lastModifiedBy>Nelson David Garcia</cp:lastModifiedBy>
  <cp:revision>58</cp:revision>
  <dcterms:created xsi:type="dcterms:W3CDTF">2020-03-03T12:38:29Z</dcterms:created>
  <dcterms:modified xsi:type="dcterms:W3CDTF">2020-06-10T18:24:02Z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0x010100D97F49436FEC3445AD457F10DEC1D041</vt:lpwstr>
  </property>
</Properties>
</file>