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9313a217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9313a217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9313a217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9313a217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9313a217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9313a217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313a217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313a217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9313a217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9313a217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9313a217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9313a217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9313a217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9313a217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9313a217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9313a217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9313a217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9313a217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9313a217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9313a217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9313a217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9313a217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CloudWalk Logistics case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Rodrigo Shoiti Simões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Crossing information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► O</a:t>
            </a:r>
            <a:r>
              <a:rPr lang="pt-BR"/>
              <a:t>nly Espírito Santo has a big delivery time problem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Best bet for a fast gain project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Days to arrive at Local Distribution should be standardized by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► Low deviation expected on acceptable delivery time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► AC has average delivery time of 1.16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► AC has Real vs Estimated time difference of 3.50 days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Possible Problems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P</a:t>
            </a:r>
            <a:r>
              <a:rPr lang="pt-BR"/>
              <a:t>oor understanding of the “sending the product to the local distribution” process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► Should not be influencing the delay in the expected date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Bad defined standards on process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► Mean masking excessive variation in values, both above and bellow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Next Steps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Check if previously mentioned problems are actually occurring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Boxplot analysis of deviations within each state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More data to compare patterns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Analysis with real world changes/problems taken into account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Main given information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► </a:t>
            </a:r>
            <a:r>
              <a:rPr lang="pt-BR"/>
              <a:t>Creation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</a:t>
            </a:r>
            <a:r>
              <a:rPr lang="pt-BR"/>
              <a:t>In transit to Local 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</a:t>
            </a:r>
            <a:r>
              <a:rPr lang="pt-BR"/>
              <a:t>At Local 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</a:t>
            </a:r>
            <a:r>
              <a:rPr lang="pt-BR"/>
              <a:t>In transit to Delivered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</a:t>
            </a:r>
            <a:r>
              <a:rPr lang="pt-BR"/>
              <a:t>Delivered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► </a:t>
            </a:r>
            <a:r>
              <a:rPr lang="pt-BR"/>
              <a:t>Estimated Delivery Date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Processed data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► Days to arrive at Local Distribution (from Creation Date)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Days to be Delivered (from arrival at Local Distribution)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Real Time (total from Creation Date until Delivered)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</a:t>
            </a:r>
            <a:r>
              <a:rPr lang="pt-BR"/>
              <a:t>Estimated Time (</a:t>
            </a:r>
            <a:r>
              <a:rPr lang="pt-BR"/>
              <a:t>total from Creation Date until Estimated Date)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► </a:t>
            </a:r>
            <a:r>
              <a:rPr lang="pt-BR"/>
              <a:t>Difference between Real and Estimated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 to Local Distribution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525" y="1307850"/>
            <a:ext cx="5766949" cy="31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 to Delivered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250" y="1272875"/>
            <a:ext cx="5729500" cy="25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First impressions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► Large variations until arrival at Local Distribution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►Probably accessibility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Local Distribution is not the main issue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“Yellow Flags”: </a:t>
            </a:r>
            <a:r>
              <a:rPr lang="pt-BR">
                <a:solidFill>
                  <a:schemeClr val="accent6"/>
                </a:solidFill>
              </a:rPr>
              <a:t>ES</a:t>
            </a:r>
            <a:r>
              <a:rPr lang="pt-BR"/>
              <a:t>, MS and TO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 Outliers: Espírito Santo, 3.24 days average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Difference - Real and Estimated Delivery Time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075" y="1227850"/>
            <a:ext cx="6441849" cy="36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First impressions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► 7 states have a delay in the Estimated Delivery Time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</a:t>
            </a:r>
            <a:r>
              <a:rPr lang="pt-BR"/>
              <a:t>AC, DF, </a:t>
            </a:r>
            <a:r>
              <a:rPr lang="pt-BR">
                <a:solidFill>
                  <a:srgbClr val="FF0000"/>
                </a:solidFill>
              </a:rPr>
              <a:t>ES</a:t>
            </a:r>
            <a:r>
              <a:rPr lang="pt-BR"/>
              <a:t>, MA, PE, PI and RJ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Deliveries to each state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76, 720, </a:t>
            </a:r>
            <a:r>
              <a:rPr lang="pt-BR">
                <a:solidFill>
                  <a:srgbClr val="FF0000"/>
                </a:solidFill>
              </a:rPr>
              <a:t>653</a:t>
            </a:r>
            <a:r>
              <a:rPr lang="pt-BR"/>
              <a:t>, 622, 1262, 447 and 663, respectively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►Total cases: 34430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First conclusions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► Few problems with local distribution, 3 main states to look into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1 of which with </a:t>
            </a:r>
            <a:r>
              <a:rPr lang="pt-BR"/>
              <a:t>delay in the Estimated Delivery Time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► Few states with late delivery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► 13% of total, most with less than 2 days of variation from prediction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