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6F4F-18D6-40D7-926C-CDC5F56E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B2473-A073-4E7E-8FED-CFD479FF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09F50-4884-4CCC-9EB4-E7C8AF2D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7C71A-3AD9-4787-B493-CEAA8AC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35BA0-E3B8-46A8-868E-F567A7E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3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D5FA-6577-45F2-BB1C-3D9BDBFB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782399-0B36-4FB8-AE17-210B458E3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95BB2-1114-4FC0-AC1D-DBD500CE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46AB0-295B-4A90-8C8B-167D1991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55433-4C61-4485-9181-D49B4C8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DA0F3-59C7-4BEB-B6A8-AA19A31B5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C21CB-350A-4128-B3E9-452B9B23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EDC39-F210-41B3-80B4-33A85E92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1C962-E4E2-4155-915E-E9EA620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AC4A1-69A6-4425-82C0-079F74F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E86BC-901C-4B7A-B7B5-1500B80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4272D-7DC1-4B0C-AF40-165B0B69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9A3B5-478A-4BFD-9D7F-C0F69663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C33E8-54FD-4694-9B74-3D4A73B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60ADD-821E-4FD7-AB06-1AA1C08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9B4FC-B47F-47AE-BB64-4B6826E8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0BB48-0D0B-4F6F-BC56-67786216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A12CF-9C42-42AF-9754-6780E51D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1D49A-8BCC-4D3F-8012-C7A0D2AA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C7B1A-92D2-41EB-BD5C-8DB35F13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2F33D-6459-47DB-AAA1-2818F669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1E111-93F3-46F3-8693-26AB82EA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FAD22-602B-436C-AB2D-FA0FFD76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5BD27-F3C9-474B-B1E8-AA7AC8C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42E673-2ECE-4BD5-944D-BA3F8D0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E94065-F238-4BE9-8C56-A263C122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51C19-E3A8-4985-815B-81379A0B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70A53-59A9-4875-B4B9-F45AD12B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9D0753-2B3A-4112-AE8D-DB0B7D9C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D0FAB6-26C3-4E09-8089-9D16A847B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7D0DCE-CA5E-42A9-96F5-8C8CC4E5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33AF72-B1AB-4E0B-A782-60CDB5D7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CCEFCC-7E67-43DF-8F20-846B63BF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141C4-E9EB-46C4-97A3-788C874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FD9EB-0C87-47D0-BFBC-E9489EF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1AE2D0-A75F-45F5-BB5D-B9841850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38DDB1-1C2F-4491-8D9B-DA47BCCE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9E9B22-49EF-4B07-A4AE-E1A2A41A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0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CB8683-2D72-4D14-9F1E-17216BBD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EF38CD-2502-49FF-A883-EC2ECCC8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B65F1D-0E85-429B-B452-DDB90EDF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5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4895-4EAC-454E-8BBD-103CE904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9345B-58F3-4748-89C1-AA7B8BA8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2D1B8A-92A2-4AC4-96B7-A7683245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D41EB-B8A0-4613-8692-9F9C451C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7381F4-B478-472B-A70E-4F4303C5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B54466-BD62-45E3-865E-3D8FF68C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77968-A317-4BAC-9D48-0C38C4ED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5B759A-8783-484E-BBAC-A1570288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BCFE9-6769-4EA5-9A8F-924C8DC80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9EDF82-A705-4C8F-9631-43C702D4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D6D9AE-FAB0-4931-A8C7-BA545360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0FD54-4148-40B3-B3B6-C75063E0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974095-77FB-47C4-979D-950614D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84789-CDAC-485E-A279-B98AFC45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1680A-0B2D-4705-94B7-4B3CEF5D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91FF-F0B0-49E5-BF78-782B62461F8E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0CB6C-43B3-4A6D-8681-E28170F1C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E213E-A5E0-4358-9C15-A4D60165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96252F6-6CF5-45EA-874C-F159FB0A6650}"/>
              </a:ext>
            </a:extLst>
          </p:cNvPr>
          <p:cNvGrpSpPr/>
          <p:nvPr/>
        </p:nvGrpSpPr>
        <p:grpSpPr>
          <a:xfrm>
            <a:off x="531088" y="4583709"/>
            <a:ext cx="1192911" cy="1009078"/>
            <a:chOff x="2020982" y="2302986"/>
            <a:chExt cx="1192911" cy="1009078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D1960DE-756E-4F81-ABEB-36D5863924C6}"/>
                </a:ext>
              </a:extLst>
            </p:cNvPr>
            <p:cNvSpPr/>
            <p:nvPr/>
          </p:nvSpPr>
          <p:spPr>
            <a:xfrm>
              <a:off x="2727833" y="2302986"/>
              <a:ext cx="486060" cy="1009078"/>
            </a:xfrm>
            <a:custGeom>
              <a:avLst/>
              <a:gdLst>
                <a:gd name="connsiteX0" fmla="*/ 0 w 486060"/>
                <a:gd name="connsiteY0" fmla="*/ 0 h 1009078"/>
                <a:gd name="connsiteX1" fmla="*/ 486061 w 486060"/>
                <a:gd name="connsiteY1" fmla="*/ 0 h 1009078"/>
                <a:gd name="connsiteX2" fmla="*/ 486061 w 486060"/>
                <a:gd name="connsiteY2" fmla="*/ 1009079 h 1009078"/>
                <a:gd name="connsiteX3" fmla="*/ 0 w 486060"/>
                <a:gd name="connsiteY3" fmla="*/ 1009079 h 100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60" h="1009078">
                  <a:moveTo>
                    <a:pt x="0" y="0"/>
                  </a:moveTo>
                  <a:lnTo>
                    <a:pt x="486061" y="0"/>
                  </a:lnTo>
                  <a:lnTo>
                    <a:pt x="486061" y="1009079"/>
                  </a:lnTo>
                  <a:lnTo>
                    <a:pt x="0" y="1009079"/>
                  </a:lnTo>
                  <a:close/>
                </a:path>
              </a:pathLst>
            </a:custGeom>
            <a:noFill/>
            <a:ln w="19050" cap="flat">
              <a:solidFill>
                <a:srgbClr val="8F1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6FF6723-EDD9-4248-A893-580A25791AD3}"/>
                </a:ext>
              </a:extLst>
            </p:cNvPr>
            <p:cNvSpPr/>
            <p:nvPr/>
          </p:nvSpPr>
          <p:spPr>
            <a:xfrm>
              <a:off x="2793650" y="2373471"/>
              <a:ext cx="356901" cy="84581"/>
            </a:xfrm>
            <a:custGeom>
              <a:avLst/>
              <a:gdLst>
                <a:gd name="connsiteX0" fmla="*/ 0 w 356901"/>
                <a:gd name="connsiteY0" fmla="*/ 0 h 84581"/>
                <a:gd name="connsiteX1" fmla="*/ 356902 w 356901"/>
                <a:gd name="connsiteY1" fmla="*/ 0 h 84581"/>
                <a:gd name="connsiteX2" fmla="*/ 356902 w 356901"/>
                <a:gd name="connsiteY2" fmla="*/ 84582 h 84581"/>
                <a:gd name="connsiteX3" fmla="*/ 0 w 356901"/>
                <a:gd name="connsiteY3" fmla="*/ 84582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84581">
                  <a:moveTo>
                    <a:pt x="0" y="0"/>
                  </a:moveTo>
                  <a:lnTo>
                    <a:pt x="356902" y="0"/>
                  </a:lnTo>
                  <a:lnTo>
                    <a:pt x="356902" y="84582"/>
                  </a:lnTo>
                  <a:lnTo>
                    <a:pt x="0" y="84582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ED4620B-8023-4038-B613-7568ABBCF656}"/>
                </a:ext>
              </a:extLst>
            </p:cNvPr>
            <p:cNvSpPr/>
            <p:nvPr/>
          </p:nvSpPr>
          <p:spPr>
            <a:xfrm>
              <a:off x="2793650" y="2492533"/>
              <a:ext cx="356901" cy="84581"/>
            </a:xfrm>
            <a:custGeom>
              <a:avLst/>
              <a:gdLst>
                <a:gd name="connsiteX0" fmla="*/ 0 w 356901"/>
                <a:gd name="connsiteY0" fmla="*/ 0 h 84581"/>
                <a:gd name="connsiteX1" fmla="*/ 356902 w 356901"/>
                <a:gd name="connsiteY1" fmla="*/ 0 h 84581"/>
                <a:gd name="connsiteX2" fmla="*/ 356902 w 356901"/>
                <a:gd name="connsiteY2" fmla="*/ 84582 h 84581"/>
                <a:gd name="connsiteX3" fmla="*/ 0 w 356901"/>
                <a:gd name="connsiteY3" fmla="*/ 84582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84581">
                  <a:moveTo>
                    <a:pt x="0" y="0"/>
                  </a:moveTo>
                  <a:lnTo>
                    <a:pt x="356902" y="0"/>
                  </a:lnTo>
                  <a:lnTo>
                    <a:pt x="356902" y="84582"/>
                  </a:lnTo>
                  <a:lnTo>
                    <a:pt x="0" y="84582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5FA31CA-791C-431D-804C-DA9F5FDF3EDE}"/>
                </a:ext>
              </a:extLst>
            </p:cNvPr>
            <p:cNvSpPr/>
            <p:nvPr/>
          </p:nvSpPr>
          <p:spPr>
            <a:xfrm>
              <a:off x="2793650" y="2611501"/>
              <a:ext cx="356901" cy="84581"/>
            </a:xfrm>
            <a:custGeom>
              <a:avLst/>
              <a:gdLst>
                <a:gd name="connsiteX0" fmla="*/ 0 w 356901"/>
                <a:gd name="connsiteY0" fmla="*/ 0 h 84581"/>
                <a:gd name="connsiteX1" fmla="*/ 356902 w 356901"/>
                <a:gd name="connsiteY1" fmla="*/ 0 h 84581"/>
                <a:gd name="connsiteX2" fmla="*/ 356902 w 356901"/>
                <a:gd name="connsiteY2" fmla="*/ 84582 h 84581"/>
                <a:gd name="connsiteX3" fmla="*/ 0 w 356901"/>
                <a:gd name="connsiteY3" fmla="*/ 84582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84581">
                  <a:moveTo>
                    <a:pt x="0" y="0"/>
                  </a:moveTo>
                  <a:lnTo>
                    <a:pt x="356902" y="0"/>
                  </a:lnTo>
                  <a:lnTo>
                    <a:pt x="356902" y="84582"/>
                  </a:lnTo>
                  <a:lnTo>
                    <a:pt x="0" y="84582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AD08ED2-E4AA-438A-A97D-7FC5202414EB}"/>
                </a:ext>
              </a:extLst>
            </p:cNvPr>
            <p:cNvSpPr/>
            <p:nvPr/>
          </p:nvSpPr>
          <p:spPr>
            <a:xfrm>
              <a:off x="2793650" y="2915729"/>
              <a:ext cx="356901" cy="19050"/>
            </a:xfrm>
            <a:custGeom>
              <a:avLst/>
              <a:gdLst>
                <a:gd name="connsiteX0" fmla="*/ 0 w 356901"/>
                <a:gd name="connsiteY0" fmla="*/ 0 h 19050"/>
                <a:gd name="connsiteX1" fmla="*/ 356902 w 356901"/>
                <a:gd name="connsiteY1" fmla="*/ 0 h 19050"/>
                <a:gd name="connsiteX2" fmla="*/ 356902 w 356901"/>
                <a:gd name="connsiteY2" fmla="*/ 19050 h 19050"/>
                <a:gd name="connsiteX3" fmla="*/ 0 w 356901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19050">
                  <a:moveTo>
                    <a:pt x="0" y="0"/>
                  </a:moveTo>
                  <a:lnTo>
                    <a:pt x="356902" y="0"/>
                  </a:lnTo>
                  <a:lnTo>
                    <a:pt x="35690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2801B7C-F7F1-4322-AB96-C64A72A41791}"/>
                </a:ext>
              </a:extLst>
            </p:cNvPr>
            <p:cNvSpPr/>
            <p:nvPr/>
          </p:nvSpPr>
          <p:spPr>
            <a:xfrm>
              <a:off x="3114833" y="2960878"/>
              <a:ext cx="37718" cy="37718"/>
            </a:xfrm>
            <a:custGeom>
              <a:avLst/>
              <a:gdLst>
                <a:gd name="connsiteX0" fmla="*/ 37719 w 37718"/>
                <a:gd name="connsiteY0" fmla="*/ 18860 h 37718"/>
                <a:gd name="connsiteX1" fmla="*/ 18860 w 37718"/>
                <a:gd name="connsiteY1" fmla="*/ 37719 h 37718"/>
                <a:gd name="connsiteX2" fmla="*/ 0 w 37718"/>
                <a:gd name="connsiteY2" fmla="*/ 18860 h 37718"/>
                <a:gd name="connsiteX3" fmla="*/ 18860 w 37718"/>
                <a:gd name="connsiteY3" fmla="*/ 0 h 37718"/>
                <a:gd name="connsiteX4" fmla="*/ 37719 w 37718"/>
                <a:gd name="connsiteY4" fmla="*/ 18860 h 3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18" h="37718">
                  <a:moveTo>
                    <a:pt x="37719" y="18860"/>
                  </a:moveTo>
                  <a:cubicBezTo>
                    <a:pt x="37719" y="29275"/>
                    <a:pt x="29275" y="37719"/>
                    <a:pt x="18860" y="37719"/>
                  </a:cubicBezTo>
                  <a:cubicBezTo>
                    <a:pt x="8444" y="37719"/>
                    <a:pt x="0" y="29275"/>
                    <a:pt x="0" y="18860"/>
                  </a:cubicBezTo>
                  <a:cubicBezTo>
                    <a:pt x="0" y="8444"/>
                    <a:pt x="8444" y="0"/>
                    <a:pt x="18860" y="0"/>
                  </a:cubicBezTo>
                  <a:cubicBezTo>
                    <a:pt x="29275" y="0"/>
                    <a:pt x="37719" y="8444"/>
                    <a:pt x="37719" y="18860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BD71183-3D97-4212-A7C9-7554E178FE4A}"/>
                </a:ext>
              </a:extLst>
            </p:cNvPr>
            <p:cNvSpPr/>
            <p:nvPr/>
          </p:nvSpPr>
          <p:spPr>
            <a:xfrm>
              <a:off x="2914523" y="3037363"/>
              <a:ext cx="115061" cy="115061"/>
            </a:xfrm>
            <a:custGeom>
              <a:avLst/>
              <a:gdLst>
                <a:gd name="connsiteX0" fmla="*/ 115062 w 115061"/>
                <a:gd name="connsiteY0" fmla="*/ 57531 h 115061"/>
                <a:gd name="connsiteX1" fmla="*/ 57531 w 115061"/>
                <a:gd name="connsiteY1" fmla="*/ 115062 h 115061"/>
                <a:gd name="connsiteX2" fmla="*/ 0 w 115061"/>
                <a:gd name="connsiteY2" fmla="*/ 57531 h 115061"/>
                <a:gd name="connsiteX3" fmla="*/ 57531 w 115061"/>
                <a:gd name="connsiteY3" fmla="*/ 0 h 115061"/>
                <a:gd name="connsiteX4" fmla="*/ 115062 w 115061"/>
                <a:gd name="connsiteY4" fmla="*/ 57531 h 11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1" h="115061">
                  <a:moveTo>
                    <a:pt x="115062" y="57531"/>
                  </a:moveTo>
                  <a:cubicBezTo>
                    <a:pt x="115062" y="89304"/>
                    <a:pt x="89305" y="115062"/>
                    <a:pt x="57531" y="115062"/>
                  </a:cubicBezTo>
                  <a:cubicBezTo>
                    <a:pt x="25758" y="115062"/>
                    <a:pt x="0" y="89304"/>
                    <a:pt x="0" y="57531"/>
                  </a:cubicBezTo>
                  <a:cubicBezTo>
                    <a:pt x="0" y="25757"/>
                    <a:pt x="25758" y="0"/>
                    <a:pt x="57531" y="0"/>
                  </a:cubicBezTo>
                  <a:cubicBezTo>
                    <a:pt x="89305" y="0"/>
                    <a:pt x="115062" y="25757"/>
                    <a:pt x="115062" y="57531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C3555C9-1D2D-48EC-A349-6BCDD5D5E39E}"/>
                </a:ext>
              </a:extLst>
            </p:cNvPr>
            <p:cNvSpPr/>
            <p:nvPr/>
          </p:nvSpPr>
          <p:spPr>
            <a:xfrm>
              <a:off x="2946908" y="3185191"/>
              <a:ext cx="48006" cy="48006"/>
            </a:xfrm>
            <a:custGeom>
              <a:avLst/>
              <a:gdLst>
                <a:gd name="connsiteX0" fmla="*/ 48006 w 48006"/>
                <a:gd name="connsiteY0" fmla="*/ 24003 h 48006"/>
                <a:gd name="connsiteX1" fmla="*/ 24003 w 48006"/>
                <a:gd name="connsiteY1" fmla="*/ 48006 h 48006"/>
                <a:gd name="connsiteX2" fmla="*/ 0 w 48006"/>
                <a:gd name="connsiteY2" fmla="*/ 24003 h 48006"/>
                <a:gd name="connsiteX3" fmla="*/ 24003 w 48006"/>
                <a:gd name="connsiteY3" fmla="*/ 0 h 48006"/>
                <a:gd name="connsiteX4" fmla="*/ 48006 w 48006"/>
                <a:gd name="connsiteY4" fmla="*/ 24003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" h="48006">
                  <a:moveTo>
                    <a:pt x="48006" y="24003"/>
                  </a:moveTo>
                  <a:cubicBezTo>
                    <a:pt x="48006" y="37259"/>
                    <a:pt x="37260" y="48006"/>
                    <a:pt x="24003" y="48006"/>
                  </a:cubicBezTo>
                  <a:cubicBezTo>
                    <a:pt x="10746" y="48006"/>
                    <a:pt x="0" y="37260"/>
                    <a:pt x="0" y="24003"/>
                  </a:cubicBezTo>
                  <a:cubicBezTo>
                    <a:pt x="0" y="10747"/>
                    <a:pt x="10746" y="0"/>
                    <a:pt x="24003" y="0"/>
                  </a:cubicBezTo>
                  <a:cubicBezTo>
                    <a:pt x="37259" y="0"/>
                    <a:pt x="48006" y="10746"/>
                    <a:pt x="48006" y="24003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E0B83ED-8C65-46B9-85A4-78883C93CA49}"/>
                </a:ext>
              </a:extLst>
            </p:cNvPr>
            <p:cNvSpPr/>
            <p:nvPr/>
          </p:nvSpPr>
          <p:spPr>
            <a:xfrm>
              <a:off x="2356167" y="3173571"/>
              <a:ext cx="249555" cy="113442"/>
            </a:xfrm>
            <a:custGeom>
              <a:avLst/>
              <a:gdLst>
                <a:gd name="connsiteX0" fmla="*/ 220885 w 249555"/>
                <a:gd name="connsiteY0" fmla="*/ 52102 h 113442"/>
                <a:gd name="connsiteX1" fmla="*/ 220885 w 249555"/>
                <a:gd name="connsiteY1" fmla="*/ 0 h 113442"/>
                <a:gd name="connsiteX2" fmla="*/ 28575 w 249555"/>
                <a:gd name="connsiteY2" fmla="*/ 0 h 113442"/>
                <a:gd name="connsiteX3" fmla="*/ 28575 w 249555"/>
                <a:gd name="connsiteY3" fmla="*/ 52102 h 113442"/>
                <a:gd name="connsiteX4" fmla="*/ 0 w 249555"/>
                <a:gd name="connsiteY4" fmla="*/ 113443 h 113442"/>
                <a:gd name="connsiteX5" fmla="*/ 249555 w 249555"/>
                <a:gd name="connsiteY5" fmla="*/ 113443 h 113442"/>
                <a:gd name="connsiteX6" fmla="*/ 220885 w 249555"/>
                <a:gd name="connsiteY6" fmla="*/ 52102 h 11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555" h="113442">
                  <a:moveTo>
                    <a:pt x="220885" y="52102"/>
                  </a:moveTo>
                  <a:lnTo>
                    <a:pt x="220885" y="0"/>
                  </a:lnTo>
                  <a:lnTo>
                    <a:pt x="28575" y="0"/>
                  </a:lnTo>
                  <a:lnTo>
                    <a:pt x="28575" y="52102"/>
                  </a:lnTo>
                  <a:cubicBezTo>
                    <a:pt x="28575" y="78200"/>
                    <a:pt x="0" y="113443"/>
                    <a:pt x="0" y="113443"/>
                  </a:cubicBezTo>
                  <a:lnTo>
                    <a:pt x="249555" y="113443"/>
                  </a:lnTo>
                  <a:cubicBezTo>
                    <a:pt x="249555" y="113443"/>
                    <a:pt x="220885" y="78200"/>
                    <a:pt x="220885" y="52102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B9B658E-8BD0-42B7-8D8E-CE1C78FD31ED}"/>
                </a:ext>
              </a:extLst>
            </p:cNvPr>
            <p:cNvSpPr/>
            <p:nvPr/>
          </p:nvSpPr>
          <p:spPr>
            <a:xfrm>
              <a:off x="2020982" y="2534729"/>
              <a:ext cx="919924" cy="648938"/>
            </a:xfrm>
            <a:custGeom>
              <a:avLst/>
              <a:gdLst>
                <a:gd name="connsiteX0" fmla="*/ 893540 w 919924"/>
                <a:gd name="connsiteY0" fmla="*/ 0 h 648938"/>
                <a:gd name="connsiteX1" fmla="*/ 919925 w 919924"/>
                <a:gd name="connsiteY1" fmla="*/ 0 h 648938"/>
                <a:gd name="connsiteX2" fmla="*/ 919925 w 919924"/>
                <a:gd name="connsiteY2" fmla="*/ 648938 h 648938"/>
                <a:gd name="connsiteX3" fmla="*/ 893540 w 919924"/>
                <a:gd name="connsiteY3" fmla="*/ 648938 h 648938"/>
                <a:gd name="connsiteX4" fmla="*/ 26384 w 919924"/>
                <a:gd name="connsiteY4" fmla="*/ 648938 h 648938"/>
                <a:gd name="connsiteX5" fmla="*/ 0 w 919924"/>
                <a:gd name="connsiteY5" fmla="*/ 648938 h 648938"/>
                <a:gd name="connsiteX6" fmla="*/ 0 w 919924"/>
                <a:gd name="connsiteY6" fmla="*/ 0 h 648938"/>
                <a:gd name="connsiteX7" fmla="*/ 26384 w 919924"/>
                <a:gd name="connsiteY7" fmla="*/ 0 h 64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924" h="648938">
                  <a:moveTo>
                    <a:pt x="893540" y="0"/>
                  </a:moveTo>
                  <a:cubicBezTo>
                    <a:pt x="908112" y="0"/>
                    <a:pt x="919925" y="0"/>
                    <a:pt x="919925" y="0"/>
                  </a:cubicBezTo>
                  <a:lnTo>
                    <a:pt x="919925" y="648938"/>
                  </a:lnTo>
                  <a:cubicBezTo>
                    <a:pt x="919925" y="648938"/>
                    <a:pt x="908112" y="648938"/>
                    <a:pt x="893540" y="648938"/>
                  </a:cubicBezTo>
                  <a:lnTo>
                    <a:pt x="26384" y="648938"/>
                  </a:lnTo>
                  <a:cubicBezTo>
                    <a:pt x="11813" y="648938"/>
                    <a:pt x="0" y="648938"/>
                    <a:pt x="0" y="648938"/>
                  </a:cubicBezTo>
                  <a:lnTo>
                    <a:pt x="0" y="0"/>
                  </a:lnTo>
                  <a:cubicBezTo>
                    <a:pt x="0" y="0"/>
                    <a:pt x="11813" y="0"/>
                    <a:pt x="2638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8F1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2A382A5B-BBCD-4DEC-ACE0-925DBBA21617}"/>
                </a:ext>
              </a:extLst>
            </p:cNvPr>
            <p:cNvSpPr/>
            <p:nvPr/>
          </p:nvSpPr>
          <p:spPr>
            <a:xfrm>
              <a:off x="2050129" y="2613787"/>
              <a:ext cx="861631" cy="444817"/>
            </a:xfrm>
            <a:custGeom>
              <a:avLst/>
              <a:gdLst>
                <a:gd name="connsiteX0" fmla="*/ 0 w 861631"/>
                <a:gd name="connsiteY0" fmla="*/ 0 h 444817"/>
                <a:gd name="connsiteX1" fmla="*/ 861632 w 861631"/>
                <a:gd name="connsiteY1" fmla="*/ 0 h 444817"/>
                <a:gd name="connsiteX2" fmla="*/ 861632 w 861631"/>
                <a:gd name="connsiteY2" fmla="*/ 444818 h 444817"/>
                <a:gd name="connsiteX3" fmla="*/ 0 w 861631"/>
                <a:gd name="connsiteY3" fmla="*/ 444818 h 4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631" h="444817">
                  <a:moveTo>
                    <a:pt x="0" y="0"/>
                  </a:moveTo>
                  <a:lnTo>
                    <a:pt x="861632" y="0"/>
                  </a:lnTo>
                  <a:lnTo>
                    <a:pt x="861632" y="444818"/>
                  </a:lnTo>
                  <a:lnTo>
                    <a:pt x="0" y="444818"/>
                  </a:lnTo>
                  <a:close/>
                </a:path>
              </a:pathLst>
            </a:custGeom>
            <a:noFill/>
            <a:ln w="9525" cap="flat">
              <a:solidFill>
                <a:srgbClr val="8F1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4A216F06-0E5F-411A-A119-45CBCD891590}"/>
                </a:ext>
              </a:extLst>
            </p:cNvPr>
            <p:cNvSpPr/>
            <p:nvPr/>
          </p:nvSpPr>
          <p:spPr>
            <a:xfrm>
              <a:off x="2446940" y="3086512"/>
              <a:ext cx="68008" cy="68008"/>
            </a:xfrm>
            <a:custGeom>
              <a:avLst/>
              <a:gdLst>
                <a:gd name="connsiteX0" fmla="*/ 68009 w 68008"/>
                <a:gd name="connsiteY0" fmla="*/ 34004 h 68008"/>
                <a:gd name="connsiteX1" fmla="*/ 34004 w 68008"/>
                <a:gd name="connsiteY1" fmla="*/ 68009 h 68008"/>
                <a:gd name="connsiteX2" fmla="*/ 0 w 68008"/>
                <a:gd name="connsiteY2" fmla="*/ 34004 h 68008"/>
                <a:gd name="connsiteX3" fmla="*/ 34004 w 68008"/>
                <a:gd name="connsiteY3" fmla="*/ 0 h 68008"/>
                <a:gd name="connsiteX4" fmla="*/ 68009 w 68008"/>
                <a:gd name="connsiteY4" fmla="*/ 34004 h 6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" h="68008">
                  <a:moveTo>
                    <a:pt x="68009" y="34004"/>
                  </a:moveTo>
                  <a:cubicBezTo>
                    <a:pt x="68009" y="52784"/>
                    <a:pt x="52784" y="68009"/>
                    <a:pt x="34004" y="68009"/>
                  </a:cubicBezTo>
                  <a:cubicBezTo>
                    <a:pt x="15224" y="68009"/>
                    <a:pt x="0" y="52784"/>
                    <a:pt x="0" y="34004"/>
                  </a:cubicBezTo>
                  <a:cubicBezTo>
                    <a:pt x="0" y="15224"/>
                    <a:pt x="15224" y="0"/>
                    <a:pt x="34004" y="0"/>
                  </a:cubicBezTo>
                  <a:cubicBezTo>
                    <a:pt x="52784" y="0"/>
                    <a:pt x="68009" y="15224"/>
                    <a:pt x="68009" y="34004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0BF2EC8B-69CC-401D-9786-5FD24D227CF9}"/>
                </a:ext>
              </a:extLst>
            </p:cNvPr>
            <p:cNvSpPr/>
            <p:nvPr/>
          </p:nvSpPr>
          <p:spPr>
            <a:xfrm>
              <a:off x="2294540" y="3280918"/>
              <a:ext cx="372713" cy="31146"/>
            </a:xfrm>
            <a:custGeom>
              <a:avLst/>
              <a:gdLst>
                <a:gd name="connsiteX0" fmla="*/ 0 w 372713"/>
                <a:gd name="connsiteY0" fmla="*/ 0 h 31146"/>
                <a:gd name="connsiteX1" fmla="*/ 372713 w 372713"/>
                <a:gd name="connsiteY1" fmla="*/ 0 h 31146"/>
                <a:gd name="connsiteX2" fmla="*/ 372713 w 372713"/>
                <a:gd name="connsiteY2" fmla="*/ 31147 h 31146"/>
                <a:gd name="connsiteX3" fmla="*/ 0 w 372713"/>
                <a:gd name="connsiteY3" fmla="*/ 31147 h 3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713" h="31146">
                  <a:moveTo>
                    <a:pt x="0" y="0"/>
                  </a:moveTo>
                  <a:lnTo>
                    <a:pt x="372713" y="0"/>
                  </a:lnTo>
                  <a:lnTo>
                    <a:pt x="372713" y="31147"/>
                  </a:lnTo>
                  <a:lnTo>
                    <a:pt x="0" y="31147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96AB58DE-DB65-4B50-BFEC-0CC796117FA6}"/>
              </a:ext>
            </a:extLst>
          </p:cNvPr>
          <p:cNvSpPr/>
          <p:nvPr/>
        </p:nvSpPr>
        <p:spPr>
          <a:xfrm>
            <a:off x="5973282" y="1695517"/>
            <a:ext cx="1465943" cy="2538654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9B74645E-19F3-43EF-9600-526D939675B2}"/>
              </a:ext>
            </a:extLst>
          </p:cNvPr>
          <p:cNvGrpSpPr/>
          <p:nvPr/>
        </p:nvGrpSpPr>
        <p:grpSpPr>
          <a:xfrm>
            <a:off x="5973282" y="1672984"/>
            <a:ext cx="1465943" cy="428705"/>
            <a:chOff x="5973283" y="1695370"/>
            <a:chExt cx="1465943" cy="428705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A6558EF4-DE59-4EB4-91F4-A097D18087D0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E9FB9BCE-5039-4AA9-ABA4-C51CB262638A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D347B6DB-A568-4537-B2DE-74FF0789FCD2}"/>
              </a:ext>
            </a:extLst>
          </p:cNvPr>
          <p:cNvGrpSpPr/>
          <p:nvPr/>
        </p:nvGrpSpPr>
        <p:grpSpPr>
          <a:xfrm flipH="1">
            <a:off x="5973282" y="2097959"/>
            <a:ext cx="1465943" cy="428705"/>
            <a:chOff x="5973283" y="1695370"/>
            <a:chExt cx="1465943" cy="428705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971DAFB1-050C-46C4-B355-487B5A61B0B0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B933400F-A8F7-488C-A037-7866B3E1EB2F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B52CAAA5-6816-4B8B-B3E0-EC9AE32C8D5F}"/>
              </a:ext>
            </a:extLst>
          </p:cNvPr>
          <p:cNvGrpSpPr/>
          <p:nvPr/>
        </p:nvGrpSpPr>
        <p:grpSpPr>
          <a:xfrm>
            <a:off x="5977880" y="2526664"/>
            <a:ext cx="1465943" cy="428705"/>
            <a:chOff x="5973283" y="1695370"/>
            <a:chExt cx="1465943" cy="428705"/>
          </a:xfrm>
        </p:grpSpPr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23D2E6FF-5466-456A-9877-B3DBA22462F3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8953FB57-BEBA-48C4-AACA-69BC67E36A5D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D04B93B5-9A3D-47FD-8CE5-9D131336E34C}"/>
              </a:ext>
            </a:extLst>
          </p:cNvPr>
          <p:cNvGrpSpPr/>
          <p:nvPr/>
        </p:nvGrpSpPr>
        <p:grpSpPr>
          <a:xfrm flipH="1">
            <a:off x="5977880" y="2951639"/>
            <a:ext cx="1465943" cy="428705"/>
            <a:chOff x="5973283" y="1695370"/>
            <a:chExt cx="1465943" cy="428705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2DD73AC5-29F1-418C-9A52-AD6802839948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812EE43C-7E96-4883-9E58-8F43A8A2A61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617B7D26-1BBE-4360-9503-2ABC5576FA1E}"/>
              </a:ext>
            </a:extLst>
          </p:cNvPr>
          <p:cNvGrpSpPr/>
          <p:nvPr/>
        </p:nvGrpSpPr>
        <p:grpSpPr>
          <a:xfrm>
            <a:off x="5977880" y="3380344"/>
            <a:ext cx="1465943" cy="428705"/>
            <a:chOff x="5973283" y="1695370"/>
            <a:chExt cx="1465943" cy="428705"/>
          </a:xfrm>
        </p:grpSpPr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9C7096B6-8224-4351-8BBB-DAC5FF510006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2D30C533-8FAF-44A0-9247-E9D6B253D2DA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9A32D50A-46EF-44A8-AB36-ABE90F67BDAA}"/>
              </a:ext>
            </a:extLst>
          </p:cNvPr>
          <p:cNvGrpSpPr/>
          <p:nvPr/>
        </p:nvGrpSpPr>
        <p:grpSpPr>
          <a:xfrm flipH="1">
            <a:off x="5977880" y="3805319"/>
            <a:ext cx="1465943" cy="428705"/>
            <a:chOff x="5973283" y="1695370"/>
            <a:chExt cx="1465943" cy="428705"/>
          </a:xfrm>
        </p:grpSpPr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0FF3ED5A-6474-4541-991F-3A5DECF92BDB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852CF2BF-C08D-4687-A7A6-420C4D02F18F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7" name="Forma Livre: Forma 266">
            <a:extLst>
              <a:ext uri="{FF2B5EF4-FFF2-40B4-BE49-F238E27FC236}">
                <a16:creationId xmlns:a16="http://schemas.microsoft.com/office/drawing/2014/main" id="{227E32EC-A40F-4C42-ADB5-7BA5D3D05E73}"/>
              </a:ext>
            </a:extLst>
          </p:cNvPr>
          <p:cNvSpPr/>
          <p:nvPr/>
        </p:nvSpPr>
        <p:spPr>
          <a:xfrm>
            <a:off x="2633241" y="2591777"/>
            <a:ext cx="285201" cy="159883"/>
          </a:xfrm>
          <a:custGeom>
            <a:avLst/>
            <a:gdLst>
              <a:gd name="connsiteX0" fmla="*/ 285202 w 285201"/>
              <a:gd name="connsiteY0" fmla="*/ 98572 h 159883"/>
              <a:gd name="connsiteX1" fmla="*/ 142628 w 285201"/>
              <a:gd name="connsiteY1" fmla="*/ 159884 h 159883"/>
              <a:gd name="connsiteX2" fmla="*/ 0 w 285201"/>
              <a:gd name="connsiteY2" fmla="*/ 98572 h 159883"/>
              <a:gd name="connsiteX3" fmla="*/ 0 w 285201"/>
              <a:gd name="connsiteY3" fmla="*/ 0 h 159883"/>
              <a:gd name="connsiteX4" fmla="*/ 285202 w 285201"/>
              <a:gd name="connsiteY4" fmla="*/ 0 h 159883"/>
              <a:gd name="connsiteX5" fmla="*/ 285202 w 285201"/>
              <a:gd name="connsiteY5" fmla="*/ 98572 h 1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201" h="159883">
                <a:moveTo>
                  <a:pt x="285202" y="98572"/>
                </a:moveTo>
                <a:cubicBezTo>
                  <a:pt x="285202" y="132436"/>
                  <a:pt x="221357" y="159884"/>
                  <a:pt x="142628" y="159884"/>
                </a:cubicBezTo>
                <a:cubicBezTo>
                  <a:pt x="63899" y="159884"/>
                  <a:pt x="0" y="132436"/>
                  <a:pt x="0" y="98572"/>
                </a:cubicBezTo>
                <a:lnTo>
                  <a:pt x="0" y="0"/>
                </a:lnTo>
                <a:lnTo>
                  <a:pt x="285202" y="0"/>
                </a:lnTo>
                <a:lnTo>
                  <a:pt x="285202" y="98572"/>
                </a:lnTo>
              </a:path>
            </a:pathLst>
          </a:custGeom>
          <a:solidFill>
            <a:schemeClr val="bg1"/>
          </a:solidFill>
          <a:ln w="539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8" name="Forma Livre: Forma 267">
            <a:extLst>
              <a:ext uri="{FF2B5EF4-FFF2-40B4-BE49-F238E27FC236}">
                <a16:creationId xmlns:a16="http://schemas.microsoft.com/office/drawing/2014/main" id="{7FA3376C-708D-4533-B26D-0FD6AF20E60B}"/>
              </a:ext>
            </a:extLst>
          </p:cNvPr>
          <p:cNvSpPr/>
          <p:nvPr/>
        </p:nvSpPr>
        <p:spPr>
          <a:xfrm>
            <a:off x="2633241" y="2530466"/>
            <a:ext cx="285256" cy="122622"/>
          </a:xfrm>
          <a:custGeom>
            <a:avLst/>
            <a:gdLst>
              <a:gd name="connsiteX0" fmla="*/ 285256 w 285256"/>
              <a:gd name="connsiteY0" fmla="*/ 61311 h 122622"/>
              <a:gd name="connsiteX1" fmla="*/ 142628 w 285256"/>
              <a:gd name="connsiteY1" fmla="*/ 122622 h 122622"/>
              <a:gd name="connsiteX2" fmla="*/ 0 w 285256"/>
              <a:gd name="connsiteY2" fmla="*/ 61311 h 122622"/>
              <a:gd name="connsiteX3" fmla="*/ 142628 w 285256"/>
              <a:gd name="connsiteY3" fmla="*/ 0 h 122622"/>
              <a:gd name="connsiteX4" fmla="*/ 285256 w 285256"/>
              <a:gd name="connsiteY4" fmla="*/ 61311 h 1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56" h="122622">
                <a:moveTo>
                  <a:pt x="285256" y="61311"/>
                </a:moveTo>
                <a:cubicBezTo>
                  <a:pt x="285256" y="95172"/>
                  <a:pt x="221399" y="122622"/>
                  <a:pt x="142628" y="122622"/>
                </a:cubicBezTo>
                <a:cubicBezTo>
                  <a:pt x="63857" y="122622"/>
                  <a:pt x="0" y="95172"/>
                  <a:pt x="0" y="61311"/>
                </a:cubicBezTo>
                <a:cubicBezTo>
                  <a:pt x="0" y="27450"/>
                  <a:pt x="63856" y="0"/>
                  <a:pt x="142628" y="0"/>
                </a:cubicBezTo>
                <a:cubicBezTo>
                  <a:pt x="221399" y="0"/>
                  <a:pt x="285256" y="27450"/>
                  <a:pt x="285256" y="61311"/>
                </a:cubicBezTo>
                <a:close/>
              </a:path>
            </a:pathLst>
          </a:custGeom>
          <a:solidFill>
            <a:schemeClr val="accent1"/>
          </a:solidFill>
          <a:ln w="539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4" name="Forma Livre: Forma 393">
            <a:extLst>
              <a:ext uri="{FF2B5EF4-FFF2-40B4-BE49-F238E27FC236}">
                <a16:creationId xmlns:a16="http://schemas.microsoft.com/office/drawing/2014/main" id="{680897B0-BAE2-4F00-8F2E-374FC8839A15}"/>
              </a:ext>
            </a:extLst>
          </p:cNvPr>
          <p:cNvSpPr/>
          <p:nvPr/>
        </p:nvSpPr>
        <p:spPr>
          <a:xfrm>
            <a:off x="2790267" y="2573227"/>
            <a:ext cx="107793" cy="51659"/>
          </a:xfrm>
          <a:custGeom>
            <a:avLst/>
            <a:gdLst>
              <a:gd name="connsiteX0" fmla="*/ 60718 w 107793"/>
              <a:gd name="connsiteY0" fmla="*/ 0 h 51659"/>
              <a:gd name="connsiteX1" fmla="*/ 54808 w 107793"/>
              <a:gd name="connsiteY1" fmla="*/ 10385 h 51659"/>
              <a:gd name="connsiteX2" fmla="*/ 107793 w 107793"/>
              <a:gd name="connsiteY2" fmla="*/ 23619 h 51659"/>
              <a:gd name="connsiteX3" fmla="*/ 90645 w 107793"/>
              <a:gd name="connsiteY3" fmla="*/ 51659 h 51659"/>
              <a:gd name="connsiteX4" fmla="*/ 38658 w 107793"/>
              <a:gd name="connsiteY4" fmla="*/ 38764 h 51659"/>
              <a:gd name="connsiteX5" fmla="*/ 32732 w 107793"/>
              <a:gd name="connsiteY5" fmla="*/ 49178 h 51659"/>
              <a:gd name="connsiteX6" fmla="*/ 0 w 107793"/>
              <a:gd name="connsiteY6" fmla="*/ 19574 h 5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93" h="51659">
                <a:moveTo>
                  <a:pt x="60718" y="0"/>
                </a:moveTo>
                <a:lnTo>
                  <a:pt x="54808" y="10385"/>
                </a:lnTo>
                <a:lnTo>
                  <a:pt x="107793" y="23619"/>
                </a:lnTo>
                <a:lnTo>
                  <a:pt x="90645" y="51659"/>
                </a:lnTo>
                <a:lnTo>
                  <a:pt x="38658" y="38764"/>
                </a:lnTo>
                <a:lnTo>
                  <a:pt x="32732" y="49178"/>
                </a:lnTo>
                <a:lnTo>
                  <a:pt x="0" y="19574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7" name="Forma Livre: Forma 396">
            <a:extLst>
              <a:ext uri="{FF2B5EF4-FFF2-40B4-BE49-F238E27FC236}">
                <a16:creationId xmlns:a16="http://schemas.microsoft.com/office/drawing/2014/main" id="{B3D12192-B6E7-49D5-918B-40D313C0E3F7}"/>
              </a:ext>
            </a:extLst>
          </p:cNvPr>
          <p:cNvSpPr/>
          <p:nvPr/>
        </p:nvSpPr>
        <p:spPr>
          <a:xfrm>
            <a:off x="2665217" y="2550849"/>
            <a:ext cx="104504" cy="53223"/>
          </a:xfrm>
          <a:custGeom>
            <a:avLst/>
            <a:gdLst>
              <a:gd name="connsiteX0" fmla="*/ 29496 w 104504"/>
              <a:gd name="connsiteY0" fmla="*/ 0 h 53223"/>
              <a:gd name="connsiteX1" fmla="*/ 78330 w 104504"/>
              <a:gd name="connsiteY1" fmla="*/ 11547 h 53223"/>
              <a:gd name="connsiteX2" fmla="*/ 85577 w 104504"/>
              <a:gd name="connsiteY2" fmla="*/ 2804 h 53223"/>
              <a:gd name="connsiteX3" fmla="*/ 104504 w 104504"/>
              <a:gd name="connsiteY3" fmla="*/ 33648 h 53223"/>
              <a:gd name="connsiteX4" fmla="*/ 43786 w 104504"/>
              <a:gd name="connsiteY4" fmla="*/ 53223 h 53223"/>
              <a:gd name="connsiteX5" fmla="*/ 57156 w 104504"/>
              <a:gd name="connsiteY5" fmla="*/ 37093 h 53223"/>
              <a:gd name="connsiteX6" fmla="*/ 56242 w 104504"/>
              <a:gd name="connsiteY6" fmla="*/ 37908 h 53223"/>
              <a:gd name="connsiteX7" fmla="*/ 0 w 104504"/>
              <a:gd name="connsiteY7" fmla="*/ 24643 h 53223"/>
              <a:gd name="connsiteX8" fmla="*/ 11140 w 104504"/>
              <a:gd name="connsiteY8" fmla="*/ 15336 h 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04" h="53223">
                <a:moveTo>
                  <a:pt x="29496" y="0"/>
                </a:moveTo>
                <a:lnTo>
                  <a:pt x="78330" y="11547"/>
                </a:lnTo>
                <a:lnTo>
                  <a:pt x="85577" y="2804"/>
                </a:lnTo>
                <a:lnTo>
                  <a:pt x="104504" y="33648"/>
                </a:lnTo>
                <a:lnTo>
                  <a:pt x="43786" y="53223"/>
                </a:lnTo>
                <a:lnTo>
                  <a:pt x="57156" y="37093"/>
                </a:lnTo>
                <a:lnTo>
                  <a:pt x="56242" y="37908"/>
                </a:lnTo>
                <a:lnTo>
                  <a:pt x="0" y="24643"/>
                </a:lnTo>
                <a:lnTo>
                  <a:pt x="11140" y="15336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8" name="Forma Livre: Forma 397">
            <a:extLst>
              <a:ext uri="{FF2B5EF4-FFF2-40B4-BE49-F238E27FC236}">
                <a16:creationId xmlns:a16="http://schemas.microsoft.com/office/drawing/2014/main" id="{013779D6-AD66-4EC1-908A-7C799594A132}"/>
              </a:ext>
            </a:extLst>
          </p:cNvPr>
          <p:cNvSpPr/>
          <p:nvPr/>
        </p:nvSpPr>
        <p:spPr>
          <a:xfrm>
            <a:off x="2775168" y="2538554"/>
            <a:ext cx="64385" cy="45997"/>
          </a:xfrm>
          <a:custGeom>
            <a:avLst/>
            <a:gdLst>
              <a:gd name="connsiteX0" fmla="*/ 32193 w 64385"/>
              <a:gd name="connsiteY0" fmla="*/ 0 h 45997"/>
              <a:gd name="connsiteX1" fmla="*/ 55776 w 64385"/>
              <a:gd name="connsiteY1" fmla="*/ 6107 h 45997"/>
              <a:gd name="connsiteX2" fmla="*/ 62390 w 64385"/>
              <a:gd name="connsiteY2" fmla="*/ 7819 h 45997"/>
              <a:gd name="connsiteX3" fmla="*/ 45442 w 64385"/>
              <a:gd name="connsiteY3" fmla="*/ 25485 h 45997"/>
              <a:gd name="connsiteX4" fmla="*/ 64385 w 64385"/>
              <a:gd name="connsiteY4" fmla="*/ 29118 h 45997"/>
              <a:gd name="connsiteX5" fmla="*/ 2858 w 64385"/>
              <a:gd name="connsiteY5" fmla="*/ 45997 h 45997"/>
              <a:gd name="connsiteX6" fmla="*/ 0 w 64385"/>
              <a:gd name="connsiteY6" fmla="*/ 16770 h 45997"/>
              <a:gd name="connsiteX7" fmla="*/ 11684 w 64385"/>
              <a:gd name="connsiteY7" fmla="*/ 19011 h 4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385" h="45997">
                <a:moveTo>
                  <a:pt x="32193" y="0"/>
                </a:moveTo>
                <a:lnTo>
                  <a:pt x="55776" y="6107"/>
                </a:lnTo>
                <a:lnTo>
                  <a:pt x="62390" y="7819"/>
                </a:lnTo>
                <a:lnTo>
                  <a:pt x="45442" y="25485"/>
                </a:lnTo>
                <a:lnTo>
                  <a:pt x="64385" y="29118"/>
                </a:lnTo>
                <a:lnTo>
                  <a:pt x="2858" y="45997"/>
                </a:lnTo>
                <a:lnTo>
                  <a:pt x="0" y="16770"/>
                </a:lnTo>
                <a:lnTo>
                  <a:pt x="11684" y="19011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9" name="Forma Livre: Forma 398">
            <a:extLst>
              <a:ext uri="{FF2B5EF4-FFF2-40B4-BE49-F238E27FC236}">
                <a16:creationId xmlns:a16="http://schemas.microsoft.com/office/drawing/2014/main" id="{0F8A9640-E38A-4CC0-9BEE-78193250CD90}"/>
              </a:ext>
            </a:extLst>
          </p:cNvPr>
          <p:cNvSpPr/>
          <p:nvPr/>
        </p:nvSpPr>
        <p:spPr>
          <a:xfrm>
            <a:off x="2722215" y="2598409"/>
            <a:ext cx="69507" cy="44056"/>
          </a:xfrm>
          <a:custGeom>
            <a:avLst/>
            <a:gdLst>
              <a:gd name="connsiteX0" fmla="*/ 55703 w 69507"/>
              <a:gd name="connsiteY0" fmla="*/ 0 h 44056"/>
              <a:gd name="connsiteX1" fmla="*/ 69507 w 69507"/>
              <a:gd name="connsiteY1" fmla="*/ 33648 h 44056"/>
              <a:gd name="connsiteX2" fmla="*/ 49149 w 69507"/>
              <a:gd name="connsiteY2" fmla="*/ 28736 h 44056"/>
              <a:gd name="connsiteX3" fmla="*/ 36560 w 69507"/>
              <a:gd name="connsiteY3" fmla="*/ 44056 h 44056"/>
              <a:gd name="connsiteX4" fmla="*/ 16459 w 69507"/>
              <a:gd name="connsiteY4" fmla="*/ 39735 h 44056"/>
              <a:gd name="connsiteX5" fmla="*/ 2696 w 69507"/>
              <a:gd name="connsiteY5" fmla="*/ 36777 h 44056"/>
              <a:gd name="connsiteX6" fmla="*/ 18534 w 69507"/>
              <a:gd name="connsiteY6" fmla="*/ 21350 h 44056"/>
              <a:gd name="connsiteX7" fmla="*/ 0 w 69507"/>
              <a:gd name="connsiteY7" fmla="*/ 16878 h 4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07" h="44056">
                <a:moveTo>
                  <a:pt x="55703" y="0"/>
                </a:moveTo>
                <a:lnTo>
                  <a:pt x="69507" y="33648"/>
                </a:lnTo>
                <a:lnTo>
                  <a:pt x="49149" y="28736"/>
                </a:lnTo>
                <a:lnTo>
                  <a:pt x="36560" y="44056"/>
                </a:lnTo>
                <a:lnTo>
                  <a:pt x="16459" y="39735"/>
                </a:lnTo>
                <a:lnTo>
                  <a:pt x="2696" y="36777"/>
                </a:lnTo>
                <a:lnTo>
                  <a:pt x="18534" y="21350"/>
                </a:lnTo>
                <a:lnTo>
                  <a:pt x="0" y="16878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pt-BR" dirty="0"/>
              <a:t> </a:t>
            </a:r>
          </a:p>
        </p:txBody>
      </p:sp>
      <p:sp>
        <p:nvSpPr>
          <p:cNvPr id="365" name="Forma Livre: Forma 364">
            <a:extLst>
              <a:ext uri="{FF2B5EF4-FFF2-40B4-BE49-F238E27FC236}">
                <a16:creationId xmlns:a16="http://schemas.microsoft.com/office/drawing/2014/main" id="{D787D029-6491-4A3C-BB80-0D882C1096BD}"/>
              </a:ext>
            </a:extLst>
          </p:cNvPr>
          <p:cNvSpPr/>
          <p:nvPr/>
        </p:nvSpPr>
        <p:spPr>
          <a:xfrm>
            <a:off x="2775869" y="2524264"/>
            <a:ext cx="8789" cy="6201"/>
          </a:xfrm>
          <a:custGeom>
            <a:avLst/>
            <a:gdLst>
              <a:gd name="connsiteX0" fmla="*/ 0 w 8789"/>
              <a:gd name="connsiteY0" fmla="*/ 6201 h 6201"/>
              <a:gd name="connsiteX1" fmla="*/ 8789 w 8789"/>
              <a:gd name="connsiteY1" fmla="*/ 0 h 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89" h="6201">
                <a:moveTo>
                  <a:pt x="0" y="6201"/>
                </a:moveTo>
                <a:lnTo>
                  <a:pt x="8789" y="0"/>
                </a:lnTo>
              </a:path>
            </a:pathLst>
          </a:custGeom>
          <a:ln w="10779" cap="flat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7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>
            <a:extLst>
              <a:ext uri="{FF2B5EF4-FFF2-40B4-BE49-F238E27FC236}">
                <a16:creationId xmlns:a16="http://schemas.microsoft.com/office/drawing/2014/main" id="{59AAE7CE-07AF-4628-8F24-5EBEBF57E4B4}"/>
              </a:ext>
            </a:extLst>
          </p:cNvPr>
          <p:cNvSpPr txBox="1"/>
          <p:nvPr/>
        </p:nvSpPr>
        <p:spPr>
          <a:xfrm>
            <a:off x="5972311" y="6525457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91983A-7550-43C9-BDE1-ABDC7B31DA75}"/>
              </a:ext>
            </a:extLst>
          </p:cNvPr>
          <p:cNvSpPr txBox="1"/>
          <p:nvPr/>
        </p:nvSpPr>
        <p:spPr>
          <a:xfrm>
            <a:off x="6297999" y="6304763"/>
            <a:ext cx="95891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8022CB-DEB5-4A89-A24F-768F1F26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90" y="5710691"/>
            <a:ext cx="699529" cy="594072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F8F3D7D-BC3C-4E78-AB32-07297721FB64}"/>
              </a:ext>
            </a:extLst>
          </p:cNvPr>
          <p:cNvSpPr txBox="1"/>
          <p:nvPr/>
        </p:nvSpPr>
        <p:spPr>
          <a:xfrm>
            <a:off x="4039934" y="6525457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B4CDA4-8637-4477-B694-E946B538D626}"/>
              </a:ext>
            </a:extLst>
          </p:cNvPr>
          <p:cNvSpPr txBox="1"/>
          <p:nvPr/>
        </p:nvSpPr>
        <p:spPr>
          <a:xfrm>
            <a:off x="4371681" y="6304763"/>
            <a:ext cx="946799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10.10.0.11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54E523FB-5B6D-43BD-A365-B56E4BA5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13" y="5710691"/>
            <a:ext cx="699529" cy="594072"/>
          </a:xfrm>
          <a:prstGeom prst="rect">
            <a:avLst/>
          </a:prstGeom>
        </p:spPr>
      </p:pic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FE19BE-F011-4EA0-8625-0757B15D275F}"/>
              </a:ext>
            </a:extLst>
          </p:cNvPr>
          <p:cNvSpPr txBox="1"/>
          <p:nvPr/>
        </p:nvSpPr>
        <p:spPr>
          <a:xfrm>
            <a:off x="2107557" y="6525457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E33DE23-2BC3-414C-B08A-54D7CD2CDA81}"/>
              </a:ext>
            </a:extLst>
          </p:cNvPr>
          <p:cNvSpPr txBox="1"/>
          <p:nvPr/>
        </p:nvSpPr>
        <p:spPr>
          <a:xfrm>
            <a:off x="2433245" y="6304763"/>
            <a:ext cx="95891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10.10.0.10</a:t>
            </a:r>
          </a:p>
        </p:txBody>
      </p:sp>
      <p:pic>
        <p:nvPicPr>
          <p:cNvPr id="84" name="Imagem 83">
            <a:extLst>
              <a:ext uri="{FF2B5EF4-FFF2-40B4-BE49-F238E27FC236}">
                <a16:creationId xmlns:a16="http://schemas.microsoft.com/office/drawing/2014/main" id="{1548EDC0-18D1-4AAA-89E7-63EC7FC6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36" y="5710691"/>
            <a:ext cx="699529" cy="594072"/>
          </a:xfrm>
          <a:prstGeom prst="rect">
            <a:avLst/>
          </a:prstGeom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23E91CA2-01FD-4548-A584-959EB0E3F0E3}"/>
              </a:ext>
            </a:extLst>
          </p:cNvPr>
          <p:cNvSpPr txBox="1"/>
          <p:nvPr/>
        </p:nvSpPr>
        <p:spPr>
          <a:xfrm>
            <a:off x="7904687" y="6525457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D6F7AD6-A742-406D-A1F6-AB2D0CD6BD1A}"/>
              </a:ext>
            </a:extLst>
          </p:cNvPr>
          <p:cNvSpPr txBox="1"/>
          <p:nvPr/>
        </p:nvSpPr>
        <p:spPr>
          <a:xfrm>
            <a:off x="8230375" y="6304763"/>
            <a:ext cx="95891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10.10.0.13</a:t>
            </a:r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80EEFEF6-40EB-43F5-B6AD-A2889F87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066" y="5710691"/>
            <a:ext cx="699529" cy="594072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FE0F38-0B16-441D-96C3-E4B1A59F88AC}"/>
              </a:ext>
            </a:extLst>
          </p:cNvPr>
          <p:cNvSpPr txBox="1"/>
          <p:nvPr/>
        </p:nvSpPr>
        <p:spPr>
          <a:xfrm>
            <a:off x="8292637" y="1824677"/>
            <a:ext cx="13244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205,251.193.51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9539BAD-8648-4992-BCCD-DDFDC4B86742}"/>
              </a:ext>
            </a:extLst>
          </p:cNvPr>
          <p:cNvSpPr txBox="1"/>
          <p:nvPr/>
        </p:nvSpPr>
        <p:spPr>
          <a:xfrm>
            <a:off x="8170808" y="2045371"/>
            <a:ext cx="156805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00:D0:1A:3E:02:56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A4E2A55C-F5A9-45EE-8160-48687EE0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73" y="1179454"/>
            <a:ext cx="699529" cy="590557"/>
          </a:xfrm>
          <a:prstGeom prst="rect">
            <a:avLst/>
          </a:prstGeom>
        </p:spPr>
      </p:pic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DEF10A7-637F-4FBC-AB68-BE7B09449E0F}"/>
              </a:ext>
            </a:extLst>
          </p:cNvPr>
          <p:cNvSpPr txBox="1"/>
          <p:nvPr/>
        </p:nvSpPr>
        <p:spPr>
          <a:xfrm>
            <a:off x="9418115" y="1536136"/>
            <a:ext cx="1293944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SMTP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DD8A38D-F3D4-4D09-A1A9-BC37DF685D77}"/>
              </a:ext>
            </a:extLst>
          </p:cNvPr>
          <p:cNvSpPr txBox="1"/>
          <p:nvPr/>
        </p:nvSpPr>
        <p:spPr>
          <a:xfrm>
            <a:off x="8292633" y="3066165"/>
            <a:ext cx="13244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205.251.193.50</a:t>
            </a:r>
            <a:endParaRPr lang="pt-BR" sz="1275" spc="0" baseline="0" dirty="0">
              <a:solidFill>
                <a:srgbClr val="8F12B2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BC5DE6A7-3E3A-459F-94B5-DD56BE3735A3}"/>
              </a:ext>
            </a:extLst>
          </p:cNvPr>
          <p:cNvSpPr txBox="1"/>
          <p:nvPr/>
        </p:nvSpPr>
        <p:spPr>
          <a:xfrm>
            <a:off x="8170808" y="3286859"/>
            <a:ext cx="156805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00:D0:1A:3E:02:56</a:t>
            </a:r>
          </a:p>
        </p:txBody>
      </p:sp>
      <p:pic>
        <p:nvPicPr>
          <p:cNvPr id="145" name="Imagem 144">
            <a:extLst>
              <a:ext uri="{FF2B5EF4-FFF2-40B4-BE49-F238E27FC236}">
                <a16:creationId xmlns:a16="http://schemas.microsoft.com/office/drawing/2014/main" id="{DFC32D8D-CE7C-45B7-8C04-9C488BB2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73" y="2420942"/>
            <a:ext cx="699529" cy="590557"/>
          </a:xfrm>
          <a:prstGeom prst="rect">
            <a:avLst/>
          </a:prstGeom>
        </p:spPr>
      </p:pic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C1421E2-439A-4916-980E-763AFFA8AA9F}"/>
              </a:ext>
            </a:extLst>
          </p:cNvPr>
          <p:cNvSpPr txBox="1"/>
          <p:nvPr/>
        </p:nvSpPr>
        <p:spPr>
          <a:xfrm>
            <a:off x="9418115" y="2713444"/>
            <a:ext cx="1705916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Serviços de Diret</a:t>
            </a:r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ório</a:t>
            </a:r>
          </a:p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DN</a:t>
            </a:r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 / DHCP</a:t>
            </a:r>
            <a:endParaRPr lang="pt-BR" sz="1275" spc="0" baseline="0" dirty="0">
              <a:solidFill>
                <a:srgbClr val="8F12B2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4FE58D5-6C70-4908-97EE-852E11EF2C1A}"/>
              </a:ext>
            </a:extLst>
          </p:cNvPr>
          <p:cNvSpPr txBox="1"/>
          <p:nvPr/>
        </p:nvSpPr>
        <p:spPr>
          <a:xfrm>
            <a:off x="8215024" y="4334621"/>
            <a:ext cx="141577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205.251.193.203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44C17DB9-5DA2-4A59-B56A-77ABDE3FBF31}"/>
              </a:ext>
            </a:extLst>
          </p:cNvPr>
          <p:cNvSpPr txBox="1"/>
          <p:nvPr/>
        </p:nvSpPr>
        <p:spPr>
          <a:xfrm>
            <a:off x="8092418" y="4543658"/>
            <a:ext cx="156805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00:D0:1A:3E:02:56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C6877574-FE98-4069-B4B1-BFD2367F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73" y="3662429"/>
            <a:ext cx="699529" cy="590557"/>
          </a:xfrm>
          <a:prstGeom prst="rect">
            <a:avLst/>
          </a:prstGeom>
        </p:spPr>
      </p:pic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9DC6E1BE-1931-4C2E-BDC8-440E3FCB164D}"/>
              </a:ext>
            </a:extLst>
          </p:cNvPr>
          <p:cNvSpPr txBox="1"/>
          <p:nvPr/>
        </p:nvSpPr>
        <p:spPr>
          <a:xfrm>
            <a:off x="9418114" y="4019111"/>
            <a:ext cx="1376265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HTTPS</a:t>
            </a:r>
          </a:p>
        </p:txBody>
      </p:sp>
      <p:pic>
        <p:nvPicPr>
          <p:cNvPr id="99" name="Imagem 98">
            <a:extLst>
              <a:ext uri="{FF2B5EF4-FFF2-40B4-BE49-F238E27FC236}">
                <a16:creationId xmlns:a16="http://schemas.microsoft.com/office/drawing/2014/main" id="{135563C5-EE96-4DE3-B6D9-62F988A6E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14" y="3456557"/>
            <a:ext cx="892147" cy="348630"/>
          </a:xfrm>
          <a:prstGeom prst="rect">
            <a:avLst/>
          </a:prstGeom>
        </p:spPr>
      </p:pic>
      <p:pic>
        <p:nvPicPr>
          <p:cNvPr id="170" name="Imagem 169">
            <a:extLst>
              <a:ext uri="{FF2B5EF4-FFF2-40B4-BE49-F238E27FC236}">
                <a16:creationId xmlns:a16="http://schemas.microsoft.com/office/drawing/2014/main" id="{4FB7C072-315E-49D7-BA5C-C58CE940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14" y="4797437"/>
            <a:ext cx="892147" cy="348630"/>
          </a:xfrm>
          <a:prstGeom prst="rect">
            <a:avLst/>
          </a:prstGeom>
        </p:spPr>
      </p:pic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233930AA-DDBD-4AAE-8217-77B215A5B047}"/>
              </a:ext>
            </a:extLst>
          </p:cNvPr>
          <p:cNvSpPr txBox="1"/>
          <p:nvPr/>
        </p:nvSpPr>
        <p:spPr>
          <a:xfrm>
            <a:off x="1405359" y="3146522"/>
            <a:ext cx="13244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205.251.10.147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F44AC269-31F6-4F66-A03F-C66F367DEF37}"/>
              </a:ext>
            </a:extLst>
          </p:cNvPr>
          <p:cNvSpPr txBox="1"/>
          <p:nvPr/>
        </p:nvSpPr>
        <p:spPr>
          <a:xfrm>
            <a:off x="1283530" y="3367216"/>
            <a:ext cx="156805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00:D0:1A:3E:02:56</a:t>
            </a:r>
          </a:p>
        </p:txBody>
      </p:sp>
      <p:pic>
        <p:nvPicPr>
          <p:cNvPr id="173" name="Imagem 172">
            <a:extLst>
              <a:ext uri="{FF2B5EF4-FFF2-40B4-BE49-F238E27FC236}">
                <a16:creationId xmlns:a16="http://schemas.microsoft.com/office/drawing/2014/main" id="{C2B85396-F81D-46C7-B3A7-C0948B64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5" y="2501299"/>
            <a:ext cx="699529" cy="590557"/>
          </a:xfrm>
          <a:prstGeom prst="rect">
            <a:avLst/>
          </a:prstGeom>
        </p:spPr>
      </p:pic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69F2B760-D019-4E86-ACA0-1965D1EC242E}"/>
              </a:ext>
            </a:extLst>
          </p:cNvPr>
          <p:cNvSpPr txBox="1"/>
          <p:nvPr/>
        </p:nvSpPr>
        <p:spPr>
          <a:xfrm>
            <a:off x="166778" y="2857981"/>
            <a:ext cx="1376265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FTP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1C803C71-8E33-4C90-80F0-81B66A97BC5A}"/>
              </a:ext>
            </a:extLst>
          </p:cNvPr>
          <p:cNvSpPr txBox="1"/>
          <p:nvPr/>
        </p:nvSpPr>
        <p:spPr>
          <a:xfrm>
            <a:off x="1451040" y="4447539"/>
            <a:ext cx="1233031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205.251.10.82</a:t>
            </a:r>
            <a:endParaRPr lang="pt-BR" sz="1275" spc="0" baseline="0" dirty="0">
              <a:solidFill>
                <a:srgbClr val="8F12B2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B61BEF6B-5185-4CC0-B4B2-0A0A47ED4FEB}"/>
              </a:ext>
            </a:extLst>
          </p:cNvPr>
          <p:cNvSpPr txBox="1"/>
          <p:nvPr/>
        </p:nvSpPr>
        <p:spPr>
          <a:xfrm>
            <a:off x="1283530" y="4668233"/>
            <a:ext cx="156805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00:D0:1A:3E:02:56</a:t>
            </a:r>
          </a:p>
        </p:txBody>
      </p:sp>
      <p:pic>
        <p:nvPicPr>
          <p:cNvPr id="182" name="Imagem 181">
            <a:extLst>
              <a:ext uri="{FF2B5EF4-FFF2-40B4-BE49-F238E27FC236}">
                <a16:creationId xmlns:a16="http://schemas.microsoft.com/office/drawing/2014/main" id="{CFFA14DF-95C5-400E-9350-9A27DB73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5" y="3802316"/>
            <a:ext cx="699529" cy="590557"/>
          </a:xfrm>
          <a:prstGeom prst="rect">
            <a:avLst/>
          </a:prstGeom>
        </p:spPr>
      </p:pic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FF0B8EBC-A541-4E57-9861-D7A6199301B1}"/>
              </a:ext>
            </a:extLst>
          </p:cNvPr>
          <p:cNvSpPr txBox="1"/>
          <p:nvPr/>
        </p:nvSpPr>
        <p:spPr>
          <a:xfrm>
            <a:off x="166778" y="4158998"/>
            <a:ext cx="1376265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HTTPS</a:t>
            </a:r>
          </a:p>
        </p:txBody>
      </p:sp>
      <p:pic>
        <p:nvPicPr>
          <p:cNvPr id="184" name="Imagem 183">
            <a:extLst>
              <a:ext uri="{FF2B5EF4-FFF2-40B4-BE49-F238E27FC236}">
                <a16:creationId xmlns:a16="http://schemas.microsoft.com/office/drawing/2014/main" id="{497D8254-A29B-46BC-818E-CA5954FAD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748" y="3456557"/>
            <a:ext cx="892147" cy="348630"/>
          </a:xfrm>
          <a:prstGeom prst="rect">
            <a:avLst/>
          </a:prstGeom>
        </p:spPr>
      </p:pic>
      <p:pic>
        <p:nvPicPr>
          <p:cNvPr id="192" name="Imagem 191">
            <a:extLst>
              <a:ext uri="{FF2B5EF4-FFF2-40B4-BE49-F238E27FC236}">
                <a16:creationId xmlns:a16="http://schemas.microsoft.com/office/drawing/2014/main" id="{6FBDDE80-C632-493C-AA6C-411CD9C10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125" y="1391903"/>
            <a:ext cx="540349" cy="935726"/>
          </a:xfrm>
          <a:prstGeom prst="rect">
            <a:avLst/>
          </a:prstGeom>
        </p:spPr>
      </p:pic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FFDC00A4-134D-4A8C-B437-6BC9AD02BE15}"/>
              </a:ext>
            </a:extLst>
          </p:cNvPr>
          <p:cNvGrpSpPr/>
          <p:nvPr/>
        </p:nvGrpSpPr>
        <p:grpSpPr>
          <a:xfrm>
            <a:off x="6587559" y="58892"/>
            <a:ext cx="975074" cy="645586"/>
            <a:chOff x="7075096" y="-1400689"/>
            <a:chExt cx="975074" cy="645586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65C1B55D-D085-4D5F-B9D0-C5E402F7CB24}"/>
                </a:ext>
              </a:extLst>
            </p:cNvPr>
            <p:cNvSpPr/>
            <p:nvPr/>
          </p:nvSpPr>
          <p:spPr>
            <a:xfrm>
              <a:off x="7075096" y="-1400689"/>
              <a:ext cx="975074" cy="645586"/>
            </a:xfrm>
            <a:custGeom>
              <a:avLst/>
              <a:gdLst>
                <a:gd name="connsiteX0" fmla="*/ 592200 w 650049"/>
                <a:gd name="connsiteY0" fmla="*/ 232222 h 430391"/>
                <a:gd name="connsiteX1" fmla="*/ 593495 w 650049"/>
                <a:gd name="connsiteY1" fmla="*/ 215721 h 430391"/>
                <a:gd name="connsiteX2" fmla="*/ 482304 w 650049"/>
                <a:gd name="connsiteY2" fmla="*/ 102859 h 430391"/>
                <a:gd name="connsiteX3" fmla="*/ 361634 w 650049"/>
                <a:gd name="connsiteY3" fmla="*/ 376 h 430391"/>
                <a:gd name="connsiteX4" fmla="*/ 263752 w 650049"/>
                <a:gd name="connsiteY4" fmla="*/ 78971 h 430391"/>
                <a:gd name="connsiteX5" fmla="*/ 76928 w 650049"/>
                <a:gd name="connsiteY5" fmla="*/ 197315 h 430391"/>
                <a:gd name="connsiteX6" fmla="*/ 73239 w 650049"/>
                <a:gd name="connsiteY6" fmla="*/ 225805 h 430391"/>
                <a:gd name="connsiteX7" fmla="*/ 4880 w 650049"/>
                <a:gd name="connsiteY7" fmla="*/ 357181 h 430391"/>
                <a:gd name="connsiteX8" fmla="*/ 104838 w 650049"/>
                <a:gd name="connsiteY8" fmla="*/ 430391 h 430391"/>
                <a:gd name="connsiteX9" fmla="*/ 545341 w 650049"/>
                <a:gd name="connsiteY9" fmla="*/ 430391 h 430391"/>
                <a:gd name="connsiteX10" fmla="*/ 650050 w 650049"/>
                <a:gd name="connsiteY10" fmla="*/ 325769 h 430391"/>
                <a:gd name="connsiteX11" fmla="*/ 592416 w 650049"/>
                <a:gd name="connsiteY11" fmla="*/ 232222 h 43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049" h="430391">
                  <a:moveTo>
                    <a:pt x="592200" y="232222"/>
                  </a:moveTo>
                  <a:cubicBezTo>
                    <a:pt x="593015" y="226758"/>
                    <a:pt x="593446" y="221245"/>
                    <a:pt x="593495" y="215721"/>
                  </a:cubicBezTo>
                  <a:cubicBezTo>
                    <a:pt x="593500" y="154036"/>
                    <a:pt x="543982" y="103772"/>
                    <a:pt x="482304" y="102859"/>
                  </a:cubicBezTo>
                  <a:cubicBezTo>
                    <a:pt x="477284" y="41238"/>
                    <a:pt x="423258" y="-4646"/>
                    <a:pt x="361634" y="376"/>
                  </a:cubicBezTo>
                  <a:cubicBezTo>
                    <a:pt x="316009" y="4094"/>
                    <a:pt x="277238" y="35222"/>
                    <a:pt x="263752" y="78971"/>
                  </a:cubicBezTo>
                  <a:cubicBezTo>
                    <a:pt x="179480" y="60061"/>
                    <a:pt x="95839" y="113046"/>
                    <a:pt x="76928" y="197315"/>
                  </a:cubicBezTo>
                  <a:cubicBezTo>
                    <a:pt x="74825" y="206679"/>
                    <a:pt x="73590" y="216216"/>
                    <a:pt x="73239" y="225805"/>
                  </a:cubicBezTo>
                  <a:cubicBezTo>
                    <a:pt x="18086" y="243207"/>
                    <a:pt x="-12521" y="302026"/>
                    <a:pt x="4880" y="357181"/>
                  </a:cubicBezTo>
                  <a:cubicBezTo>
                    <a:pt x="18642" y="400792"/>
                    <a:pt x="59111" y="430429"/>
                    <a:pt x="104838" y="430391"/>
                  </a:cubicBezTo>
                  <a:lnTo>
                    <a:pt x="545341" y="430391"/>
                  </a:lnTo>
                  <a:cubicBezTo>
                    <a:pt x="603147" y="430413"/>
                    <a:pt x="650028" y="383575"/>
                    <a:pt x="650050" y="325769"/>
                  </a:cubicBezTo>
                  <a:cubicBezTo>
                    <a:pt x="650066" y="286199"/>
                    <a:pt x="627769" y="250003"/>
                    <a:pt x="592416" y="2322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5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3200"/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D34BE052-2791-4802-BABC-6AD760CA775F}"/>
                </a:ext>
              </a:extLst>
            </p:cNvPr>
            <p:cNvSpPr txBox="1"/>
            <p:nvPr/>
          </p:nvSpPr>
          <p:spPr>
            <a:xfrm>
              <a:off x="7213819" y="-1156482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sz="800" b="1" spc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Arial"/>
                  <a:sym typeface="Arial"/>
                  <a:rtl val="0"/>
                </a:rPr>
                <a:t>INTERNET</a:t>
              </a:r>
            </a:p>
          </p:txBody>
        </p: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68919581-5397-4218-93BE-568116742B84}"/>
                </a:ext>
              </a:extLst>
            </p:cNvPr>
            <p:cNvSpPr/>
            <p:nvPr/>
          </p:nvSpPr>
          <p:spPr>
            <a:xfrm>
              <a:off x="7391100" y="-970293"/>
              <a:ext cx="8843" cy="6201"/>
            </a:xfrm>
            <a:custGeom>
              <a:avLst/>
              <a:gdLst>
                <a:gd name="connsiteX0" fmla="*/ 0 w 8843"/>
                <a:gd name="connsiteY0" fmla="*/ 6201 h 6201"/>
                <a:gd name="connsiteX1" fmla="*/ 8843 w 8843"/>
                <a:gd name="connsiteY1" fmla="*/ 0 h 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43" h="6201">
                  <a:moveTo>
                    <a:pt x="0" y="6201"/>
                  </a:moveTo>
                  <a:lnTo>
                    <a:pt x="8843" y="0"/>
                  </a:lnTo>
                </a:path>
              </a:pathLst>
            </a:custGeom>
            <a:ln w="10779" cap="flat">
              <a:solidFill>
                <a:srgbClr val="80808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220" name="Imagem 219">
            <a:extLst>
              <a:ext uri="{FF2B5EF4-FFF2-40B4-BE49-F238E27FC236}">
                <a16:creationId xmlns:a16="http://schemas.microsoft.com/office/drawing/2014/main" id="{A944BEC9-3AB1-47EC-864A-1A095183C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125" y="533978"/>
            <a:ext cx="540349" cy="439034"/>
          </a:xfrm>
          <a:prstGeom prst="rect">
            <a:avLst/>
          </a:prstGeom>
        </p:spPr>
      </p:pic>
      <p:pic>
        <p:nvPicPr>
          <p:cNvPr id="231" name="Imagem 230">
            <a:extLst>
              <a:ext uri="{FF2B5EF4-FFF2-40B4-BE49-F238E27FC236}">
                <a16:creationId xmlns:a16="http://schemas.microsoft.com/office/drawing/2014/main" id="{FC4E0A5C-817C-44F1-9301-675B77907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125" y="2746521"/>
            <a:ext cx="540349" cy="439034"/>
          </a:xfrm>
          <a:prstGeom prst="rect">
            <a:avLst/>
          </a:prstGeom>
        </p:spPr>
      </p:pic>
      <p:cxnSp>
        <p:nvCxnSpPr>
          <p:cNvPr id="232" name="Conector: Angulado 231">
            <a:extLst>
              <a:ext uri="{FF2B5EF4-FFF2-40B4-BE49-F238E27FC236}">
                <a16:creationId xmlns:a16="http://schemas.microsoft.com/office/drawing/2014/main" id="{4DB692BA-332A-4C9E-887E-710B9CEF6FF4}"/>
              </a:ext>
            </a:extLst>
          </p:cNvPr>
          <p:cNvCxnSpPr>
            <a:cxnSpLocks/>
            <a:stCxn id="184" idx="1"/>
            <a:endCxn id="173" idx="3"/>
          </p:cNvCxnSpPr>
          <p:nvPr/>
        </p:nvCxnSpPr>
        <p:spPr>
          <a:xfrm rot="10800000">
            <a:off x="2417324" y="2796578"/>
            <a:ext cx="1037424" cy="83429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E4171E58-04C7-420D-8B24-F2F6C2AB7BB2}"/>
              </a:ext>
            </a:extLst>
          </p:cNvPr>
          <p:cNvCxnSpPr>
            <a:stCxn id="182" idx="3"/>
            <a:endCxn id="184" idx="1"/>
          </p:cNvCxnSpPr>
          <p:nvPr/>
        </p:nvCxnSpPr>
        <p:spPr>
          <a:xfrm flipV="1">
            <a:off x="2417324" y="3630872"/>
            <a:ext cx="1037424" cy="466723"/>
          </a:xfrm>
          <a:prstGeom prst="bentConnector3">
            <a:avLst>
              <a:gd name="adj1" fmla="val 498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8C5DF1D6-BC05-4073-B09E-3AC66B0589B7}"/>
              </a:ext>
            </a:extLst>
          </p:cNvPr>
          <p:cNvCxnSpPr>
            <a:cxnSpLocks/>
          </p:cNvCxnSpPr>
          <p:nvPr/>
        </p:nvCxnSpPr>
        <p:spPr>
          <a:xfrm flipV="1">
            <a:off x="4315504" y="2966038"/>
            <a:ext cx="870990" cy="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093CF6CF-6A33-425B-A4AF-5349558423CB}"/>
              </a:ext>
            </a:extLst>
          </p:cNvPr>
          <p:cNvCxnSpPr>
            <a:stCxn id="99" idx="3"/>
            <a:endCxn id="78" idx="1"/>
          </p:cNvCxnSpPr>
          <p:nvPr/>
        </p:nvCxnSpPr>
        <p:spPr>
          <a:xfrm flipV="1">
            <a:off x="7212061" y="1474733"/>
            <a:ext cx="1393012" cy="215613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2E8E5F5C-3B40-4B97-BF3A-FEC8D2D15FE0}"/>
              </a:ext>
            </a:extLst>
          </p:cNvPr>
          <p:cNvCxnSpPr>
            <a:stCxn id="99" idx="3"/>
            <a:endCxn id="150" idx="1"/>
          </p:cNvCxnSpPr>
          <p:nvPr/>
        </p:nvCxnSpPr>
        <p:spPr>
          <a:xfrm>
            <a:off x="7212061" y="3630872"/>
            <a:ext cx="1393012" cy="32683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0972B6B3-1F54-4547-876D-C76BEFFE0E42}"/>
              </a:ext>
            </a:extLst>
          </p:cNvPr>
          <p:cNvCxnSpPr>
            <a:stCxn id="145" idx="1"/>
          </p:cNvCxnSpPr>
          <p:nvPr/>
        </p:nvCxnSpPr>
        <p:spPr>
          <a:xfrm flipH="1" flipV="1">
            <a:off x="7908567" y="2713444"/>
            <a:ext cx="696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2C2FDA28-E29E-4917-A08F-5503CCAD2AD9}"/>
              </a:ext>
            </a:extLst>
          </p:cNvPr>
          <p:cNvCxnSpPr>
            <a:cxnSpLocks/>
            <a:stCxn id="81" idx="0"/>
            <a:endCxn id="170" idx="2"/>
          </p:cNvCxnSpPr>
          <p:nvPr/>
        </p:nvCxnSpPr>
        <p:spPr>
          <a:xfrm rot="5400000" flipH="1" flipV="1">
            <a:off x="5523221" y="4467924"/>
            <a:ext cx="564624" cy="192091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ector reto 2054">
            <a:extLst>
              <a:ext uri="{FF2B5EF4-FFF2-40B4-BE49-F238E27FC236}">
                <a16:creationId xmlns:a16="http://schemas.microsoft.com/office/drawing/2014/main" id="{60AF5ED3-E2F6-47DC-9EF8-0B4E6CA72848}"/>
              </a:ext>
            </a:extLst>
          </p:cNvPr>
          <p:cNvCxnSpPr>
            <a:stCxn id="170" idx="2"/>
            <a:endCxn id="2" idx="0"/>
          </p:cNvCxnSpPr>
          <p:nvPr/>
        </p:nvCxnSpPr>
        <p:spPr>
          <a:xfrm>
            <a:off x="6765988" y="5146067"/>
            <a:ext cx="0" cy="5646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: Angulado 2056">
            <a:extLst>
              <a:ext uri="{FF2B5EF4-FFF2-40B4-BE49-F238E27FC236}">
                <a16:creationId xmlns:a16="http://schemas.microsoft.com/office/drawing/2014/main" id="{7F1E1E2E-2876-4398-AE79-76F4E2F80272}"/>
              </a:ext>
            </a:extLst>
          </p:cNvPr>
          <p:cNvCxnSpPr>
            <a:stCxn id="170" idx="2"/>
            <a:endCxn id="90" idx="0"/>
          </p:cNvCxnSpPr>
          <p:nvPr/>
        </p:nvCxnSpPr>
        <p:spPr>
          <a:xfrm rot="16200000" flipH="1">
            <a:off x="7455597" y="4456457"/>
            <a:ext cx="564624" cy="194384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ector: Angulado 2058">
            <a:extLst>
              <a:ext uri="{FF2B5EF4-FFF2-40B4-BE49-F238E27FC236}">
                <a16:creationId xmlns:a16="http://schemas.microsoft.com/office/drawing/2014/main" id="{03323079-4A70-4DC7-B145-51FCEB404684}"/>
              </a:ext>
            </a:extLst>
          </p:cNvPr>
          <p:cNvCxnSpPr>
            <a:stCxn id="170" idx="2"/>
            <a:endCxn id="84" idx="0"/>
          </p:cNvCxnSpPr>
          <p:nvPr/>
        </p:nvCxnSpPr>
        <p:spPr>
          <a:xfrm rot="5400000">
            <a:off x="4557033" y="3501736"/>
            <a:ext cx="564624" cy="385328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reto 2060">
            <a:extLst>
              <a:ext uri="{FF2B5EF4-FFF2-40B4-BE49-F238E27FC236}">
                <a16:creationId xmlns:a16="http://schemas.microsoft.com/office/drawing/2014/main" id="{CE820B09-4DC4-4A17-B375-617C9A0CD17D}"/>
              </a:ext>
            </a:extLst>
          </p:cNvPr>
          <p:cNvCxnSpPr>
            <a:stCxn id="99" idx="2"/>
            <a:endCxn id="170" idx="0"/>
          </p:cNvCxnSpPr>
          <p:nvPr/>
        </p:nvCxnSpPr>
        <p:spPr>
          <a:xfrm>
            <a:off x="6765988" y="3805187"/>
            <a:ext cx="0" cy="992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reto 2062">
            <a:extLst>
              <a:ext uri="{FF2B5EF4-FFF2-40B4-BE49-F238E27FC236}">
                <a16:creationId xmlns:a16="http://schemas.microsoft.com/office/drawing/2014/main" id="{C369E839-5DFB-44EF-9FB7-990C230F7628}"/>
              </a:ext>
            </a:extLst>
          </p:cNvPr>
          <p:cNvCxnSpPr>
            <a:cxnSpLocks/>
            <a:endCxn id="231" idx="3"/>
          </p:cNvCxnSpPr>
          <p:nvPr/>
        </p:nvCxnSpPr>
        <p:spPr>
          <a:xfrm flipH="1" flipV="1">
            <a:off x="5734474" y="2966038"/>
            <a:ext cx="761578" cy="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ector reto 2066">
            <a:extLst>
              <a:ext uri="{FF2B5EF4-FFF2-40B4-BE49-F238E27FC236}">
                <a16:creationId xmlns:a16="http://schemas.microsoft.com/office/drawing/2014/main" id="{9C9DF4EA-12B3-4E21-A866-CB44E57A6AD8}"/>
              </a:ext>
            </a:extLst>
          </p:cNvPr>
          <p:cNvCxnSpPr>
            <a:stCxn id="231" idx="0"/>
            <a:endCxn id="192" idx="2"/>
          </p:cNvCxnSpPr>
          <p:nvPr/>
        </p:nvCxnSpPr>
        <p:spPr>
          <a:xfrm flipV="1">
            <a:off x="5464300" y="2327629"/>
            <a:ext cx="0" cy="418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ector reto 2068">
            <a:extLst>
              <a:ext uri="{FF2B5EF4-FFF2-40B4-BE49-F238E27FC236}">
                <a16:creationId xmlns:a16="http://schemas.microsoft.com/office/drawing/2014/main" id="{09754034-CBCF-4457-A96C-2EC91BECD3C2}"/>
              </a:ext>
            </a:extLst>
          </p:cNvPr>
          <p:cNvCxnSpPr>
            <a:stCxn id="192" idx="0"/>
            <a:endCxn id="220" idx="2"/>
          </p:cNvCxnSpPr>
          <p:nvPr/>
        </p:nvCxnSpPr>
        <p:spPr>
          <a:xfrm flipV="1">
            <a:off x="5464300" y="973012"/>
            <a:ext cx="0" cy="418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ector reto 2070">
            <a:extLst>
              <a:ext uri="{FF2B5EF4-FFF2-40B4-BE49-F238E27FC236}">
                <a16:creationId xmlns:a16="http://schemas.microsoft.com/office/drawing/2014/main" id="{4321C797-AD70-4E0C-A12F-AB5E8061CAF0}"/>
              </a:ext>
            </a:extLst>
          </p:cNvPr>
          <p:cNvCxnSpPr>
            <a:stCxn id="220" idx="3"/>
            <a:endCxn id="214" idx="7"/>
          </p:cNvCxnSpPr>
          <p:nvPr/>
        </p:nvCxnSpPr>
        <p:spPr>
          <a:xfrm flipV="1">
            <a:off x="5734474" y="594663"/>
            <a:ext cx="860405" cy="158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E02149A2-629D-4448-95A6-27072C0A94AF}"/>
              </a:ext>
            </a:extLst>
          </p:cNvPr>
          <p:cNvSpPr txBox="1"/>
          <p:nvPr/>
        </p:nvSpPr>
        <p:spPr>
          <a:xfrm>
            <a:off x="5043105" y="4530556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BE5B7E30-48A8-48B2-B9D9-B3950FA97662}"/>
              </a:ext>
            </a:extLst>
          </p:cNvPr>
          <p:cNvSpPr txBox="1"/>
          <p:nvPr/>
        </p:nvSpPr>
        <p:spPr>
          <a:xfrm>
            <a:off x="5410133" y="4309862"/>
            <a:ext cx="867545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10.10.0.1</a:t>
            </a:r>
          </a:p>
        </p:txBody>
      </p:sp>
      <p:sp>
        <p:nvSpPr>
          <p:cNvPr id="292" name="CaixaDeTexto 291">
            <a:extLst>
              <a:ext uri="{FF2B5EF4-FFF2-40B4-BE49-F238E27FC236}">
                <a16:creationId xmlns:a16="http://schemas.microsoft.com/office/drawing/2014/main" id="{1A5125EE-EF32-49E1-8564-730F630A5DE3}"/>
              </a:ext>
            </a:extLst>
          </p:cNvPr>
          <p:cNvSpPr txBox="1"/>
          <p:nvPr/>
        </p:nvSpPr>
        <p:spPr>
          <a:xfrm>
            <a:off x="6319225" y="3108120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D27143F2-C3C7-410E-8B5A-511D4931BA9E}"/>
              </a:ext>
            </a:extLst>
          </p:cNvPr>
          <p:cNvSpPr txBox="1"/>
          <p:nvPr/>
        </p:nvSpPr>
        <p:spPr>
          <a:xfrm>
            <a:off x="6503507" y="2887426"/>
            <a:ext cx="1233031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205.251.193.1</a:t>
            </a:r>
          </a:p>
        </p:txBody>
      </p: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1B0346EF-A8FB-4FDA-AFA8-DC364789AA5B}"/>
              </a:ext>
            </a:extLst>
          </p:cNvPr>
          <p:cNvSpPr txBox="1"/>
          <p:nvPr/>
        </p:nvSpPr>
        <p:spPr>
          <a:xfrm>
            <a:off x="4611590" y="3448667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A8E5DA4C-31E8-4ACE-81CC-B9BDB0D29512}"/>
              </a:ext>
            </a:extLst>
          </p:cNvPr>
          <p:cNvSpPr txBox="1"/>
          <p:nvPr/>
        </p:nvSpPr>
        <p:spPr>
          <a:xfrm>
            <a:off x="4887244" y="3227973"/>
            <a:ext cx="105028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205.251.1.1</a:t>
            </a:r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2ABA5E86-658E-4FDD-A02D-0E8DE8928CF0}"/>
              </a:ext>
            </a:extLst>
          </p:cNvPr>
          <p:cNvSpPr txBox="1"/>
          <p:nvPr/>
        </p:nvSpPr>
        <p:spPr>
          <a:xfrm>
            <a:off x="3007778" y="3078675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297" name="CaixaDeTexto 296">
            <a:extLst>
              <a:ext uri="{FF2B5EF4-FFF2-40B4-BE49-F238E27FC236}">
                <a16:creationId xmlns:a16="http://schemas.microsoft.com/office/drawing/2014/main" id="{11C3DB5B-0D63-4B15-8F86-7DC78A32A73D}"/>
              </a:ext>
            </a:extLst>
          </p:cNvPr>
          <p:cNvSpPr txBox="1"/>
          <p:nvPr/>
        </p:nvSpPr>
        <p:spPr>
          <a:xfrm>
            <a:off x="3237747" y="2857981"/>
            <a:ext cx="1141659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205.251.10.1</a:t>
            </a:r>
          </a:p>
        </p:txBody>
      </p:sp>
      <p:sp>
        <p:nvSpPr>
          <p:cNvPr id="298" name="CaixaDeTexto 297">
            <a:extLst>
              <a:ext uri="{FF2B5EF4-FFF2-40B4-BE49-F238E27FC236}">
                <a16:creationId xmlns:a16="http://schemas.microsoft.com/office/drawing/2014/main" id="{0E59932A-EE4B-4204-9B58-33921791E136}"/>
              </a:ext>
            </a:extLst>
          </p:cNvPr>
          <p:cNvSpPr txBox="1"/>
          <p:nvPr/>
        </p:nvSpPr>
        <p:spPr>
          <a:xfrm>
            <a:off x="3513487" y="739237"/>
            <a:ext cx="162095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00:CD:BC:00:FF:81</a:t>
            </a:r>
          </a:p>
        </p:txBody>
      </p:sp>
      <p:sp>
        <p:nvSpPr>
          <p:cNvPr id="299" name="CaixaDeTexto 298">
            <a:extLst>
              <a:ext uri="{FF2B5EF4-FFF2-40B4-BE49-F238E27FC236}">
                <a16:creationId xmlns:a16="http://schemas.microsoft.com/office/drawing/2014/main" id="{213B0DCC-5EB2-44CB-8CAD-038DC26D225B}"/>
              </a:ext>
            </a:extLst>
          </p:cNvPr>
          <p:cNvSpPr txBox="1"/>
          <p:nvPr/>
        </p:nvSpPr>
        <p:spPr>
          <a:xfrm>
            <a:off x="3789141" y="518543"/>
            <a:ext cx="105028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192.168.0.2</a:t>
            </a:r>
          </a:p>
        </p:txBody>
      </p:sp>
      <p:sp>
        <p:nvSpPr>
          <p:cNvPr id="320" name="CaixaDeTexto 319">
            <a:extLst>
              <a:ext uri="{FF2B5EF4-FFF2-40B4-BE49-F238E27FC236}">
                <a16:creationId xmlns:a16="http://schemas.microsoft.com/office/drawing/2014/main" id="{B95416E7-565E-4BEF-8654-3C3FC6BC4796}"/>
              </a:ext>
            </a:extLst>
          </p:cNvPr>
          <p:cNvSpPr txBox="1"/>
          <p:nvPr/>
        </p:nvSpPr>
        <p:spPr>
          <a:xfrm>
            <a:off x="9098154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04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1" name="CaixaDeTexto 320">
            <a:extLst>
              <a:ext uri="{FF2B5EF4-FFF2-40B4-BE49-F238E27FC236}">
                <a16:creationId xmlns:a16="http://schemas.microsoft.com/office/drawing/2014/main" id="{5DD55761-3529-4360-A2E1-F5D09EC52347}"/>
              </a:ext>
            </a:extLst>
          </p:cNvPr>
          <p:cNvSpPr txBox="1"/>
          <p:nvPr/>
        </p:nvSpPr>
        <p:spPr>
          <a:xfrm>
            <a:off x="7109456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03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41F646F6-E989-4080-87FC-99DEE361B41D}"/>
              </a:ext>
            </a:extLst>
          </p:cNvPr>
          <p:cNvSpPr txBox="1"/>
          <p:nvPr/>
        </p:nvSpPr>
        <p:spPr>
          <a:xfrm>
            <a:off x="5165613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02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3" name="CaixaDeTexto 322">
            <a:extLst>
              <a:ext uri="{FF2B5EF4-FFF2-40B4-BE49-F238E27FC236}">
                <a16:creationId xmlns:a16="http://schemas.microsoft.com/office/drawing/2014/main" id="{AFA56439-E140-4B3D-9172-F0B58B43942C}"/>
              </a:ext>
            </a:extLst>
          </p:cNvPr>
          <p:cNvSpPr txBox="1"/>
          <p:nvPr/>
        </p:nvSpPr>
        <p:spPr>
          <a:xfrm>
            <a:off x="3238611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01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BE36DD44-1F3D-4265-9A6B-F97319FA82C0}"/>
              </a:ext>
            </a:extLst>
          </p:cNvPr>
          <p:cNvSpPr txBox="1"/>
          <p:nvPr/>
        </p:nvSpPr>
        <p:spPr>
          <a:xfrm>
            <a:off x="3607594" y="3794290"/>
            <a:ext cx="10567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SWITCH 01</a:t>
            </a:r>
          </a:p>
        </p:txBody>
      </p:sp>
      <p:sp>
        <p:nvSpPr>
          <p:cNvPr id="325" name="CaixaDeTexto 324">
            <a:extLst>
              <a:ext uri="{FF2B5EF4-FFF2-40B4-BE49-F238E27FC236}">
                <a16:creationId xmlns:a16="http://schemas.microsoft.com/office/drawing/2014/main" id="{1ECA6A3F-A928-4424-BC76-B456A74EA55C}"/>
              </a:ext>
            </a:extLst>
          </p:cNvPr>
          <p:cNvSpPr txBox="1"/>
          <p:nvPr/>
        </p:nvSpPr>
        <p:spPr>
          <a:xfrm>
            <a:off x="6796987" y="3780694"/>
            <a:ext cx="10567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SWITCH 02</a:t>
            </a:r>
          </a:p>
        </p:txBody>
      </p:sp>
      <p:sp>
        <p:nvSpPr>
          <p:cNvPr id="326" name="CaixaDeTexto 325">
            <a:extLst>
              <a:ext uri="{FF2B5EF4-FFF2-40B4-BE49-F238E27FC236}">
                <a16:creationId xmlns:a16="http://schemas.microsoft.com/office/drawing/2014/main" id="{C4BAE3E5-8F1B-4746-AEEC-8C9F303A7402}"/>
              </a:ext>
            </a:extLst>
          </p:cNvPr>
          <p:cNvSpPr txBox="1"/>
          <p:nvPr/>
        </p:nvSpPr>
        <p:spPr>
          <a:xfrm>
            <a:off x="6796987" y="5165627"/>
            <a:ext cx="10567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SWITCH 03</a:t>
            </a:r>
          </a:p>
        </p:txBody>
      </p:sp>
      <p:sp>
        <p:nvSpPr>
          <p:cNvPr id="327" name="CaixaDeTexto 326">
            <a:extLst>
              <a:ext uri="{FF2B5EF4-FFF2-40B4-BE49-F238E27FC236}">
                <a16:creationId xmlns:a16="http://schemas.microsoft.com/office/drawing/2014/main" id="{213CFD0B-D1F5-430B-B283-B03397C1B22F}"/>
              </a:ext>
            </a:extLst>
          </p:cNvPr>
          <p:cNvSpPr txBox="1"/>
          <p:nvPr/>
        </p:nvSpPr>
        <p:spPr>
          <a:xfrm>
            <a:off x="5446138" y="2435761"/>
            <a:ext cx="1011815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ROUTER 1</a:t>
            </a:r>
            <a:endParaRPr lang="pt-BR" sz="1275" spc="0" baseline="0" dirty="0">
              <a:solidFill>
                <a:schemeClr val="accent1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F54A934A-649C-4469-B57B-9C08977B9DAD}"/>
              </a:ext>
            </a:extLst>
          </p:cNvPr>
          <p:cNvSpPr txBox="1"/>
          <p:nvPr/>
        </p:nvSpPr>
        <p:spPr>
          <a:xfrm>
            <a:off x="5431624" y="224228"/>
            <a:ext cx="1011815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ROUTER 0</a:t>
            </a:r>
            <a:endParaRPr lang="pt-BR" sz="1275" spc="0" baseline="0" dirty="0">
              <a:solidFill>
                <a:schemeClr val="accent1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9" name="CaixaDeTexto 328">
            <a:extLst>
              <a:ext uri="{FF2B5EF4-FFF2-40B4-BE49-F238E27FC236}">
                <a16:creationId xmlns:a16="http://schemas.microsoft.com/office/drawing/2014/main" id="{733322C6-E88F-4462-8B3E-5346A3776962}"/>
              </a:ext>
            </a:extLst>
          </p:cNvPr>
          <p:cNvSpPr txBox="1"/>
          <p:nvPr/>
        </p:nvSpPr>
        <p:spPr>
          <a:xfrm>
            <a:off x="4180803" y="1468790"/>
            <a:ext cx="99610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740000"/>
                </a:solidFill>
                <a:latin typeface="Arial"/>
                <a:cs typeface="Arial"/>
                <a:sym typeface="Arial"/>
                <a:rtl val="0"/>
              </a:rPr>
              <a:t>FIREWALL</a:t>
            </a:r>
            <a:endParaRPr lang="pt-BR" sz="1275" spc="0" baseline="0" dirty="0">
              <a:solidFill>
                <a:srgbClr val="74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081" name="Retângulo 2080">
            <a:extLst>
              <a:ext uri="{FF2B5EF4-FFF2-40B4-BE49-F238E27FC236}">
                <a16:creationId xmlns:a16="http://schemas.microsoft.com/office/drawing/2014/main" id="{3A299E4D-9961-455D-9305-F5150C231FC8}"/>
              </a:ext>
            </a:extLst>
          </p:cNvPr>
          <p:cNvSpPr/>
          <p:nvPr/>
        </p:nvSpPr>
        <p:spPr>
          <a:xfrm>
            <a:off x="166778" y="1962601"/>
            <a:ext cx="4488771" cy="301368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2" name="CaixaDeTexto 2081">
            <a:extLst>
              <a:ext uri="{FF2B5EF4-FFF2-40B4-BE49-F238E27FC236}">
                <a16:creationId xmlns:a16="http://schemas.microsoft.com/office/drawing/2014/main" id="{56306C55-3BF6-447A-9D4C-2C8E80F31667}"/>
              </a:ext>
            </a:extLst>
          </p:cNvPr>
          <p:cNvSpPr txBox="1"/>
          <p:nvPr/>
        </p:nvSpPr>
        <p:spPr>
          <a:xfrm>
            <a:off x="166778" y="1512383"/>
            <a:ext cx="15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EXTRANET</a:t>
            </a:r>
          </a:p>
        </p:txBody>
      </p:sp>
      <p:sp>
        <p:nvSpPr>
          <p:cNvPr id="337" name="Forma Livre: Forma 336">
            <a:extLst>
              <a:ext uri="{FF2B5EF4-FFF2-40B4-BE49-F238E27FC236}">
                <a16:creationId xmlns:a16="http://schemas.microsoft.com/office/drawing/2014/main" id="{FBE4344E-BCC5-43D3-ABD3-FB20A1DE2818}"/>
              </a:ext>
            </a:extLst>
          </p:cNvPr>
          <p:cNvSpPr/>
          <p:nvPr/>
        </p:nvSpPr>
        <p:spPr>
          <a:xfrm>
            <a:off x="1717788" y="950125"/>
            <a:ext cx="9406236" cy="5823802"/>
          </a:xfrm>
          <a:custGeom>
            <a:avLst/>
            <a:gdLst>
              <a:gd name="connsiteX0" fmla="*/ 6077264 w 9406236"/>
              <a:gd name="connsiteY0" fmla="*/ 0 h 5823802"/>
              <a:gd name="connsiteX1" fmla="*/ 9406236 w 9406236"/>
              <a:gd name="connsiteY1" fmla="*/ 0 h 5823802"/>
              <a:gd name="connsiteX2" fmla="*/ 9406236 w 9406236"/>
              <a:gd name="connsiteY2" fmla="*/ 4371739 h 5823802"/>
              <a:gd name="connsiteX3" fmla="*/ 9406235 w 9406236"/>
              <a:gd name="connsiteY3" fmla="*/ 4371739 h 5823802"/>
              <a:gd name="connsiteX4" fmla="*/ 9406235 w 9406236"/>
              <a:gd name="connsiteY4" fmla="*/ 5823802 h 5823802"/>
              <a:gd name="connsiteX5" fmla="*/ 0 w 9406236"/>
              <a:gd name="connsiteY5" fmla="*/ 5823802 h 5823802"/>
              <a:gd name="connsiteX6" fmla="*/ 0 w 9406236"/>
              <a:gd name="connsiteY6" fmla="*/ 4195941 h 5823802"/>
              <a:gd name="connsiteX7" fmla="*/ 3325315 w 9406236"/>
              <a:gd name="connsiteY7" fmla="*/ 4195941 h 5823802"/>
              <a:gd name="connsiteX8" fmla="*/ 3325315 w 9406236"/>
              <a:gd name="connsiteY8" fmla="*/ 3007777 h 5823802"/>
              <a:gd name="connsiteX9" fmla="*/ 4593994 w 9406236"/>
              <a:gd name="connsiteY9" fmla="*/ 3007777 h 5823802"/>
              <a:gd name="connsiteX10" fmla="*/ 4593994 w 9406236"/>
              <a:gd name="connsiteY10" fmla="*/ 1912360 h 5823802"/>
              <a:gd name="connsiteX11" fmla="*/ 6077264 w 9406236"/>
              <a:gd name="connsiteY11" fmla="*/ 1912360 h 582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06236" h="5823802">
                <a:moveTo>
                  <a:pt x="6077264" y="0"/>
                </a:moveTo>
                <a:lnTo>
                  <a:pt x="9406236" y="0"/>
                </a:lnTo>
                <a:lnTo>
                  <a:pt x="9406236" y="4371739"/>
                </a:lnTo>
                <a:lnTo>
                  <a:pt x="9406235" y="4371739"/>
                </a:lnTo>
                <a:lnTo>
                  <a:pt x="9406235" y="5823802"/>
                </a:lnTo>
                <a:lnTo>
                  <a:pt x="0" y="5823802"/>
                </a:lnTo>
                <a:lnTo>
                  <a:pt x="0" y="4195941"/>
                </a:lnTo>
                <a:lnTo>
                  <a:pt x="3325315" y="4195941"/>
                </a:lnTo>
                <a:lnTo>
                  <a:pt x="3325315" y="3007777"/>
                </a:lnTo>
                <a:lnTo>
                  <a:pt x="4593994" y="3007777"/>
                </a:lnTo>
                <a:lnTo>
                  <a:pt x="4593994" y="1912360"/>
                </a:lnTo>
                <a:lnTo>
                  <a:pt x="6077264" y="1912360"/>
                </a:lnTo>
                <a:close/>
              </a:path>
            </a:pathLst>
          </a:cu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8852E888-D68F-4D81-A101-CF4CAAB187BD}"/>
              </a:ext>
            </a:extLst>
          </p:cNvPr>
          <p:cNvSpPr txBox="1"/>
          <p:nvPr/>
        </p:nvSpPr>
        <p:spPr>
          <a:xfrm>
            <a:off x="9678457" y="548761"/>
            <a:ext cx="14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3335338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185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Rodrigo</cp:lastModifiedBy>
  <cp:revision>33</cp:revision>
  <dcterms:created xsi:type="dcterms:W3CDTF">2024-10-17T11:38:57Z</dcterms:created>
  <dcterms:modified xsi:type="dcterms:W3CDTF">2024-10-17T19:02:44Z</dcterms:modified>
</cp:coreProperties>
</file>