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020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81934-68AD-4975-A35E-25F3954DA481}" type="datetimeFigureOut">
              <a:rPr lang="pt-BR" smtClean="0"/>
              <a:t>10/01/2024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76BD-4DC5-40F3-A97C-75E7E05C36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4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81934-68AD-4975-A35E-25F3954DA481}" type="datetimeFigureOut">
              <a:rPr lang="pt-BR" smtClean="0"/>
              <a:t>10/01/2024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76BD-4DC5-40F3-A97C-75E7E05C36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14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81934-68AD-4975-A35E-25F3954DA481}" type="datetimeFigureOut">
              <a:rPr lang="pt-BR" smtClean="0"/>
              <a:t>10/01/2024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76BD-4DC5-40F3-A97C-75E7E05C36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26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81934-68AD-4975-A35E-25F3954DA481}" type="datetimeFigureOut">
              <a:rPr lang="pt-BR" smtClean="0"/>
              <a:t>10/01/2024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76BD-4DC5-40F3-A97C-75E7E05C36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75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81934-68AD-4975-A35E-25F3954DA481}" type="datetimeFigureOut">
              <a:rPr lang="pt-BR" smtClean="0"/>
              <a:t>10/01/2024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76BD-4DC5-40F3-A97C-75E7E05C36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77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81934-68AD-4975-A35E-25F3954DA481}" type="datetimeFigureOut">
              <a:rPr lang="pt-BR" smtClean="0"/>
              <a:t>10/01/2024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76BD-4DC5-40F3-A97C-75E7E05C36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36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81934-68AD-4975-A35E-25F3954DA481}" type="datetimeFigureOut">
              <a:rPr lang="pt-BR" smtClean="0"/>
              <a:t>10/01/2024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76BD-4DC5-40F3-A97C-75E7E05C36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824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81934-68AD-4975-A35E-25F3954DA481}" type="datetimeFigureOut">
              <a:rPr lang="pt-BR" smtClean="0"/>
              <a:t>10/01/2024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76BD-4DC5-40F3-A97C-75E7E05C36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32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81934-68AD-4975-A35E-25F3954DA481}" type="datetimeFigureOut">
              <a:rPr lang="pt-BR" smtClean="0"/>
              <a:t>10/01/2024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76BD-4DC5-40F3-A97C-75E7E05C36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57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81934-68AD-4975-A35E-25F3954DA481}" type="datetimeFigureOut">
              <a:rPr lang="pt-BR" smtClean="0"/>
              <a:t>10/01/2024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76BD-4DC5-40F3-A97C-75E7E05C36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24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81934-68AD-4975-A35E-25F3954DA481}" type="datetimeFigureOut">
              <a:rPr lang="pt-BR" smtClean="0"/>
              <a:t>10/01/2024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76BD-4DC5-40F3-A97C-75E7E05C36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39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81934-68AD-4975-A35E-25F3954DA481}" type="datetimeFigureOut">
              <a:rPr lang="pt-BR" smtClean="0"/>
              <a:t>10/01/2024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C76BD-4DC5-40F3-A97C-75E7E05C36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90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 rot="258107">
            <a:off x="685800" y="2130425"/>
            <a:ext cx="7772400" cy="14700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160"/>
            <a:ext cx="8832981" cy="6624736"/>
          </a:xfrm>
          <a:prstGeom prst="rect">
            <a:avLst/>
          </a:prstGeom>
          <a:ln>
            <a:noFill/>
          </a:ln>
        </p:spPr>
      </p:pic>
      <p:sp>
        <p:nvSpPr>
          <p:cNvPr id="5" name="Retângulo 4"/>
          <p:cNvSpPr/>
          <p:nvPr/>
        </p:nvSpPr>
        <p:spPr>
          <a:xfrm>
            <a:off x="467544" y="787016"/>
            <a:ext cx="7848872" cy="553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18848" y="1340768"/>
            <a:ext cx="4673232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11560" y="2348880"/>
            <a:ext cx="5328592" cy="3960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6084168" y="1844824"/>
            <a:ext cx="2088232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6084168" y="3933056"/>
            <a:ext cx="2232248" cy="2376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724128" y="984784"/>
            <a:ext cx="1008112" cy="276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menu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4572000" y="1988840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title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4788024" y="5517232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BIG CARD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6254824" y="3402772"/>
            <a:ext cx="1701552" cy="25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Small</a:t>
            </a:r>
            <a:r>
              <a:rPr lang="pt-BR" dirty="0" smtClean="0"/>
              <a:t> </a:t>
            </a:r>
            <a:r>
              <a:rPr lang="pt-BR" dirty="0" err="1" smtClean="0"/>
              <a:t>Card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2366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</Words>
  <Application>Microsoft Office PowerPoint</Application>
  <PresentationFormat>Apresentação na tela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Kaio Juam</dc:creator>
  <cp:lastModifiedBy>Kaio Juam</cp:lastModifiedBy>
  <cp:revision>2</cp:revision>
  <dcterms:created xsi:type="dcterms:W3CDTF">2024-01-11T02:19:42Z</dcterms:created>
  <dcterms:modified xsi:type="dcterms:W3CDTF">2024-01-11T02:40:06Z</dcterms:modified>
</cp:coreProperties>
</file>