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F1E6-14B5-7EDB-812D-BD853AD6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330414" cy="3018844"/>
          </a:xfrm>
        </p:spPr>
        <p:txBody>
          <a:bodyPr>
            <a:normAutofit/>
          </a:bodyPr>
          <a:lstStyle/>
          <a:p>
            <a:r>
              <a:rPr lang="es-CL" dirty="0"/>
              <a:t>Proyecto ELEAM</a:t>
            </a:r>
            <a:r>
              <a:rPr lang="es-ES" dirty="0"/>
              <a:t>-Grupo 7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2FCDB-E0E1-90B4-0C00-0B945FB4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5330414" cy="128788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Sim</a:t>
            </a:r>
            <a:r>
              <a:rPr lang="es-MX" dirty="0" err="1"/>
              <a:t>ón</a:t>
            </a:r>
            <a:r>
              <a:rPr lang="es-MX" dirty="0"/>
              <a:t> Canales</a:t>
            </a:r>
            <a:endParaRPr lang="es-ES" dirty="0"/>
          </a:p>
          <a:p>
            <a:r>
              <a:rPr lang="es-ES" dirty="0"/>
              <a:t>Ricardo Muñoz</a:t>
            </a:r>
          </a:p>
          <a:p>
            <a:r>
              <a:rPr lang="es-ES" dirty="0"/>
              <a:t>Diego </a:t>
            </a:r>
            <a:r>
              <a:rPr lang="es-ES" dirty="0" err="1"/>
              <a:t>fernandez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3632A1-83F3-8685-A42D-AD0E5CE3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06" r="27535" b="2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F5DFC6-331E-2BE5-786B-E482FE4F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82" y="3607283"/>
            <a:ext cx="3587513" cy="2690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B22EDC-10CC-C7B8-ACAC-346A756C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 fontScale="90000"/>
          </a:bodyPr>
          <a:lstStyle/>
          <a:p>
            <a:r>
              <a:rPr lang="es-MX" dirty="0"/>
              <a:t>Problema al que nos enfrentamos</a:t>
            </a:r>
            <a:endParaRPr lang="es-C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7CB0B4FF-1D6B-B4CF-4C01-2952E6992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763" y="2636838"/>
            <a:ext cx="57531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Dificultad en la gestión clínica en ELEAM.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Registros en papel → riesgo de pérdida de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 limitado a datos médicos y antecedentes.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 de trazabilidad en medicamentos y atenciones.</a:t>
            </a:r>
          </a:p>
        </p:txBody>
      </p:sp>
      <p:pic>
        <p:nvPicPr>
          <p:cNvPr id="1028" name="Picture 4" descr="Formas de evitar la pérdida de información en tu clínica">
            <a:extLst>
              <a:ext uri="{FF2B5EF4-FFF2-40B4-BE49-F238E27FC236}">
                <a16:creationId xmlns:a16="http://schemas.microsoft.com/office/drawing/2014/main" id="{F3CA2CA2-9C1D-03C7-12AC-C4B52C99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82" y="734715"/>
            <a:ext cx="3608707" cy="2417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1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C82B-6499-3548-ADDF-3D8580C8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344E18-CD0C-F390-BDDB-6FDB19D4C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623" y="2542460"/>
            <a:ext cx="545592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Nuestra solución es implementar una ficha clínica digital para los ELEAM.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Este sistema reemplaza los registros en papel con una plataforma centralizada y segura.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Permite acceder en tiempo real a la información médica, antecedentes y tratamientos de cada residente.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Además, asegura la trazabilidad de medicamentos, exámenes y atenciones, mejorando la continuidad del cuidado.</a:t>
            </a:r>
            <a:b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 esta herramienta, buscamos optimizar la gestión clínica, reducir errores y elevar la calidad de vida de los residentes.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1AB02D-8CAE-2ABB-2C62-BCE39027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64" y="658368"/>
            <a:ext cx="4357151" cy="2323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MiDoc Ficha Clínica Electrónica">
            <a:extLst>
              <a:ext uri="{FF2B5EF4-FFF2-40B4-BE49-F238E27FC236}">
                <a16:creationId xmlns:a16="http://schemas.microsoft.com/office/drawing/2014/main" id="{E2C0EB0A-0819-4D6D-A53D-2186745A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20" y="3266951"/>
            <a:ext cx="2983992" cy="30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E62C0-6BDD-3343-510B-3C289428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71687"/>
            <a:ext cx="3327886" cy="2799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Desarrollo Web</a:t>
            </a:r>
          </a:p>
        </p:txBody>
      </p:sp>
      <p:pic>
        <p:nvPicPr>
          <p:cNvPr id="2050" name="Picture 2" descr="Qué es MySQL? | OVHcloud Global">
            <a:extLst>
              <a:ext uri="{FF2B5EF4-FFF2-40B4-BE49-F238E27FC236}">
                <a16:creationId xmlns:a16="http://schemas.microsoft.com/office/drawing/2014/main" id="{872A636C-5410-7A83-251F-641FD74B1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09" y="1078826"/>
            <a:ext cx="3329657" cy="1426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Welcome to Flask — Flask Documentation (2.3.x)">
            <a:extLst>
              <a:ext uri="{FF2B5EF4-FFF2-40B4-BE49-F238E27FC236}">
                <a16:creationId xmlns:a16="http://schemas.microsoft.com/office/drawing/2014/main" id="{4E3278AB-61F1-734B-A442-874899BF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1171" y="1140695"/>
            <a:ext cx="3329657" cy="13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a Introducción a React y React Native | Wildix">
            <a:extLst>
              <a:ext uri="{FF2B5EF4-FFF2-40B4-BE49-F238E27FC236}">
                <a16:creationId xmlns:a16="http://schemas.microsoft.com/office/drawing/2014/main" id="{2E3C5582-3036-A69D-A9D9-8A7480C7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26" y="869057"/>
            <a:ext cx="3327082" cy="1846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3153FDD1-3F11-CEAD-E1A8-C588673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3103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B22D451-A477-FAC8-94E4-A39BC3157C7B}"/>
              </a:ext>
            </a:extLst>
          </p:cNvPr>
          <p:cNvSpPr txBox="1"/>
          <p:nvPr/>
        </p:nvSpPr>
        <p:spPr>
          <a:xfrm>
            <a:off x="638309" y="4530650"/>
            <a:ext cx="6972732" cy="1883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MYSQL: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base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88556D-6BFB-C30F-FE66-D73EF2327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526" y="3057555"/>
            <a:ext cx="5871914" cy="30276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090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2012-FCB1-5F5F-D914-7E103C66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6867B5-E6BD-92A3-3321-B02135C17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7060" y="71541"/>
            <a:ext cx="5395932" cy="6723438"/>
          </a:xfrm>
          <a:noFill/>
        </p:spPr>
      </p:pic>
    </p:spTree>
    <p:extLst>
      <p:ext uri="{BB962C8B-B14F-4D97-AF65-F5344CB8AC3E}">
        <p14:creationId xmlns:p14="http://schemas.microsoft.com/office/powerpoint/2010/main" val="45086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EAEF-99BE-E7B0-36D9-75884E08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80360"/>
            <a:ext cx="10890929" cy="1097280"/>
          </a:xfrm>
        </p:spPr>
        <p:txBody>
          <a:bodyPr/>
          <a:lstStyle/>
          <a:p>
            <a:pPr algn="ctr"/>
            <a:r>
              <a:rPr lang="es-MX" dirty="0"/>
              <a:t>Demostración de consultas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5321930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176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Proyecto ELEAM-Grupo 7</vt:lpstr>
      <vt:lpstr>Problema al que nos enfrentamos</vt:lpstr>
      <vt:lpstr>Solución</vt:lpstr>
      <vt:lpstr>Desarrollo Web</vt:lpstr>
      <vt:lpstr>Modelo Relacional</vt:lpstr>
      <vt:lpstr>Demostración de 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Simón Canales Carvajal</dc:creator>
  <cp:lastModifiedBy>Simón Canales Carvajal</cp:lastModifiedBy>
  <cp:revision>6</cp:revision>
  <dcterms:created xsi:type="dcterms:W3CDTF">2025-09-28T02:00:22Z</dcterms:created>
  <dcterms:modified xsi:type="dcterms:W3CDTF">2025-09-30T00:28:12Z</dcterms:modified>
</cp:coreProperties>
</file>