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69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C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338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22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2930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9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856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8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71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330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7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19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8FF1E6-14B5-7EDB-812D-BD853AD67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330414" cy="3018844"/>
          </a:xfrm>
        </p:spPr>
        <p:txBody>
          <a:bodyPr>
            <a:normAutofit/>
          </a:bodyPr>
          <a:lstStyle/>
          <a:p>
            <a:r>
              <a:rPr lang="es-CL" dirty="0"/>
              <a:t>Proyecto ELEAM</a:t>
            </a:r>
            <a:r>
              <a:rPr lang="es-ES" dirty="0"/>
              <a:t>-Grupo 7</a:t>
            </a:r>
            <a:endParaRPr lang="es-CL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E2FCDB-E0E1-90B4-0C00-0B945FB4B9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5330414" cy="128788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Integrantes:</a:t>
            </a:r>
          </a:p>
          <a:p>
            <a:r>
              <a:rPr lang="es-ES" dirty="0"/>
              <a:t>Sim</a:t>
            </a:r>
            <a:r>
              <a:rPr lang="es-MX" dirty="0" err="1"/>
              <a:t>ón</a:t>
            </a:r>
            <a:r>
              <a:rPr lang="es-MX" dirty="0"/>
              <a:t> Canales</a:t>
            </a:r>
            <a:endParaRPr lang="es-ES" dirty="0"/>
          </a:p>
          <a:p>
            <a:r>
              <a:rPr lang="es-ES" dirty="0"/>
              <a:t>Ricardo Muñoz</a:t>
            </a:r>
          </a:p>
          <a:p>
            <a:r>
              <a:rPr lang="es-ES" dirty="0"/>
              <a:t>Diego </a:t>
            </a:r>
            <a:r>
              <a:rPr lang="es-ES" dirty="0" err="1"/>
              <a:t>fernandez</a:t>
            </a:r>
            <a:endParaRPr lang="es-E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F83632A1-83F3-8685-A42D-AD0E5CE37A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006" r="27535" b="2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73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1EAEF-99BE-E7B0-36D9-75884E08B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09728"/>
            <a:ext cx="10890929" cy="1097280"/>
          </a:xfrm>
        </p:spPr>
        <p:txBody>
          <a:bodyPr/>
          <a:lstStyle/>
          <a:p>
            <a:r>
              <a:rPr lang="es-MX" dirty="0"/>
              <a:t>Demostración de consultas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D98F1C-E4C4-A17A-7CDB-F17B24FF2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33312"/>
            <a:ext cx="3946712" cy="404246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2F63C41-38F5-79DD-77A6-58AC18D76D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713" y="1433312"/>
            <a:ext cx="4259443" cy="372363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5344C28-2443-833B-9017-DE49AE695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06156" y="1433312"/>
            <a:ext cx="4011694" cy="31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19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210DDF-B711-0ED3-FF30-B40B2EEF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23445"/>
            <a:ext cx="10890929" cy="1097280"/>
          </a:xfrm>
        </p:spPr>
        <p:txBody>
          <a:bodyPr/>
          <a:lstStyle/>
          <a:p>
            <a:r>
              <a:rPr lang="es-MX" dirty="0"/>
              <a:t>Demostración de consultas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A9893E6-18A7-16D7-09B3-99B3C1E4B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54" y="1297641"/>
            <a:ext cx="3870368" cy="42627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E8CF040-419D-AA30-7928-F158E2B2C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5822" y="1297641"/>
            <a:ext cx="3776919" cy="39962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6BEAB19-5704-D34E-853B-38FBB9950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741" y="1297641"/>
            <a:ext cx="4292808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666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D7FD5E-5980-B189-011F-E31F877D5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A0BF7-26CA-3E45-2D9B-85EC95C7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23445"/>
            <a:ext cx="10890929" cy="1097280"/>
          </a:xfrm>
        </p:spPr>
        <p:txBody>
          <a:bodyPr/>
          <a:lstStyle/>
          <a:p>
            <a:r>
              <a:rPr lang="es-MX" dirty="0"/>
              <a:t>Demostración de consultas</a:t>
            </a:r>
            <a:endParaRPr lang="es-CL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32D8DF1-FC95-9156-1F2B-FB10736C7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48" y="1210237"/>
            <a:ext cx="3482336" cy="38324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30D38BA-A926-61E3-9A82-34572D329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184" y="1210237"/>
            <a:ext cx="3997202" cy="383241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5C7C5F6B-BC39-D0E8-BCB6-A6CD5BFE7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3386" y="1210237"/>
            <a:ext cx="3465323" cy="383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15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5E33A7-765A-405A-D555-1EBFC967A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51EDE0-C91B-BDB3-AEC5-C052282D0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223445"/>
            <a:ext cx="10890929" cy="1097280"/>
          </a:xfrm>
        </p:spPr>
        <p:txBody>
          <a:bodyPr/>
          <a:lstStyle/>
          <a:p>
            <a:r>
              <a:rPr lang="es-MX" dirty="0"/>
              <a:t>Demostración de consultas</a:t>
            </a:r>
            <a:endParaRPr lang="es-CL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A7B80AB-01E2-DEAA-72AD-0B81B552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35" y="1320725"/>
            <a:ext cx="5729094" cy="50493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6FCF13E-06DF-5263-5DB5-804C0D06B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9629" y="1320725"/>
            <a:ext cx="4574933" cy="504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1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AF5DFC6-331E-2BE5-786B-E482FE4FEA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482" y="3607283"/>
            <a:ext cx="3587513" cy="26906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B22EDC-10CC-C7B8-ACAC-346A756C6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 fontScale="90000"/>
          </a:bodyPr>
          <a:lstStyle/>
          <a:p>
            <a:r>
              <a:rPr lang="es-MX" dirty="0"/>
              <a:t>Problema al que nos enfrentamos</a:t>
            </a:r>
            <a:endParaRPr lang="es-CL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7CB0B4FF-1D6B-B4CF-4C01-2952E6992E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9763" y="2636838"/>
            <a:ext cx="5753100" cy="3660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Dificultad en la gestión clínica en ELEAM.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Registros en papel → riesgo de pérdida de información.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 limitado a datos médicos y antecedentes.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Falta de trazabilidad en medicamentos y atenciones.</a:t>
            </a:r>
          </a:p>
        </p:txBody>
      </p:sp>
      <p:pic>
        <p:nvPicPr>
          <p:cNvPr id="1028" name="Picture 4" descr="Formas de evitar la pérdida de información en tu clínica">
            <a:extLst>
              <a:ext uri="{FF2B5EF4-FFF2-40B4-BE49-F238E27FC236}">
                <a16:creationId xmlns:a16="http://schemas.microsoft.com/office/drawing/2014/main" id="{F3CA2CA2-9C1D-03C7-12AC-C4B52C998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9482" y="734715"/>
            <a:ext cx="3608707" cy="241776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12101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20C82B-6499-3548-ADDF-3D8580C8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Solución</a:t>
            </a:r>
            <a:endParaRPr lang="es-CL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344E18-CD0C-F390-BDDB-6FDB19D4CB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Dificultad en la gestión clínica en ELEAM.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Registros en papel → riesgo de pérdida de información.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 limitado a datos médicos y antecedentes.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Falta de trazabilidad en medicamentos y atenciones.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21AB02D-8CAE-2ABB-2C62-BCE390279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464" y="658368"/>
            <a:ext cx="4357151" cy="2323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 descr="MiDoc Ficha Clínica Electrónica">
            <a:extLst>
              <a:ext uri="{FF2B5EF4-FFF2-40B4-BE49-F238E27FC236}">
                <a16:creationId xmlns:a16="http://schemas.microsoft.com/office/drawing/2014/main" id="{E2C0EB0A-0819-4D6D-A53D-2186745A7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8120" y="3266951"/>
            <a:ext cx="2983992" cy="309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42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FE62C0-6BDD-3343-510B-3C289428B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171687"/>
            <a:ext cx="3327886" cy="279934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Desarrollo Web</a:t>
            </a:r>
          </a:p>
        </p:txBody>
      </p:sp>
      <p:pic>
        <p:nvPicPr>
          <p:cNvPr id="2050" name="Picture 2" descr="Qué es MySQL? | OVHcloud Global">
            <a:extLst>
              <a:ext uri="{FF2B5EF4-FFF2-40B4-BE49-F238E27FC236}">
                <a16:creationId xmlns:a16="http://schemas.microsoft.com/office/drawing/2014/main" id="{872A636C-5410-7A83-251F-641FD74B1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309" y="1078826"/>
            <a:ext cx="3329657" cy="142699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2" name="Picture 4" descr="Welcome to Flask — Flask Documentation (2.3.x)">
            <a:extLst>
              <a:ext uri="{FF2B5EF4-FFF2-40B4-BE49-F238E27FC236}">
                <a16:creationId xmlns:a16="http://schemas.microsoft.com/office/drawing/2014/main" id="{4E3278AB-61F1-734B-A442-874899BFF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31171" y="1140695"/>
            <a:ext cx="3329657" cy="1303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Una Introducción a React y React Native | Wildix">
            <a:extLst>
              <a:ext uri="{FF2B5EF4-FFF2-40B4-BE49-F238E27FC236}">
                <a16:creationId xmlns:a16="http://schemas.microsoft.com/office/drawing/2014/main" id="{2E3C5582-3036-A69D-A9D9-8A7480C70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3926" y="869057"/>
            <a:ext cx="3327082" cy="18465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3153FDD1-3F11-CEAD-E1A8-C588673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63103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2B22D451-A477-FAC8-94E4-A39BC3157C7B}"/>
              </a:ext>
            </a:extLst>
          </p:cNvPr>
          <p:cNvSpPr txBox="1"/>
          <p:nvPr/>
        </p:nvSpPr>
        <p:spPr>
          <a:xfrm>
            <a:off x="4558277" y="4414052"/>
            <a:ext cx="6972732" cy="188386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7000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Tecnologias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Integradas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MYSQL: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creación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la base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datos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Flask: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lógica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 la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conexión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>
              <a:lnSpc>
                <a:spcPct val="12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React: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Interfaz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usuario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01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452FA8-020F-0748-3EF0-58C986659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771" y="1112061"/>
            <a:ext cx="6223363" cy="1097280"/>
          </a:xfrm>
        </p:spPr>
        <p:txBody>
          <a:bodyPr>
            <a:normAutofit fontScale="90000"/>
          </a:bodyPr>
          <a:lstStyle/>
          <a:p>
            <a:r>
              <a:rPr lang="es-MX" dirty="0"/>
              <a:t>Diagramas de caso de uso y Diagramas de secuencia</a:t>
            </a:r>
            <a:endParaRPr lang="es-CL" dirty="0"/>
          </a:p>
        </p:txBody>
      </p:sp>
      <p:pic>
        <p:nvPicPr>
          <p:cNvPr id="4" name="Marcador de contenido 3" descr="Imagen cargada">
            <a:extLst>
              <a:ext uri="{FF2B5EF4-FFF2-40B4-BE49-F238E27FC236}">
                <a16:creationId xmlns:a16="http://schemas.microsoft.com/office/drawing/2014/main" id="{3E81F603-A2F2-0208-C6FF-7B88D43A08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882" y="53521"/>
            <a:ext cx="2316938" cy="67509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71E1464C-47AE-039C-9AE0-46F11F8D1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107" y="2476701"/>
            <a:ext cx="4299895" cy="2509619"/>
          </a:xfrm>
          <a:prstGeom prst="rect">
            <a:avLst/>
          </a:prstGeom>
        </p:spPr>
      </p:pic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339DD05B-98DC-A303-8356-4A48517DB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0802" y="2476701"/>
            <a:ext cx="4299896" cy="275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18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65597-FEE6-3298-217D-05E64D40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Mockups de la ficha clínica digital</a:t>
            </a:r>
            <a:endParaRPr lang="es-CL" dirty="0"/>
          </a:p>
        </p:txBody>
      </p:sp>
      <p:pic>
        <p:nvPicPr>
          <p:cNvPr id="4" name="Marcador de contenido 3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B6A1EBE4-C929-F0BF-CDD4-A97224DA5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333" y="2099234"/>
            <a:ext cx="4851303" cy="3319070"/>
          </a:xfrm>
          <a:prstGeom prst="rect">
            <a:avLst/>
          </a:prstGeom>
        </p:spPr>
      </p:pic>
      <p:pic>
        <p:nvPicPr>
          <p:cNvPr id="5" name="Imagen 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701D8EA6-E619-A087-73B9-B3CAE33D6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366" y="2099234"/>
            <a:ext cx="4670146" cy="331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427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2166D2-9FCF-05D0-C23B-E714570DF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Mockups de la ficha clínica digital</a:t>
            </a:r>
            <a:endParaRPr lang="es-CL" dirty="0"/>
          </a:p>
        </p:txBody>
      </p:sp>
      <p:pic>
        <p:nvPicPr>
          <p:cNvPr id="6" name="Marcador de contenido 5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2ED185DD-0A9C-64FC-ABC1-512564550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079" y="2468881"/>
            <a:ext cx="5043561" cy="3565525"/>
          </a:xfrm>
          <a:prstGeom prst="rect">
            <a:avLst/>
          </a:prstGeom>
        </p:spPr>
      </p:pic>
      <p:pic>
        <p:nvPicPr>
          <p:cNvPr id="7" name="Imagen 6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277F60A4-66D4-42C1-8414-AC15985A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362" y="2468880"/>
            <a:ext cx="5241334" cy="355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0866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6F5C3-5030-B02B-AF6C-7E22CA2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Entidad Relación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4AFA82-9A81-28C2-AAC4-484BF1A1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930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1CDA9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02012-FCB1-5F5F-D914-7E103C666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Relacional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7CFF54-FC5B-DBB9-F9C7-A74B7F5E123C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50861654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156</Words>
  <Application>Microsoft Office PowerPoint</Application>
  <PresentationFormat>Panorámica</PresentationFormat>
  <Paragraphs>29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Grandview Display</vt:lpstr>
      <vt:lpstr>DashVTI</vt:lpstr>
      <vt:lpstr>Proyecto ELEAM-Grupo 7</vt:lpstr>
      <vt:lpstr>Problema al que nos enfrentamos</vt:lpstr>
      <vt:lpstr>Solución</vt:lpstr>
      <vt:lpstr>Desarrollo Web</vt:lpstr>
      <vt:lpstr>Diagramas de caso de uso y Diagramas de secuencia</vt:lpstr>
      <vt:lpstr>Mockups de la ficha clínica digital</vt:lpstr>
      <vt:lpstr>Mockups de la ficha clínica digital</vt:lpstr>
      <vt:lpstr>Modelo Entidad Relación</vt:lpstr>
      <vt:lpstr>Modelo Relacional</vt:lpstr>
      <vt:lpstr>Demostración de consultas</vt:lpstr>
      <vt:lpstr>Demostración de consultas</vt:lpstr>
      <vt:lpstr>Demostración de consultas</vt:lpstr>
      <vt:lpstr>Demostración de consultas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Simón Canales Carvajal</dc:creator>
  <cp:lastModifiedBy>Simón Canales Carvajal</cp:lastModifiedBy>
  <cp:revision>2</cp:revision>
  <dcterms:created xsi:type="dcterms:W3CDTF">2025-09-28T02:00:22Z</dcterms:created>
  <dcterms:modified xsi:type="dcterms:W3CDTF">2025-09-29T00:23:11Z</dcterms:modified>
</cp:coreProperties>
</file>