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Questrial" panose="020B0604020202020204" charset="0"/>
      <p:regular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ca38b1e11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g22ca38b1e11_2_71:notes"/>
          <p:cNvSpPr txBox="1">
            <a:spLocks noGrp="1"/>
          </p:cNvSpPr>
          <p:nvPr>
            <p:ph type="body" idx="1"/>
          </p:nvPr>
        </p:nvSpPr>
        <p:spPr>
          <a:xfrm>
            <a:off x="685790" y="4400656"/>
            <a:ext cx="5485975" cy="360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775" rIns="93250" bIns="467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9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2ca38b1e11_2_71:notes"/>
          <p:cNvSpPr txBox="1"/>
          <p:nvPr/>
        </p:nvSpPr>
        <p:spPr>
          <a:xfrm>
            <a:off x="3884522" y="8685201"/>
            <a:ext cx="2971642" cy="45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775" rIns="93250" bIns="46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ca38b1e11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g22ca38b1e11_2_71:notes"/>
          <p:cNvSpPr txBox="1">
            <a:spLocks noGrp="1"/>
          </p:cNvSpPr>
          <p:nvPr>
            <p:ph type="body" idx="1"/>
          </p:nvPr>
        </p:nvSpPr>
        <p:spPr>
          <a:xfrm>
            <a:off x="685790" y="4400656"/>
            <a:ext cx="5485975" cy="360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775" rIns="93250" bIns="467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9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2ca38b1e11_2_71:notes"/>
          <p:cNvSpPr txBox="1"/>
          <p:nvPr/>
        </p:nvSpPr>
        <p:spPr>
          <a:xfrm>
            <a:off x="3884522" y="8685201"/>
            <a:ext cx="2971642" cy="45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775" rIns="93250" bIns="46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940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ca38b1e11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g22ca38b1e11_2_71:notes"/>
          <p:cNvSpPr txBox="1">
            <a:spLocks noGrp="1"/>
          </p:cNvSpPr>
          <p:nvPr>
            <p:ph type="body" idx="1"/>
          </p:nvPr>
        </p:nvSpPr>
        <p:spPr>
          <a:xfrm>
            <a:off x="685790" y="4400656"/>
            <a:ext cx="5485975" cy="360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775" rIns="93250" bIns="467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9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2ca38b1e11_2_71:notes"/>
          <p:cNvSpPr txBox="1"/>
          <p:nvPr/>
        </p:nvSpPr>
        <p:spPr>
          <a:xfrm>
            <a:off x="3884522" y="8685201"/>
            <a:ext cx="2971642" cy="45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775" rIns="93250" bIns="46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5796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ca38b1e11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g22ca38b1e11_2_71:notes"/>
          <p:cNvSpPr txBox="1">
            <a:spLocks noGrp="1"/>
          </p:cNvSpPr>
          <p:nvPr>
            <p:ph type="body" idx="1"/>
          </p:nvPr>
        </p:nvSpPr>
        <p:spPr>
          <a:xfrm>
            <a:off x="685790" y="4400656"/>
            <a:ext cx="5485975" cy="360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775" rIns="93250" bIns="467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9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2ca38b1e11_2_71:notes"/>
          <p:cNvSpPr txBox="1"/>
          <p:nvPr/>
        </p:nvSpPr>
        <p:spPr>
          <a:xfrm>
            <a:off x="3884522" y="8685201"/>
            <a:ext cx="2971642" cy="45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775" rIns="93250" bIns="46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7399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ca38b1e11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g22ca38b1e11_2_71:notes"/>
          <p:cNvSpPr txBox="1">
            <a:spLocks noGrp="1"/>
          </p:cNvSpPr>
          <p:nvPr>
            <p:ph type="body" idx="1"/>
          </p:nvPr>
        </p:nvSpPr>
        <p:spPr>
          <a:xfrm>
            <a:off x="685790" y="4400656"/>
            <a:ext cx="5485975" cy="360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775" rIns="93250" bIns="467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9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2ca38b1e11_2_71:notes"/>
          <p:cNvSpPr txBox="1"/>
          <p:nvPr/>
        </p:nvSpPr>
        <p:spPr>
          <a:xfrm>
            <a:off x="3884522" y="8685201"/>
            <a:ext cx="2971642" cy="45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775" rIns="93250" bIns="46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9103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/>
        </p:nvSpPr>
        <p:spPr>
          <a:xfrm>
            <a:off x="1143233" y="1324579"/>
            <a:ext cx="8046894" cy="166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Algoritmos de </a:t>
            </a:r>
            <a:r>
              <a:rPr lang="pt-BR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Learning aplicado a previsão do tempo na cidade de Salvador-Bahia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37"/>
          <p:cNvSpPr txBox="1">
            <a:spLocks noGrp="1"/>
          </p:cNvSpPr>
          <p:nvPr>
            <p:ph type="subTitle" idx="4294967295"/>
          </p:nvPr>
        </p:nvSpPr>
        <p:spPr>
          <a:xfrm>
            <a:off x="1374797" y="2953230"/>
            <a:ext cx="6858000" cy="175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Noto Sans Symbols"/>
              <a:buNone/>
            </a:pPr>
            <a:endParaRPr sz="21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"/>
              <a:buNone/>
            </a:pPr>
            <a:r>
              <a:rPr lang="pt-BR" sz="24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Rodrigo Almeida Bezerra</a:t>
            </a:r>
            <a:endParaRPr sz="2400" b="1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Noto Sans Symbols"/>
              <a:buNone/>
            </a:pPr>
            <a:endParaRPr sz="2400" b="1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Noto Sans Symbols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6AE2BE-DD44-46C8-AED8-A632F2CA0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50" y="121030"/>
            <a:ext cx="1981100" cy="13183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/>
        </p:nvSpPr>
        <p:spPr>
          <a:xfrm>
            <a:off x="1801856" y="3160710"/>
            <a:ext cx="4785904" cy="791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37"/>
          <p:cNvSpPr txBox="1">
            <a:spLocks noGrp="1"/>
          </p:cNvSpPr>
          <p:nvPr>
            <p:ph type="subTitle" idx="4294967295"/>
          </p:nvPr>
        </p:nvSpPr>
        <p:spPr>
          <a:xfrm>
            <a:off x="1374797" y="2953230"/>
            <a:ext cx="6858000" cy="175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Noto Sans Symbols"/>
              <a:buNone/>
            </a:pPr>
            <a:endParaRPr sz="21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Noto Sans Symbols"/>
              <a:buNone/>
            </a:pPr>
            <a:endParaRPr sz="2400" b="1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Noto Sans Symbols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6AE2BE-DD44-46C8-AED8-A632F2CA0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143" y="0"/>
            <a:ext cx="1137621" cy="757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04C6C1-D4C3-4938-9C93-08964489E817}"/>
              </a:ext>
            </a:extLst>
          </p:cNvPr>
          <p:cNvSpPr txBox="1"/>
          <p:nvPr/>
        </p:nvSpPr>
        <p:spPr>
          <a:xfrm>
            <a:off x="775321" y="1046612"/>
            <a:ext cx="45943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INTRODUÇÃO: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1C280A-3CA9-4700-BDA1-CF238276B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13" y="1842482"/>
            <a:ext cx="2516041" cy="166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>
            <a:extLst>
              <a:ext uri="{FF2B5EF4-FFF2-40B4-BE49-F238E27FC236}">
                <a16:creationId xmlns:a16="http://schemas.microsoft.com/office/drawing/2014/main" id="{1407D89E-3F28-4ABC-9563-86CED7234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591" y="1542529"/>
            <a:ext cx="1318488" cy="1267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9E8FF9-B51B-4363-B909-3A827D9C2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002" y="1608078"/>
            <a:ext cx="2157969" cy="827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233E9D-9D7D-4ADB-AC5B-4C62827628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106" y="3229175"/>
            <a:ext cx="1871209" cy="9823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0F1EEE-9D90-4DD7-9500-85D3E8B6CB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5566" y="3627062"/>
            <a:ext cx="3600050" cy="80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/>
        </p:nvSpPr>
        <p:spPr>
          <a:xfrm>
            <a:off x="911203" y="2066330"/>
            <a:ext cx="8046894" cy="166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200" b="1" dirty="0">
                <a:effectLst/>
                <a:latin typeface="+mn-lt"/>
                <a:ea typeface="Times New Roman" panose="02020603050405020304" pitchFamily="18" charset="0"/>
              </a:rPr>
              <a:t>Objetivo Geral:</a:t>
            </a:r>
            <a:endParaRPr lang="pt-BR" sz="1200" dirty="0">
              <a:effectLst/>
              <a:latin typeface="+mn-lt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200" dirty="0">
                <a:effectLst/>
                <a:latin typeface="+mn-lt"/>
                <a:ea typeface="Times New Roman" panose="02020603050405020304" pitchFamily="18" charset="0"/>
              </a:rPr>
              <a:t>O objetivo geral deste estudo é avaliar a os padrões de chuva em Salvador, analisando e usando algoritmos de </a:t>
            </a:r>
            <a:r>
              <a:rPr lang="pt-BR" sz="1200" dirty="0" err="1">
                <a:effectLst/>
                <a:latin typeface="+mn-lt"/>
                <a:ea typeface="Times New Roman" panose="02020603050405020304" pitchFamily="18" charset="0"/>
              </a:rPr>
              <a:t>machine</a:t>
            </a:r>
            <a:r>
              <a:rPr lang="pt-BR" sz="12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effectLst/>
                <a:latin typeface="+mn-lt"/>
                <a:ea typeface="Times New Roman" panose="02020603050405020304" pitchFamily="18" charset="0"/>
              </a:rPr>
              <a:t>learning</a:t>
            </a:r>
            <a:r>
              <a:rPr lang="pt-BR" sz="1200" dirty="0">
                <a:effectLst/>
                <a:latin typeface="+mn-lt"/>
                <a:ea typeface="Times New Roman" panose="02020603050405020304" pitchFamily="18" charset="0"/>
              </a:rPr>
              <a:t> para obter resultados, com o objetivo de identificar oportunidades de melhoria na infraestrutura de cidade e promover ações de prevenção mais eficiente e inclusiva na cidade.</a:t>
            </a:r>
          </a:p>
          <a:p>
            <a:pPr algn="just">
              <a:lnSpc>
                <a:spcPct val="150000"/>
              </a:lnSpc>
            </a:pPr>
            <a:r>
              <a:rPr lang="pt-BR" sz="1200" b="1" dirty="0">
                <a:effectLst/>
                <a:latin typeface="+mn-lt"/>
                <a:ea typeface="Times New Roman" panose="02020603050405020304" pitchFamily="18" charset="0"/>
              </a:rPr>
              <a:t>Objetivos Específicos:</a:t>
            </a:r>
            <a:endParaRPr lang="pt-BR" sz="1200" dirty="0">
              <a:effectLst/>
              <a:latin typeface="+mn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Analisar os padrões históricos de chuva em Salvador em relação às mudanças climáticas.</a:t>
            </a:r>
            <a:endParaRPr lang="pt-BR" sz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Desenvolver modelos de aprendizado de máquina para prever eventos de chuva intensa.</a:t>
            </a:r>
            <a:endParaRPr lang="pt-BR" sz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Avaliar a eficácia dos modelos na previsão precisa de eventos climáticos extremos.</a:t>
            </a:r>
            <a:endParaRPr lang="pt-BR" sz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37"/>
          <p:cNvSpPr txBox="1">
            <a:spLocks noGrp="1"/>
          </p:cNvSpPr>
          <p:nvPr>
            <p:ph type="subTitle" idx="4294967295"/>
          </p:nvPr>
        </p:nvSpPr>
        <p:spPr>
          <a:xfrm>
            <a:off x="1374797" y="2953230"/>
            <a:ext cx="6858000" cy="175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Noto Sans Symbols"/>
              <a:buNone/>
            </a:pPr>
            <a:endParaRPr sz="21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Noto Sans Symbols"/>
              <a:buNone/>
            </a:pPr>
            <a:endParaRPr sz="2400" b="1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Noto Sans Symbols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6AE2BE-DD44-46C8-AED8-A632F2CA0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143" y="0"/>
            <a:ext cx="1137621" cy="75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8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/>
        </p:nvSpPr>
        <p:spPr>
          <a:xfrm>
            <a:off x="1143233" y="1324579"/>
            <a:ext cx="8046894" cy="166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37"/>
          <p:cNvSpPr txBox="1">
            <a:spLocks noGrp="1"/>
          </p:cNvSpPr>
          <p:nvPr>
            <p:ph type="subTitle" idx="4294967295"/>
          </p:nvPr>
        </p:nvSpPr>
        <p:spPr>
          <a:xfrm>
            <a:off x="1374797" y="2953230"/>
            <a:ext cx="6858000" cy="175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Noto Sans Symbols"/>
              <a:buNone/>
            </a:pPr>
            <a:endParaRPr sz="21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Noto Sans Symbols"/>
              <a:buNone/>
            </a:pPr>
            <a:endParaRPr sz="2400" b="1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Noto Sans Symbols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6AE2BE-DD44-46C8-AED8-A632F2CA0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143" y="0"/>
            <a:ext cx="1137621" cy="757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2180A7-E286-4CA9-A233-721D3CF82959}"/>
              </a:ext>
            </a:extLst>
          </p:cNvPr>
          <p:cNvSpPr txBox="1"/>
          <p:nvPr/>
        </p:nvSpPr>
        <p:spPr>
          <a:xfrm>
            <a:off x="666616" y="1136803"/>
            <a:ext cx="459438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Algoritmos: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40FB425-2317-4DAC-A138-D29F2CB7E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806" y="1724787"/>
            <a:ext cx="3439562" cy="228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03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/>
        </p:nvSpPr>
        <p:spPr>
          <a:xfrm>
            <a:off x="1143233" y="1324579"/>
            <a:ext cx="8046894" cy="166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37"/>
          <p:cNvSpPr txBox="1">
            <a:spLocks noGrp="1"/>
          </p:cNvSpPr>
          <p:nvPr>
            <p:ph type="subTitle" idx="4294967295"/>
          </p:nvPr>
        </p:nvSpPr>
        <p:spPr>
          <a:xfrm>
            <a:off x="1374797" y="2953230"/>
            <a:ext cx="6858000" cy="175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Noto Sans Symbols"/>
              <a:buNone/>
            </a:pPr>
            <a:endParaRPr sz="21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Noto Sans Symbols"/>
              <a:buNone/>
            </a:pPr>
            <a:endParaRPr sz="2400" b="1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Noto Sans Symbols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6AE2BE-DD44-46C8-AED8-A632F2CA0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143" y="0"/>
            <a:ext cx="1137621" cy="757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2180A7-E286-4CA9-A233-721D3CF82959}"/>
              </a:ext>
            </a:extLst>
          </p:cNvPr>
          <p:cNvSpPr txBox="1"/>
          <p:nvPr/>
        </p:nvSpPr>
        <p:spPr>
          <a:xfrm>
            <a:off x="666616" y="1136803"/>
            <a:ext cx="459438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Datasets</a:t>
            </a:r>
            <a:r>
              <a:rPr lang="pt-BR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0E6775-99BE-4ADA-8D4D-CBD072A92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39" y="1753902"/>
            <a:ext cx="3604415" cy="20748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1EB20A-A694-4733-BD8F-0C2A25DC4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7648" y="1813010"/>
            <a:ext cx="3899738" cy="151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44835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125</Words>
  <Application>Microsoft Office PowerPoint</Application>
  <PresentationFormat>On-screen Show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Roboto</vt:lpstr>
      <vt:lpstr>Noto Sans Symbols</vt:lpstr>
      <vt:lpstr>Calibri</vt:lpstr>
      <vt:lpstr>Questrial</vt:lpstr>
      <vt:lpstr>Arial</vt:lpstr>
      <vt:lpstr>Times New Roman</vt:lpstr>
      <vt:lpstr>Material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Almeida Bezerra</dc:creator>
  <cp:lastModifiedBy>Rodrigo Almeida Bezerra</cp:lastModifiedBy>
  <cp:revision>2</cp:revision>
  <dcterms:modified xsi:type="dcterms:W3CDTF">2024-02-05T02:22:20Z</dcterms:modified>
</cp:coreProperties>
</file>