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 id="2147483670" r:id="rId2"/>
  </p:sldMasterIdLst>
  <p:notesMasterIdLst>
    <p:notesMasterId r:id="rId6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316A53-3E02-4886-8C31-FB366AF3C91E}">
  <a:tblStyle styleId="{FE316A53-3E02-4886-8C31-FB366AF3C91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F0EF"/>
          </a:solidFill>
        </a:fill>
      </a:tcStyle>
    </a:wholeTbl>
    <a:band1H>
      <a:tcStyle>
        <a:tcBdr/>
        <a:fill>
          <a:solidFill>
            <a:srgbClr val="CBE0DE"/>
          </a:solidFill>
        </a:fill>
      </a:tcStyle>
    </a:band1H>
    <a:band1V>
      <a:tcStyle>
        <a:tcBdr/>
        <a:fill>
          <a:solidFill>
            <a:srgbClr val="CBE0DE"/>
          </a:solidFill>
        </a:fill>
      </a:tcStyle>
    </a:band1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6"/>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6"/>
          </a:solidFill>
        </a:fill>
      </a:tcStyle>
    </a:firstRow>
  </a:tblStyle>
  <a:tblStyle styleId="{F6931834-723F-44E9-B73E-E61131E634F6}" styleName="Table_1">
    <a:wholeTbl>
      <a:tcTxStyle b="off" i="off">
        <a:font>
          <a:latin typeface="Calibri"/>
          <a:ea typeface="Calibri"/>
          <a:cs typeface="Calibri"/>
        </a:font>
        <a:schemeClr val="lt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2"/>
          </a:solidFill>
        </a:fill>
      </a:tcStyle>
    </a:wholeTbl>
    <a:band1H>
      <a:tcStyle>
        <a:tcBdr/>
        <a:fill>
          <a:solidFill>
            <a:srgbClr val="003653"/>
          </a:solidFill>
        </a:fill>
      </a:tcStyle>
    </a:band1H>
    <a:band1V>
      <a:tcStyle>
        <a:tcBdr/>
        <a:fill>
          <a:solidFill>
            <a:srgbClr val="003653"/>
          </a:solidFill>
        </a:fill>
      </a:tcStyle>
    </a:band1V>
    <a:lastCol>
      <a:tcTxStyle b="on" i="off"/>
      <a:tcStyle>
        <a:tcBdr>
          <a:left>
            <a:ln w="25400" cap="flat" cmpd="sng">
              <a:solidFill>
                <a:schemeClr val="lt1"/>
              </a:solidFill>
              <a:prstDash val="solid"/>
              <a:round/>
              <a:headEnd type="none" w="med" len="med"/>
              <a:tailEnd type="none" w="med" len="med"/>
            </a:ln>
          </a:left>
        </a:tcBdr>
        <a:fill>
          <a:solidFill>
            <a:srgbClr val="003653"/>
          </a:solidFill>
        </a:fill>
      </a:tcStyle>
    </a:lastCol>
    <a:firstCol>
      <a:tcTxStyle b="on" i="off"/>
      <a:tcStyle>
        <a:tcBdr>
          <a:right>
            <a:ln w="25400" cap="flat" cmpd="sng">
              <a:solidFill>
                <a:schemeClr val="lt1"/>
              </a:solidFill>
              <a:prstDash val="solid"/>
              <a:round/>
              <a:headEnd type="none" w="med" len="med"/>
              <a:tailEnd type="none" w="med" len="med"/>
            </a:ln>
          </a:right>
        </a:tcBdr>
        <a:fill>
          <a:solidFill>
            <a:srgbClr val="003653"/>
          </a:solidFill>
        </a:fill>
      </a:tcStyle>
    </a:firstCol>
    <a:lastRow>
      <a:tcTxStyle b="on" i="off"/>
      <a:tcStyle>
        <a:tcBdr>
          <a:top>
            <a:ln w="25400" cap="flat" cmpd="sng">
              <a:solidFill>
                <a:schemeClr val="lt1"/>
              </a:solidFill>
              <a:prstDash val="solid"/>
              <a:round/>
              <a:headEnd type="none" w="med" len="med"/>
              <a:tailEnd type="none" w="med" len="med"/>
            </a:ln>
          </a:top>
        </a:tcBdr>
        <a:fill>
          <a:solidFill>
            <a:srgbClr val="002D45"/>
          </a:solidFill>
        </a:fill>
      </a:tcStyle>
    </a:lastRow>
    <a:seCell>
      <a:tcStyle>
        <a:tcBdr>
          <a:left>
            <a:ln w="9525" cap="flat" cmpd="sng">
              <a:solidFill>
                <a:srgbClr val="000000">
                  <a:alpha val="0"/>
                </a:srgbClr>
              </a:solidFill>
              <a:prstDash val="solid"/>
              <a:round/>
              <a:headEnd type="none" w="med" len="med"/>
              <a:tailEnd type="none" w="med" len="med"/>
            </a:ln>
          </a:left>
        </a:tcBdr>
      </a:tcStyle>
    </a:seCell>
    <a:swCell>
      <a:tcStyle>
        <a:tcBdr>
          <a:right>
            <a:ln w="9525" cap="flat" cmpd="sng">
              <a:solidFill>
                <a:srgbClr val="000000">
                  <a:alpha val="0"/>
                </a:srgbClr>
              </a:solidFill>
              <a:prstDash val="solid"/>
              <a:round/>
              <a:headEnd type="none" w="med" len="med"/>
              <a:tailEnd type="none" w="med" len="med"/>
            </a:ln>
          </a:right>
        </a:tcBdr>
      </a:tcStyle>
    </a:swCell>
    <a:firstRow>
      <a:tcTxStyle b="on" i="off"/>
      <a:tcStyle>
        <a:tcBdr>
          <a:bottom>
            <a:ln w="25400" cap="flat" cmpd="sng">
              <a:solidFill>
                <a:schemeClr val="lt1"/>
              </a:solidFill>
              <a:prstDash val="solid"/>
              <a:round/>
              <a:headEnd type="none" w="med" len="med"/>
              <a:tailEnd type="none" w="med" len="med"/>
            </a:ln>
          </a:bottom>
        </a:tcBdr>
        <a:fill>
          <a:solidFill>
            <a:schemeClr val="dk1"/>
          </a:solidFill>
        </a:fill>
      </a:tcStyle>
    </a:firstRow>
    <a:neCell>
      <a:tcStyle>
        <a:tcBdr>
          <a:left>
            <a:ln w="9525" cap="flat" cmpd="sng">
              <a:solidFill>
                <a:srgbClr val="000000">
                  <a:alpha val="0"/>
                </a:srgbClr>
              </a:solidFill>
              <a:prstDash val="solid"/>
              <a:round/>
              <a:headEnd type="none" w="med" len="med"/>
              <a:tailEnd type="none" w="med" len="med"/>
            </a:ln>
          </a:left>
        </a:tcBdr>
      </a:tcStyle>
    </a:neCell>
    <a:nwCell>
      <a:tcStyle>
        <a:tcBdr>
          <a:right>
            <a:ln w="9525" cap="flat" cmpd="sng">
              <a:solidFill>
                <a:srgbClr val="000000">
                  <a:alpha val="0"/>
                </a:srgbClr>
              </a:solidFill>
              <a:prstDash val="solid"/>
              <a:round/>
              <a:headEnd type="none" w="med" len="med"/>
              <a:tailEnd type="none" w="med" len="med"/>
            </a:ln>
          </a:right>
        </a:tcBdr>
      </a:tcStyle>
    </a:nwCell>
  </a:tblStyle>
  <a:tblStyle styleId="{163EAA36-45D5-46D5-8EC3-46347C88F21A}"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FEAE6"/>
          </a:solidFill>
        </a:fill>
      </a:tcStyle>
    </a:wholeTbl>
    <a:band1H>
      <a:tcStyle>
        <a:tcBdr/>
        <a:fill>
          <a:solidFill>
            <a:srgbClr val="FFD2CA"/>
          </a:solidFill>
        </a:fill>
      </a:tcStyle>
    </a:band1H>
    <a:band1V>
      <a:tcStyle>
        <a:tcBdr/>
        <a:fill>
          <a:solidFill>
            <a:srgbClr val="FFD2CA"/>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s-MX" sz="1200" b="0" i="0" u="none" strike="noStrike" cap="none">
                <a:solidFill>
                  <a:schemeClr val="dk1"/>
                </a:solidFill>
                <a:latin typeface="Arial"/>
                <a:ea typeface="Arial"/>
                <a:cs typeface="Arial"/>
                <a:sym typeface="Arial"/>
              </a:rPr>
              <a:t>‹#›</a:t>
            </a:fld>
            <a:endParaRPr lang="es-MX"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52272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762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20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87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5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515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774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36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48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8522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355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94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212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020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771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7779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23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918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7343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517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0688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850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265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416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22" name="Shape 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178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0" name="Shape 4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628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8" name="Shape 4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9690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7317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174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6" name="Shape 4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571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2" name="Shape 4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35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0" name="Shape 4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0233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247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297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66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4" name="Shape 4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0125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1" name="Shape 5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0560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304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31750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1" name="Shape 5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60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8" name="Shape 5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823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0213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3" name="Shape 5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84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0" name="Shape 5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9120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6" name="Shape 5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518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5385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16476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69" name="Shape 5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445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6" name="Shape 57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38088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96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99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97" name="Shape 5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4106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03" name="Shape 6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7588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0" name="Shape 6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4828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7105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24" name="Shape 6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370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9725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31" name="Shape 6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98167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37" name="Shape 6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2777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8167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590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58" name="Shape 6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5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271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77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1205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_02">
    <p:spTree>
      <p:nvGrpSpPr>
        <p:cNvPr id="1" name="Shape 10"/>
        <p:cNvGrpSpPr/>
        <p:nvPr/>
      </p:nvGrpSpPr>
      <p:grpSpPr>
        <a:xfrm>
          <a:off x="0" y="0"/>
          <a:ext cx="0" cy="0"/>
          <a:chOff x="0" y="0"/>
          <a:chExt cx="0" cy="0"/>
        </a:xfrm>
      </p:grpSpPr>
      <p:pic>
        <p:nvPicPr>
          <p:cNvPr id="11" name="Shape 11"/>
          <p:cNvPicPr preferRelativeResize="0"/>
          <p:nvPr/>
        </p:nvPicPr>
        <p:blipFill rotWithShape="1">
          <a:blip r:embed="rId2">
            <a:alphaModFix/>
          </a:blip>
          <a:srcRect r="25454"/>
          <a:stretch/>
        </p:blipFill>
        <p:spPr>
          <a:xfrm>
            <a:off x="1927276" y="0"/>
            <a:ext cx="10264723" cy="6857997"/>
          </a:xfrm>
          <a:prstGeom prst="rect">
            <a:avLst/>
          </a:prstGeom>
          <a:noFill/>
          <a:ln>
            <a:noFill/>
          </a:ln>
        </p:spPr>
      </p:pic>
      <p:sp>
        <p:nvSpPr>
          <p:cNvPr id="12" name="Shape 12"/>
          <p:cNvSpPr/>
          <p:nvPr/>
        </p:nvSpPr>
        <p:spPr>
          <a:xfrm>
            <a:off x="0" y="0"/>
            <a:ext cx="12192000" cy="6858000"/>
          </a:xfrm>
          <a:custGeom>
            <a:avLst/>
            <a:gdLst/>
            <a:ahLst/>
            <a:cxnLst/>
            <a:rect l="0" t="0" r="0" b="0"/>
            <a:pathLst>
              <a:path w="120000" h="120000" extrusionOk="0">
                <a:moveTo>
                  <a:pt x="119966" y="0"/>
                </a:moveTo>
                <a:lnTo>
                  <a:pt x="120000" y="0"/>
                </a:lnTo>
                <a:lnTo>
                  <a:pt x="120000" y="120000"/>
                </a:lnTo>
                <a:lnTo>
                  <a:pt x="119966" y="120000"/>
                </a:lnTo>
                <a:close/>
                <a:moveTo>
                  <a:pt x="0" y="0"/>
                </a:moveTo>
                <a:lnTo>
                  <a:pt x="90883" y="0"/>
                </a:lnTo>
                <a:lnTo>
                  <a:pt x="36375" y="120000"/>
                </a:lnTo>
                <a:lnTo>
                  <a:pt x="0" y="120000"/>
                </a:lnTo>
                <a:close/>
              </a:path>
            </a:pathLst>
          </a:custGeom>
          <a:gradFill>
            <a:gsLst>
              <a:gs pos="0">
                <a:srgbClr val="3F358B"/>
              </a:gs>
              <a:gs pos="100000">
                <a:srgbClr val="25BBD4"/>
              </a:gs>
            </a:gsLst>
            <a:lin ang="162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Shape 13"/>
          <p:cNvSpPr txBox="1">
            <a:spLocks noGrp="1"/>
          </p:cNvSpPr>
          <p:nvPr>
            <p:ph type="title"/>
          </p:nvPr>
        </p:nvSpPr>
        <p:spPr>
          <a:xfrm>
            <a:off x="431370" y="404663"/>
            <a:ext cx="5856650" cy="1944216"/>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000" b="0" i="0" u="none" strike="noStrike" cap="none">
                <a:solidFill>
                  <a:schemeClr val="lt1"/>
                </a:solidFill>
                <a:latin typeface="Arial"/>
                <a:ea typeface="Arial"/>
                <a:cs typeface="Arial"/>
                <a:sym typeface="Arial"/>
              </a:defRPr>
            </a:lvl1pPr>
            <a:lvl2pPr marL="0" marR="0" lvl="1" indent="0" algn="ctr" rtl="0">
              <a:spcBef>
                <a:spcPts val="0"/>
              </a:spcBef>
              <a:spcAft>
                <a:spcPts val="0"/>
              </a:spcAft>
              <a:buNone/>
              <a:defRPr sz="3000" b="0" i="0" u="none" strike="noStrike" cap="none">
                <a:solidFill>
                  <a:schemeClr val="dk1"/>
                </a:solidFill>
                <a:latin typeface="Rockwell"/>
                <a:ea typeface="Rockwell"/>
                <a:cs typeface="Rockwell"/>
                <a:sym typeface="Rockwell"/>
              </a:defRPr>
            </a:lvl2pPr>
            <a:lvl3pPr marL="0" marR="0" lvl="2" indent="0" algn="ctr" rtl="0">
              <a:spcBef>
                <a:spcPts val="0"/>
              </a:spcBef>
              <a:spcAft>
                <a:spcPts val="0"/>
              </a:spcAft>
              <a:buNone/>
              <a:defRPr sz="3000" b="0" i="0" u="none" strike="noStrike" cap="none">
                <a:solidFill>
                  <a:schemeClr val="dk1"/>
                </a:solidFill>
                <a:latin typeface="Rockwell"/>
                <a:ea typeface="Rockwell"/>
                <a:cs typeface="Rockwell"/>
                <a:sym typeface="Rockwell"/>
              </a:defRPr>
            </a:lvl3pPr>
            <a:lvl4pPr marL="0" marR="0" lvl="3" indent="0" algn="ctr" rtl="0">
              <a:spcBef>
                <a:spcPts val="0"/>
              </a:spcBef>
              <a:spcAft>
                <a:spcPts val="0"/>
              </a:spcAft>
              <a:buNone/>
              <a:defRPr sz="3000" b="0" i="0" u="none" strike="noStrike" cap="none">
                <a:solidFill>
                  <a:schemeClr val="dk1"/>
                </a:solidFill>
                <a:latin typeface="Rockwell"/>
                <a:ea typeface="Rockwell"/>
                <a:cs typeface="Rockwell"/>
                <a:sym typeface="Rockwell"/>
              </a:defRPr>
            </a:lvl4pPr>
            <a:lvl5pPr marL="0" marR="0" lvl="4" indent="0" algn="ctr" rtl="0">
              <a:spcBef>
                <a:spcPts val="0"/>
              </a:spcBef>
              <a:spcAft>
                <a:spcPts val="0"/>
              </a:spcAft>
              <a:buNone/>
              <a:defRPr sz="3000" b="0" i="0" u="none" strike="noStrike" cap="none">
                <a:solidFill>
                  <a:schemeClr val="dk1"/>
                </a:solidFill>
                <a:latin typeface="Rockwell"/>
                <a:ea typeface="Rockwell"/>
                <a:cs typeface="Rockwell"/>
                <a:sym typeface="Rockwell"/>
              </a:defRPr>
            </a:lvl5pPr>
            <a:lvl6pPr marL="457200" marR="0" lvl="5" indent="0" algn="ctr" rtl="0">
              <a:spcBef>
                <a:spcPts val="0"/>
              </a:spcBef>
              <a:spcAft>
                <a:spcPts val="0"/>
              </a:spcAft>
              <a:buNone/>
              <a:defRPr sz="3000" b="0" i="0" u="none" strike="noStrike" cap="none">
                <a:solidFill>
                  <a:schemeClr val="dk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dk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dk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dk1"/>
                </a:solidFill>
                <a:latin typeface="Rockwell"/>
                <a:ea typeface="Rockwell"/>
                <a:cs typeface="Rockwell"/>
                <a:sym typeface="Rockwell"/>
              </a:defRPr>
            </a:lvl9pPr>
          </a:lstStyle>
          <a:p>
            <a:endParaRPr/>
          </a:p>
        </p:txBody>
      </p:sp>
      <p:sp>
        <p:nvSpPr>
          <p:cNvPr id="14" name="Shape 14"/>
          <p:cNvSpPr txBox="1">
            <a:spLocks noGrp="1"/>
          </p:cNvSpPr>
          <p:nvPr>
            <p:ph type="body" idx="1"/>
          </p:nvPr>
        </p:nvSpPr>
        <p:spPr>
          <a:xfrm>
            <a:off x="431370" y="2420888"/>
            <a:ext cx="5856650" cy="792087"/>
          </a:xfrm>
          <a:prstGeom prst="rect">
            <a:avLst/>
          </a:prstGeom>
          <a:noFill/>
          <a:ln>
            <a:noFill/>
          </a:ln>
        </p:spPr>
        <p:txBody>
          <a:bodyPr lIns="91425" tIns="91425" rIns="91425" bIns="91425" anchor="t" anchorCtr="0"/>
          <a:lstStyle>
            <a:lvl1pPr marL="0" marR="0" lvl="0" indent="0" algn="l" rtl="0">
              <a:lnSpc>
                <a:spcPct val="80000"/>
              </a:lnSpc>
              <a:spcBef>
                <a:spcPts val="400"/>
              </a:spcBef>
              <a:spcAft>
                <a:spcPts val="0"/>
              </a:spcAft>
              <a:buClr>
                <a:schemeClr val="lt1"/>
              </a:buClr>
              <a:buFont typeface="Nunito"/>
              <a:buNone/>
              <a:defRPr sz="2000" b="0" i="0" u="none" strike="noStrike" cap="none">
                <a:solidFill>
                  <a:schemeClr val="lt1"/>
                </a:solidFill>
                <a:latin typeface="Arial"/>
                <a:ea typeface="Arial"/>
                <a:cs typeface="Arial"/>
                <a:sym typeface="Arial"/>
              </a:defRPr>
            </a:lvl1pPr>
            <a:lvl2pPr marL="0" marR="0" lvl="1" indent="0" algn="l" rtl="0">
              <a:spcBef>
                <a:spcPts val="320"/>
              </a:spcBef>
              <a:spcAft>
                <a:spcPts val="0"/>
              </a:spcAft>
              <a:buClr>
                <a:schemeClr val="lt1"/>
              </a:buClr>
              <a:buFont typeface="Nunito"/>
              <a:buNone/>
              <a:defRPr sz="1600" b="0" i="0" u="none" strike="noStrike" cap="none">
                <a:solidFill>
                  <a:schemeClr val="lt1"/>
                </a:solidFill>
                <a:latin typeface="Arial"/>
                <a:ea typeface="Arial"/>
                <a:cs typeface="Arial"/>
                <a:sym typeface="Arial"/>
              </a:defRPr>
            </a:lvl2pPr>
            <a:lvl3pPr marL="914400" marR="0" lvl="2" indent="0" algn="l" rtl="0">
              <a:spcBef>
                <a:spcPts val="360"/>
              </a:spcBef>
              <a:spcAft>
                <a:spcPts val="0"/>
              </a:spcAft>
              <a:buClr>
                <a:schemeClr val="dk1"/>
              </a:buClr>
              <a:buFont typeface="Nunito"/>
              <a:buNone/>
              <a:defRPr sz="18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5" name="Shape 15" descr="value.wmf"/>
          <p:cNvPicPr preferRelativeResize="0"/>
          <p:nvPr/>
        </p:nvPicPr>
        <p:blipFill rotWithShape="1">
          <a:blip r:embed="rId3">
            <a:alphaModFix/>
          </a:blip>
          <a:srcRect/>
          <a:stretch/>
        </p:blipFill>
        <p:spPr>
          <a:xfrm>
            <a:off x="9936427" y="5617067"/>
            <a:ext cx="1678656" cy="817241"/>
          </a:xfrm>
          <a:prstGeom prst="rect">
            <a:avLst/>
          </a:prstGeom>
          <a:noFill/>
          <a:ln>
            <a:noFill/>
          </a:ln>
        </p:spPr>
      </p:pic>
      <p:pic>
        <p:nvPicPr>
          <p:cNvPr id="16" name="Shape 16" descr="Softtek-White.wmf"/>
          <p:cNvPicPr preferRelativeResize="0"/>
          <p:nvPr/>
        </p:nvPicPr>
        <p:blipFill rotWithShape="1">
          <a:blip r:embed="rId4">
            <a:alphaModFix/>
          </a:blip>
          <a:srcRect/>
          <a:stretch/>
        </p:blipFill>
        <p:spPr>
          <a:xfrm>
            <a:off x="615289" y="5481682"/>
            <a:ext cx="2496277" cy="958850"/>
          </a:xfrm>
          <a:prstGeom prst="rect">
            <a:avLst/>
          </a:prstGeom>
          <a:noFill/>
          <a:ln>
            <a:noFill/>
          </a:ln>
        </p:spPr>
      </p:pic>
      <p:sp>
        <p:nvSpPr>
          <p:cNvPr id="17" name="Shape 17"/>
          <p:cNvSpPr/>
          <p:nvPr/>
        </p:nvSpPr>
        <p:spPr>
          <a:xfrm>
            <a:off x="431370" y="188641"/>
            <a:ext cx="6815666" cy="1444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800" b="0" i="0" u="none" strike="noStrike" cap="none">
                <a:solidFill>
                  <a:srgbClr val="FFFFFF"/>
                </a:solidFill>
                <a:latin typeface="Arial"/>
                <a:ea typeface="Arial"/>
                <a:cs typeface="Arial"/>
                <a:sym typeface="Arial"/>
              </a:rPr>
              <a:t>Todos los Derechos Reservados © Valores Corporativos Softtek S.A. de C.V. 2015. Confidencial.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7"/>
        <p:cNvGrpSpPr/>
        <p:nvPr/>
      </p:nvGrpSpPr>
      <p:grpSpPr>
        <a:xfrm>
          <a:off x="0" y="0"/>
          <a:ext cx="0" cy="0"/>
          <a:chOff x="0" y="0"/>
          <a:chExt cx="0" cy="0"/>
        </a:xfrm>
      </p:grpSpPr>
      <p:sp>
        <p:nvSpPr>
          <p:cNvPr id="88" name="Shape 88"/>
          <p:cNvSpPr/>
          <p:nvPr/>
        </p:nvSpPr>
        <p:spPr>
          <a:xfrm>
            <a:off x="3177" y="6400800"/>
            <a:ext cx="12188824"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7" y="6334316"/>
            <a:ext cx="12188824"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0" name="Shape 90"/>
          <p:cNvSpPr txBox="1">
            <a:spLocks noGrp="1"/>
          </p:cNvSpPr>
          <p:nvPr>
            <p:ph type="ctrTitle"/>
          </p:nvPr>
        </p:nvSpPr>
        <p:spPr>
          <a:xfrm>
            <a:off x="1097279" y="758952"/>
            <a:ext cx="10058399" cy="3566159"/>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None/>
              <a:defRPr sz="8000" b="0" i="0" u="none" strike="noStrike" cap="none">
                <a:solidFill>
                  <a:srgbClr val="484C4E"/>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91" name="Shape 91"/>
          <p:cNvSpPr txBox="1">
            <a:spLocks noGrp="1"/>
          </p:cNvSpPr>
          <p:nvPr>
            <p:ph type="subTitle" idx="1"/>
          </p:nvPr>
        </p:nvSpPr>
        <p:spPr>
          <a:xfrm>
            <a:off x="1100050" y="4455619"/>
            <a:ext cx="10058399" cy="1143000"/>
          </a:xfrm>
          <a:prstGeom prst="rect">
            <a:avLst/>
          </a:prstGeom>
          <a:noFill/>
          <a:ln>
            <a:noFill/>
          </a:ln>
        </p:spPr>
        <p:txBody>
          <a:bodyPr lIns="91425" tIns="91425" rIns="91425" bIns="91425" anchor="t" anchorCtr="0"/>
          <a:lstStyle>
            <a:lvl1pPr marL="0" marR="0" lvl="0" indent="0" algn="l" rtl="0">
              <a:spcBef>
                <a:spcPts val="480"/>
              </a:spcBef>
              <a:spcAft>
                <a:spcPts val="0"/>
              </a:spcAft>
              <a:buClr>
                <a:schemeClr val="dk2"/>
              </a:buClr>
              <a:buFont typeface="Nunito"/>
              <a:buNone/>
              <a:defRPr sz="2400" b="0" i="0" u="none" strike="noStrike" cap="none">
                <a:solidFill>
                  <a:schemeClr val="dk2"/>
                </a:solidFill>
                <a:latin typeface="Calibri"/>
                <a:ea typeface="Calibri"/>
                <a:cs typeface="Calibri"/>
                <a:sym typeface="Calibri"/>
              </a:defRPr>
            </a:lvl1pPr>
            <a:lvl2pPr marL="457189" marR="0" lvl="1" indent="-12689" algn="ctr" rtl="0">
              <a:spcBef>
                <a:spcPts val="480"/>
              </a:spcBef>
              <a:spcAft>
                <a:spcPts val="0"/>
              </a:spcAft>
              <a:buClr>
                <a:srgbClr val="5D6063"/>
              </a:buClr>
              <a:buFont typeface="Nunito"/>
              <a:buNone/>
              <a:defRPr sz="2400" b="0" i="0" u="none" strike="noStrike" cap="none">
                <a:solidFill>
                  <a:srgbClr val="5D6063"/>
                </a:solidFill>
                <a:latin typeface="Arial"/>
                <a:ea typeface="Arial"/>
                <a:cs typeface="Arial"/>
                <a:sym typeface="Arial"/>
              </a:defRPr>
            </a:lvl2pPr>
            <a:lvl3pPr marL="914377" marR="0" lvl="2" indent="-12677" algn="ctr" rtl="0">
              <a:spcBef>
                <a:spcPts val="480"/>
              </a:spcBef>
              <a:spcAft>
                <a:spcPts val="0"/>
              </a:spcAft>
              <a:buClr>
                <a:srgbClr val="5D6063"/>
              </a:buClr>
              <a:buFont typeface="Nunito"/>
              <a:buNone/>
              <a:defRPr sz="2400" b="0" i="0" u="none" strike="noStrike" cap="none">
                <a:solidFill>
                  <a:srgbClr val="5D6063"/>
                </a:solidFill>
                <a:latin typeface="Arial"/>
                <a:ea typeface="Arial"/>
                <a:cs typeface="Arial"/>
                <a:sym typeface="Arial"/>
              </a:defRPr>
            </a:lvl3pPr>
            <a:lvl4pPr marL="1371566" marR="0" lvl="3" indent="-12665" algn="ctr" rtl="0">
              <a:spcBef>
                <a:spcPts val="400"/>
              </a:spcBef>
              <a:spcAft>
                <a:spcPts val="0"/>
              </a:spcAft>
              <a:buClr>
                <a:srgbClr val="5D6063"/>
              </a:buClr>
              <a:buFont typeface="Nunito"/>
              <a:buNone/>
              <a:defRPr sz="2000" b="0" i="0" u="none" strike="noStrike" cap="none">
                <a:solidFill>
                  <a:srgbClr val="5D6063"/>
                </a:solidFill>
                <a:latin typeface="Arial"/>
                <a:ea typeface="Arial"/>
                <a:cs typeface="Arial"/>
                <a:sym typeface="Arial"/>
              </a:defRPr>
            </a:lvl4pPr>
            <a:lvl5pPr marL="1828754" marR="0" lvl="4" indent="-12654" algn="ctr" rtl="0">
              <a:spcBef>
                <a:spcPts val="400"/>
              </a:spcBef>
              <a:spcAft>
                <a:spcPts val="0"/>
              </a:spcAft>
              <a:buClr>
                <a:schemeClr val="dk1"/>
              </a:buClr>
              <a:buFont typeface="Nunito"/>
              <a:buNone/>
              <a:defRPr sz="2000" b="0" i="0" u="none" strike="noStrike" cap="none">
                <a:solidFill>
                  <a:schemeClr val="dk1"/>
                </a:solidFill>
                <a:latin typeface="Arial"/>
                <a:ea typeface="Arial"/>
                <a:cs typeface="Arial"/>
                <a:sym typeface="Arial"/>
              </a:defRPr>
            </a:lvl5pPr>
            <a:lvl6pPr marL="2285943" marR="0" lvl="5" indent="-12643" algn="ctr"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131" marR="0" lvl="6" indent="-12631" algn="ctr"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320" marR="0" lvl="7" indent="-12619" algn="ctr"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509" marR="0" lvl="8" indent="-12608" algn="ctr"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dt" idx="10"/>
          </p:nvPr>
        </p:nvSpPr>
        <p:spPr>
          <a:xfrm>
            <a:off x="1097282" y="6459785"/>
            <a:ext cx="2472271"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ftr" idx="11"/>
          </p:nvPr>
        </p:nvSpPr>
        <p:spPr>
          <a:xfrm>
            <a:off x="3686185" y="6459785"/>
            <a:ext cx="4822803"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1333" b="1" i="0" u="none" strike="noStrike" cap="none">
                <a:solidFill>
                  <a:schemeClr val="dk2"/>
                </a:solidFill>
                <a:latin typeface="Arial"/>
                <a:ea typeface="Arial"/>
                <a:cs typeface="Arial"/>
                <a:sym typeface="Arial"/>
              </a:rPr>
              <a:t>‹#›</a:t>
            </a:fld>
            <a:endParaRPr lang="es-MX" sz="1333" b="1" i="0" u="none" strike="noStrike" cap="none">
              <a:solidFill>
                <a:schemeClr val="dk2"/>
              </a:solidFill>
              <a:latin typeface="Arial"/>
              <a:ea typeface="Arial"/>
              <a:cs typeface="Arial"/>
              <a:sym typeface="Arial"/>
            </a:endParaRPr>
          </a:p>
        </p:txBody>
      </p:sp>
      <p:cxnSp>
        <p:nvCxnSpPr>
          <p:cNvPr id="95" name="Shape 95"/>
          <p:cNvCxnSpPr/>
          <p:nvPr/>
        </p:nvCxnSpPr>
        <p:spPr>
          <a:xfrm>
            <a:off x="1207658" y="4343400"/>
            <a:ext cx="9875520" cy="0"/>
          </a:xfrm>
          <a:prstGeom prst="straightConnector1">
            <a:avLst/>
          </a:prstGeom>
          <a:noFill/>
          <a:ln w="9525" cap="flat" cmpd="sng">
            <a:solidFill>
              <a:srgbClr val="90959A"/>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98" name="Shape 98"/>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lstStyle>
            <a:lvl1pPr marL="126000" marR="0" lvl="0" indent="-11700" algn="l" rtl="0">
              <a:spcBef>
                <a:spcPts val="0"/>
              </a:spcBef>
              <a:spcAft>
                <a:spcPts val="0"/>
              </a:spcAft>
              <a:buClr>
                <a:srgbClr val="5D6063"/>
              </a:buClr>
              <a:buSzPct val="100000"/>
              <a:buFont typeface="Nunito"/>
              <a:buChar char="›"/>
              <a:defRPr sz="1800" b="0" i="0" u="none" strike="noStrike" cap="none">
                <a:solidFill>
                  <a:srgbClr val="5D6063"/>
                </a:solidFill>
                <a:latin typeface="Arial"/>
                <a:ea typeface="Arial"/>
                <a:cs typeface="Arial"/>
                <a:sym typeface="Arial"/>
              </a:defRPr>
            </a:lvl1pPr>
            <a:lvl2pPr marL="540000" marR="0" lvl="1" indent="-82799" algn="l" rtl="0">
              <a:spcBef>
                <a:spcPts val="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a:t>
            </a:fld>
            <a:endParaRPr lang="es-MX" sz="800" b="1" i="0" u="none" strike="noStrike" cap="none">
              <a:solidFill>
                <a:schemeClr val="accent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lums">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09600" y="1339994"/>
            <a:ext cx="5384799" cy="4964815"/>
          </a:xfrm>
          <a:prstGeom prst="rect">
            <a:avLst/>
          </a:prstGeom>
          <a:noFill/>
          <a:ln>
            <a:noFill/>
          </a:ln>
        </p:spPr>
        <p:txBody>
          <a:bodyPr lIns="91425" tIns="91425" rIns="91425" bIns="91425" anchor="t" anchorCtr="0"/>
          <a:lstStyle>
            <a:lvl1pPr marL="126000" marR="0" lvl="0" indent="-11700" algn="l" rtl="0">
              <a:lnSpc>
                <a:spcPct val="100000"/>
              </a:lnSpc>
              <a:spcBef>
                <a:spcPts val="360"/>
              </a:spcBef>
              <a:spcAft>
                <a:spcPts val="0"/>
              </a:spcAft>
              <a:buClr>
                <a:srgbClr val="5D6063"/>
              </a:buClr>
              <a:buSzPct val="100000"/>
              <a:buFont typeface="Merriweather Sans"/>
              <a:buChar char="›"/>
              <a:defRPr sz="1800" b="0" i="0" u="none" strike="noStrike" cap="none">
                <a:solidFill>
                  <a:srgbClr val="5D6063"/>
                </a:solidFill>
                <a:latin typeface="Arial"/>
                <a:ea typeface="Arial"/>
                <a:cs typeface="Arial"/>
                <a:sym typeface="Arial"/>
              </a:defRPr>
            </a:lvl1pPr>
            <a:lvl2pPr marL="540000" marR="0" lvl="1" indent="-82799" algn="l" rtl="0">
              <a:lnSpc>
                <a:spcPct val="100000"/>
              </a:lnSpc>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lnSpc>
                <a:spcPct val="100000"/>
              </a:lnSpc>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73025" algn="l" rtl="0">
              <a:lnSpc>
                <a:spcPct val="100000"/>
              </a:lnSpc>
              <a:spcBef>
                <a:spcPts val="360"/>
              </a:spcBef>
              <a:spcAft>
                <a:spcPts val="0"/>
              </a:spcAft>
              <a:buClr>
                <a:srgbClr val="5D6063"/>
              </a:buClr>
              <a:buSzPct val="100000"/>
              <a:buFont typeface="Nunito"/>
              <a:buChar char="›"/>
              <a:defRPr sz="1800" b="0" i="0" u="none" strike="noStrike" cap="none">
                <a:solidFill>
                  <a:srgbClr val="5D6063"/>
                </a:solidFill>
                <a:latin typeface="Arial"/>
                <a:ea typeface="Arial"/>
                <a:cs typeface="Arial"/>
                <a:sym typeface="Arial"/>
              </a:defRPr>
            </a:lvl4pPr>
            <a:lvl5pPr marL="1079500" marR="0" lvl="4" indent="25400" algn="l" rtl="0">
              <a:spcBef>
                <a:spcPts val="360"/>
              </a:spcBef>
              <a:spcAft>
                <a:spcPts val="0"/>
              </a:spcAft>
              <a:buClr>
                <a:schemeClr val="dk1"/>
              </a:buClr>
              <a:buSzPct val="100000"/>
              <a:buFont typeface="Nunito"/>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2"/>
          </p:nvPr>
        </p:nvSpPr>
        <p:spPr>
          <a:xfrm>
            <a:off x="6197600" y="1339994"/>
            <a:ext cx="5384799" cy="4964815"/>
          </a:xfrm>
          <a:prstGeom prst="rect">
            <a:avLst/>
          </a:prstGeom>
          <a:noFill/>
          <a:ln>
            <a:noFill/>
          </a:ln>
        </p:spPr>
        <p:txBody>
          <a:bodyPr lIns="91425" tIns="91425" rIns="91425" bIns="91425" anchor="t" anchorCtr="0"/>
          <a:lstStyle>
            <a:lvl1pPr marL="126000" marR="0" lvl="0" indent="-11700" algn="l" rtl="0">
              <a:spcBef>
                <a:spcPts val="360"/>
              </a:spcBef>
              <a:spcAft>
                <a:spcPts val="0"/>
              </a:spcAft>
              <a:buClr>
                <a:srgbClr val="5D6063"/>
              </a:buClr>
              <a:buSzPct val="100000"/>
              <a:buFont typeface="Nunito"/>
              <a:buChar char="›"/>
              <a:defRPr sz="18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73025" algn="l" rtl="0">
              <a:spcBef>
                <a:spcPts val="360"/>
              </a:spcBef>
              <a:spcAft>
                <a:spcPts val="0"/>
              </a:spcAft>
              <a:buClr>
                <a:srgbClr val="5D6063"/>
              </a:buClr>
              <a:buSzPct val="100000"/>
              <a:buFont typeface="Nunito"/>
              <a:buChar char="›"/>
              <a:defRPr sz="1800" b="0" i="0" u="none" strike="noStrike" cap="none">
                <a:solidFill>
                  <a:srgbClr val="5D6063"/>
                </a:solidFill>
                <a:latin typeface="Arial"/>
                <a:ea typeface="Arial"/>
                <a:cs typeface="Arial"/>
                <a:sym typeface="Arial"/>
              </a:defRPr>
            </a:lvl4pPr>
            <a:lvl5pPr marL="1079500" marR="0" lvl="4" indent="25400" algn="l" rtl="0">
              <a:spcBef>
                <a:spcPts val="360"/>
              </a:spcBef>
              <a:spcAft>
                <a:spcPts val="0"/>
              </a:spcAft>
              <a:buClr>
                <a:schemeClr val="dk1"/>
              </a:buClr>
              <a:buSzPct val="100000"/>
              <a:buFont typeface="Nunito"/>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title"/>
          </p:nvPr>
        </p:nvSpPr>
        <p:spPr>
          <a:xfrm>
            <a:off x="609600" y="192088"/>
            <a:ext cx="9592572"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113" name="Shape 113"/>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ick Message_01">
    <p:spTree>
      <p:nvGrpSpPr>
        <p:cNvPr id="1" name="Shape 114"/>
        <p:cNvGrpSpPr/>
        <p:nvPr/>
      </p:nvGrpSpPr>
      <p:grpSpPr>
        <a:xfrm>
          <a:off x="0" y="0"/>
          <a:ext cx="0" cy="0"/>
          <a:chOff x="0" y="0"/>
          <a:chExt cx="0" cy="0"/>
        </a:xfrm>
      </p:grpSpPr>
      <p:sp>
        <p:nvSpPr>
          <p:cNvPr id="115" name="Shape 115"/>
          <p:cNvSpPr/>
          <p:nvPr/>
        </p:nvSpPr>
        <p:spPr>
          <a:xfrm>
            <a:off x="0" y="2204864"/>
            <a:ext cx="12192000" cy="2880320"/>
          </a:xfrm>
          <a:prstGeom prst="rect">
            <a:avLst/>
          </a:prstGeom>
          <a:gradFill>
            <a:gsLst>
              <a:gs pos="0">
                <a:srgbClr val="3F358B"/>
              </a:gs>
              <a:gs pos="100000">
                <a:srgbClr val="25BBD4"/>
              </a:gs>
            </a:gsLst>
            <a:lin ang="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6" name="Shape 116"/>
          <p:cNvSpPr txBox="1">
            <a:spLocks noGrp="1"/>
          </p:cNvSpPr>
          <p:nvPr>
            <p:ph type="body" idx="1"/>
          </p:nvPr>
        </p:nvSpPr>
        <p:spPr>
          <a:xfrm>
            <a:off x="618066" y="2348880"/>
            <a:ext cx="10955235" cy="2511187"/>
          </a:xfrm>
          <a:prstGeom prst="rect">
            <a:avLst/>
          </a:prstGeom>
          <a:noFill/>
          <a:ln>
            <a:noFill/>
          </a:ln>
        </p:spPr>
        <p:txBody>
          <a:bodyPr lIns="91425" tIns="91425" rIns="91425" bIns="91425" anchor="ctr" anchorCtr="0"/>
          <a:lstStyle>
            <a:lvl1pPr marL="126000" marR="0" lvl="0" indent="-126000" algn="ctr" rtl="0">
              <a:lnSpc>
                <a:spcPct val="80000"/>
              </a:lnSpc>
              <a:spcBef>
                <a:spcPts val="640"/>
              </a:spcBef>
              <a:spcAft>
                <a:spcPts val="0"/>
              </a:spcAft>
              <a:buClr>
                <a:schemeClr val="lt2"/>
              </a:buClr>
              <a:buFont typeface="Nunito"/>
              <a:buNone/>
              <a:defRPr sz="3200" b="0" i="0" u="none" strike="noStrike" cap="none">
                <a:solidFill>
                  <a:schemeClr val="lt2"/>
                </a:solidFill>
                <a:latin typeface="Arial"/>
                <a:ea typeface="Arial"/>
                <a:cs typeface="Arial"/>
                <a:sym typeface="Arial"/>
              </a:defRPr>
            </a:lvl1pPr>
            <a:lvl2pPr marL="540000" marR="0" lvl="1" indent="-184399"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2pPr>
            <a:lvl3pPr marL="715963" marR="0" lvl="2" indent="-182562"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3pPr>
            <a:lvl4pPr marL="923925" marR="0" lvl="3" indent="-187325"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4pPr>
            <a:lvl5pPr marL="1079500" marR="0" lvl="4" indent="-88900"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title"/>
          </p:nvPr>
        </p:nvSpPr>
        <p:spPr>
          <a:xfrm>
            <a:off x="609600" y="192088"/>
            <a:ext cx="9592572"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118" name="Shape 118"/>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ick Message_02">
    <p:spTree>
      <p:nvGrpSpPr>
        <p:cNvPr id="1" name="Shape 119"/>
        <p:cNvGrpSpPr/>
        <p:nvPr/>
      </p:nvGrpSpPr>
      <p:grpSpPr>
        <a:xfrm>
          <a:off x="0" y="0"/>
          <a:ext cx="0" cy="0"/>
          <a:chOff x="0" y="0"/>
          <a:chExt cx="0" cy="0"/>
        </a:xfrm>
      </p:grpSpPr>
      <p:sp>
        <p:nvSpPr>
          <p:cNvPr id="120" name="Shape 120"/>
          <p:cNvSpPr/>
          <p:nvPr/>
        </p:nvSpPr>
        <p:spPr>
          <a:xfrm>
            <a:off x="0" y="2204864"/>
            <a:ext cx="12192000" cy="2880320"/>
          </a:xfrm>
          <a:prstGeom prst="rect">
            <a:avLst/>
          </a:prstGeom>
          <a:gradFill>
            <a:gsLst>
              <a:gs pos="0">
                <a:srgbClr val="3AC791"/>
              </a:gs>
              <a:gs pos="100000">
                <a:srgbClr val="276B9B"/>
              </a:gs>
            </a:gsLst>
            <a:lin ang="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Shape 121"/>
          <p:cNvSpPr txBox="1">
            <a:spLocks noGrp="1"/>
          </p:cNvSpPr>
          <p:nvPr>
            <p:ph type="body" idx="1"/>
          </p:nvPr>
        </p:nvSpPr>
        <p:spPr>
          <a:xfrm>
            <a:off x="618066" y="2348880"/>
            <a:ext cx="10955235" cy="2511187"/>
          </a:xfrm>
          <a:prstGeom prst="rect">
            <a:avLst/>
          </a:prstGeom>
          <a:noFill/>
          <a:ln>
            <a:noFill/>
          </a:ln>
        </p:spPr>
        <p:txBody>
          <a:bodyPr lIns="91425" tIns="91425" rIns="91425" bIns="91425" anchor="ctr" anchorCtr="0"/>
          <a:lstStyle>
            <a:lvl1pPr marL="126000" marR="0" lvl="0" indent="-126000" algn="ctr" rtl="0">
              <a:lnSpc>
                <a:spcPct val="80000"/>
              </a:lnSpc>
              <a:spcBef>
                <a:spcPts val="640"/>
              </a:spcBef>
              <a:spcAft>
                <a:spcPts val="0"/>
              </a:spcAft>
              <a:buClr>
                <a:schemeClr val="lt2"/>
              </a:buClr>
              <a:buFont typeface="Nunito"/>
              <a:buNone/>
              <a:defRPr sz="3200" b="0" i="0" u="none" strike="noStrike" cap="none">
                <a:solidFill>
                  <a:schemeClr val="lt2"/>
                </a:solidFill>
                <a:latin typeface="Arial"/>
                <a:ea typeface="Arial"/>
                <a:cs typeface="Arial"/>
                <a:sym typeface="Arial"/>
              </a:defRPr>
            </a:lvl1pPr>
            <a:lvl2pPr marL="540000" marR="0" lvl="1" indent="-184399"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2pPr>
            <a:lvl3pPr marL="715963" marR="0" lvl="2" indent="-182562"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3pPr>
            <a:lvl4pPr marL="923925" marR="0" lvl="3" indent="-187325"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4pPr>
            <a:lvl5pPr marL="1079500" marR="0" lvl="4" indent="-88900" algn="ctr" rtl="0">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title"/>
          </p:nvPr>
        </p:nvSpPr>
        <p:spPr>
          <a:xfrm>
            <a:off x="609600" y="192088"/>
            <a:ext cx="9592572"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123" name="Shape 123"/>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hart">
    <p:spTree>
      <p:nvGrpSpPr>
        <p:cNvPr id="1" name="Shape 124"/>
        <p:cNvGrpSpPr/>
        <p:nvPr/>
      </p:nvGrpSpPr>
      <p:grpSpPr>
        <a:xfrm>
          <a:off x="0" y="0"/>
          <a:ext cx="0" cy="0"/>
          <a:chOff x="0" y="0"/>
          <a:chExt cx="0" cy="0"/>
        </a:xfrm>
      </p:grpSpPr>
      <p:sp>
        <p:nvSpPr>
          <p:cNvPr id="125" name="Shape 125"/>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sp>
        <p:nvSpPr>
          <p:cNvPr id="126" name="Shape 126"/>
          <p:cNvSpPr txBox="1">
            <a:spLocks noGrp="1"/>
          </p:cNvSpPr>
          <p:nvPr>
            <p:ph type="title"/>
          </p:nvPr>
        </p:nvSpPr>
        <p:spPr>
          <a:xfrm>
            <a:off x="609600" y="192088"/>
            <a:ext cx="9592733"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cxnSp>
        <p:nvCxnSpPr>
          <p:cNvPr id="127" name="Shape 127"/>
          <p:cNvCxnSpPr/>
          <p:nvPr/>
        </p:nvCxnSpPr>
        <p:spPr>
          <a:xfrm rot="10800000">
            <a:off x="623391" y="3645024"/>
            <a:ext cx="4320480" cy="422"/>
          </a:xfrm>
          <a:prstGeom prst="straightConnector1">
            <a:avLst/>
          </a:prstGeom>
          <a:noFill/>
          <a:ln w="25400" cap="flat" cmpd="sng">
            <a:solidFill>
              <a:srgbClr val="90959A"/>
            </a:solidFill>
            <a:prstDash val="dot"/>
            <a:round/>
            <a:headEnd type="none" w="med" len="med"/>
            <a:tailEnd type="none" w="med" len="med"/>
          </a:ln>
        </p:spPr>
      </p:cxnSp>
      <p:cxnSp>
        <p:nvCxnSpPr>
          <p:cNvPr id="128" name="Shape 128"/>
          <p:cNvCxnSpPr/>
          <p:nvPr/>
        </p:nvCxnSpPr>
        <p:spPr>
          <a:xfrm rot="10800000">
            <a:off x="7056106" y="3645024"/>
            <a:ext cx="4320480" cy="422"/>
          </a:xfrm>
          <a:prstGeom prst="straightConnector1">
            <a:avLst/>
          </a:prstGeom>
          <a:noFill/>
          <a:ln w="25400" cap="flat" cmpd="sng">
            <a:solidFill>
              <a:srgbClr val="90959A"/>
            </a:solidFill>
            <a:prstDash val="dot"/>
            <a:round/>
            <a:headEnd type="none" w="med" len="med"/>
            <a:tailEnd type="none" w="med" len="med"/>
          </a:ln>
        </p:spPr>
      </p:cxnSp>
      <p:cxnSp>
        <p:nvCxnSpPr>
          <p:cNvPr id="129" name="Shape 129"/>
          <p:cNvCxnSpPr/>
          <p:nvPr/>
        </p:nvCxnSpPr>
        <p:spPr>
          <a:xfrm>
            <a:off x="5999989" y="1268759"/>
            <a:ext cx="0" cy="1728191"/>
          </a:xfrm>
          <a:prstGeom prst="straightConnector1">
            <a:avLst/>
          </a:prstGeom>
          <a:noFill/>
          <a:ln w="25400" cap="flat" cmpd="sng">
            <a:solidFill>
              <a:srgbClr val="90959A"/>
            </a:solidFill>
            <a:prstDash val="dot"/>
            <a:round/>
            <a:headEnd type="none" w="med" len="med"/>
            <a:tailEnd type="none" w="med" len="med"/>
          </a:ln>
        </p:spPr>
      </p:cxnSp>
      <p:cxnSp>
        <p:nvCxnSpPr>
          <p:cNvPr id="130" name="Shape 130"/>
          <p:cNvCxnSpPr/>
          <p:nvPr/>
        </p:nvCxnSpPr>
        <p:spPr>
          <a:xfrm>
            <a:off x="5999989" y="4293096"/>
            <a:ext cx="0" cy="1728191"/>
          </a:xfrm>
          <a:prstGeom prst="straightConnector1">
            <a:avLst/>
          </a:prstGeom>
          <a:noFill/>
          <a:ln w="25400" cap="flat" cmpd="sng">
            <a:solidFill>
              <a:srgbClr val="90959A"/>
            </a:solidFill>
            <a:prstDash val="dot"/>
            <a:round/>
            <a:headEnd type="none" w="med" len="med"/>
            <a:tailEnd type="none" w="med" len="med"/>
          </a:ln>
        </p:spPr>
      </p:cxnSp>
      <p:sp>
        <p:nvSpPr>
          <p:cNvPr id="131" name="Shape 131"/>
          <p:cNvSpPr txBox="1">
            <a:spLocks noGrp="1"/>
          </p:cNvSpPr>
          <p:nvPr>
            <p:ph type="body" idx="1"/>
          </p:nvPr>
        </p:nvSpPr>
        <p:spPr>
          <a:xfrm>
            <a:off x="624418" y="1340421"/>
            <a:ext cx="5183550" cy="2160586"/>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body" idx="2"/>
          </p:nvPr>
        </p:nvSpPr>
        <p:spPr>
          <a:xfrm>
            <a:off x="6192012" y="1340421"/>
            <a:ext cx="5279561" cy="2160586"/>
          </a:xfrm>
          <a:prstGeom prst="rect">
            <a:avLst/>
          </a:prstGeom>
          <a:noFill/>
          <a:ln>
            <a:noFill/>
          </a:ln>
        </p:spPr>
        <p:txBody>
          <a:bodyPr lIns="91425" tIns="91425" rIns="91425" bIns="91425" anchor="t" anchorCtr="0"/>
          <a:lstStyle>
            <a:lvl1pPr marL="0" marR="0" lvl="0" indent="0" algn="r"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body" idx="3"/>
          </p:nvPr>
        </p:nvSpPr>
        <p:spPr>
          <a:xfrm>
            <a:off x="624418" y="3789041"/>
            <a:ext cx="5183550" cy="2160586"/>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body" idx="4"/>
          </p:nvPr>
        </p:nvSpPr>
        <p:spPr>
          <a:xfrm>
            <a:off x="6192012" y="3789041"/>
            <a:ext cx="5279561" cy="2160586"/>
          </a:xfrm>
          <a:prstGeom prst="rect">
            <a:avLst/>
          </a:prstGeom>
          <a:noFill/>
          <a:ln>
            <a:noFill/>
          </a:ln>
        </p:spPr>
        <p:txBody>
          <a:bodyPr lIns="91425" tIns="91425" rIns="91425" bIns="91425" anchor="t" anchorCtr="0"/>
          <a:lstStyle>
            <a:lvl1pPr marL="0" marR="0" lvl="0" indent="0" algn="r"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5" name="Shape 135"/>
          <p:cNvSpPr/>
          <p:nvPr/>
        </p:nvSpPr>
        <p:spPr>
          <a:xfrm>
            <a:off x="4751851" y="2708919"/>
            <a:ext cx="2496277" cy="1872207"/>
          </a:xfrm>
          <a:prstGeom prst="ellipse">
            <a:avLst/>
          </a:prstGeom>
          <a:solidFill>
            <a:srgbClr val="3AC791"/>
          </a:solidFill>
          <a:ln w="381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s-MX" sz="1800">
                <a:solidFill>
                  <a:schemeClr val="lt1"/>
                </a:solidFill>
                <a:latin typeface="Arial"/>
                <a:ea typeface="Arial"/>
                <a:cs typeface="Arial"/>
                <a:sym typeface="Arial"/>
              </a:rPr>
              <a:t> </a:t>
            </a:r>
          </a:p>
        </p:txBody>
      </p:sp>
      <p:sp>
        <p:nvSpPr>
          <p:cNvPr id="136" name="Shape 136"/>
          <p:cNvSpPr txBox="1">
            <a:spLocks noGrp="1"/>
          </p:cNvSpPr>
          <p:nvPr>
            <p:ph type="body" idx="5"/>
          </p:nvPr>
        </p:nvSpPr>
        <p:spPr>
          <a:xfrm>
            <a:off x="4943873" y="3002293"/>
            <a:ext cx="2135856" cy="1295969"/>
          </a:xfrm>
          <a:prstGeom prst="rect">
            <a:avLst/>
          </a:prstGeom>
          <a:noFill/>
          <a:ln>
            <a:noFill/>
          </a:ln>
        </p:spPr>
        <p:txBody>
          <a:bodyPr lIns="91425" tIns="91425" rIns="91425" bIns="91425" anchor="ctr" anchorCtr="0"/>
          <a:lstStyle>
            <a:lvl1pPr marL="0" marR="0" lvl="0" indent="0" algn="ctr" rtl="0">
              <a:lnSpc>
                <a:spcPct val="90000"/>
              </a:lnSpc>
              <a:spcBef>
                <a:spcPts val="400"/>
              </a:spcBef>
              <a:spcAft>
                <a:spcPts val="0"/>
              </a:spcAft>
              <a:buClr>
                <a:schemeClr val="lt2"/>
              </a:buClr>
              <a:buFont typeface="Nunito"/>
              <a:buNone/>
              <a:defRPr sz="2000" b="0" i="0" u="none" strike="noStrike" cap="none">
                <a:solidFill>
                  <a:schemeClr val="lt2"/>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hart_02">
    <p:spTree>
      <p:nvGrpSpPr>
        <p:cNvPr id="1" name="Shape 137"/>
        <p:cNvGrpSpPr/>
        <p:nvPr/>
      </p:nvGrpSpPr>
      <p:grpSpPr>
        <a:xfrm>
          <a:off x="0" y="0"/>
          <a:ext cx="0" cy="0"/>
          <a:chOff x="0" y="0"/>
          <a:chExt cx="0" cy="0"/>
        </a:xfrm>
      </p:grpSpPr>
      <p:sp>
        <p:nvSpPr>
          <p:cNvPr id="138" name="Shape 138"/>
          <p:cNvSpPr/>
          <p:nvPr/>
        </p:nvSpPr>
        <p:spPr>
          <a:xfrm>
            <a:off x="719402" y="1412775"/>
            <a:ext cx="2688299" cy="792087"/>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Shape 139"/>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sp>
        <p:nvSpPr>
          <p:cNvPr id="140" name="Shape 140"/>
          <p:cNvSpPr txBox="1">
            <a:spLocks noGrp="1"/>
          </p:cNvSpPr>
          <p:nvPr>
            <p:ph type="title"/>
          </p:nvPr>
        </p:nvSpPr>
        <p:spPr>
          <a:xfrm>
            <a:off x="609600" y="192088"/>
            <a:ext cx="9592733"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141" name="Shape 141"/>
          <p:cNvSpPr txBox="1">
            <a:spLocks noGrp="1"/>
          </p:cNvSpPr>
          <p:nvPr>
            <p:ph type="body" idx="1"/>
          </p:nvPr>
        </p:nvSpPr>
        <p:spPr>
          <a:xfrm>
            <a:off x="815412" y="1484784"/>
            <a:ext cx="2400267" cy="648071"/>
          </a:xfrm>
          <a:prstGeom prst="rect">
            <a:avLst/>
          </a:prstGeom>
          <a:solidFill>
            <a:schemeClr val="accent6"/>
          </a:solidFill>
          <a:ln>
            <a:noFill/>
          </a:ln>
        </p:spPr>
        <p:txBody>
          <a:bodyPr lIns="91425" tIns="91425" rIns="91425" bIns="91425" anchor="t" anchorCtr="0"/>
          <a:lstStyle>
            <a:lvl1pPr marL="0" marR="0" lvl="0" indent="0" algn="l" rtl="0">
              <a:spcBef>
                <a:spcPts val="280"/>
              </a:spcBef>
              <a:spcAft>
                <a:spcPts val="0"/>
              </a:spcAft>
              <a:buClr>
                <a:schemeClr val="lt1"/>
              </a:buClr>
              <a:buFont typeface="Nunito"/>
              <a:buNone/>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2" name="Shape 142"/>
          <p:cNvSpPr/>
          <p:nvPr/>
        </p:nvSpPr>
        <p:spPr>
          <a:xfrm>
            <a:off x="719402" y="2348880"/>
            <a:ext cx="2688299" cy="792087"/>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sp>
        <p:nvSpPr>
          <p:cNvPr id="143" name="Shape 143"/>
          <p:cNvSpPr txBox="1">
            <a:spLocks noGrp="1"/>
          </p:cNvSpPr>
          <p:nvPr>
            <p:ph type="body" idx="2"/>
          </p:nvPr>
        </p:nvSpPr>
        <p:spPr>
          <a:xfrm>
            <a:off x="815412" y="2420889"/>
            <a:ext cx="2400267" cy="648071"/>
          </a:xfrm>
          <a:prstGeom prst="rect">
            <a:avLst/>
          </a:prstGeom>
          <a:solidFill>
            <a:schemeClr val="accent6"/>
          </a:solidFill>
          <a:ln>
            <a:noFill/>
          </a:ln>
        </p:spPr>
        <p:txBody>
          <a:bodyPr lIns="91425" tIns="91425" rIns="91425" bIns="91425" anchor="t" anchorCtr="0"/>
          <a:lstStyle>
            <a:lvl1pPr marL="0" marR="0" lvl="0" indent="0" algn="l" rtl="0">
              <a:spcBef>
                <a:spcPts val="280"/>
              </a:spcBef>
              <a:spcAft>
                <a:spcPts val="0"/>
              </a:spcAft>
              <a:buClr>
                <a:schemeClr val="lt1"/>
              </a:buClr>
              <a:buFont typeface="Nunito"/>
              <a:buNone/>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4" name="Shape 144"/>
          <p:cNvSpPr/>
          <p:nvPr/>
        </p:nvSpPr>
        <p:spPr>
          <a:xfrm>
            <a:off x="719402" y="3284983"/>
            <a:ext cx="2688299" cy="792087"/>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Shape 145"/>
          <p:cNvSpPr txBox="1">
            <a:spLocks noGrp="1"/>
          </p:cNvSpPr>
          <p:nvPr>
            <p:ph type="body" idx="3"/>
          </p:nvPr>
        </p:nvSpPr>
        <p:spPr>
          <a:xfrm>
            <a:off x="815412" y="3356992"/>
            <a:ext cx="2400267" cy="648071"/>
          </a:xfrm>
          <a:prstGeom prst="rect">
            <a:avLst/>
          </a:prstGeom>
          <a:solidFill>
            <a:schemeClr val="accent6"/>
          </a:solidFill>
          <a:ln>
            <a:noFill/>
          </a:ln>
        </p:spPr>
        <p:txBody>
          <a:bodyPr lIns="91425" tIns="91425" rIns="91425" bIns="91425" anchor="t" anchorCtr="0"/>
          <a:lstStyle>
            <a:lvl1pPr marL="0" marR="0" lvl="0" indent="0" algn="l" rtl="0">
              <a:spcBef>
                <a:spcPts val="280"/>
              </a:spcBef>
              <a:spcAft>
                <a:spcPts val="0"/>
              </a:spcAft>
              <a:buClr>
                <a:schemeClr val="lt1"/>
              </a:buClr>
              <a:buFont typeface="Nunito"/>
              <a:buNone/>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6" name="Shape 146"/>
          <p:cNvSpPr/>
          <p:nvPr/>
        </p:nvSpPr>
        <p:spPr>
          <a:xfrm>
            <a:off x="719402" y="4221087"/>
            <a:ext cx="2688299" cy="792087"/>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Shape 147"/>
          <p:cNvSpPr txBox="1">
            <a:spLocks noGrp="1"/>
          </p:cNvSpPr>
          <p:nvPr>
            <p:ph type="body" idx="4"/>
          </p:nvPr>
        </p:nvSpPr>
        <p:spPr>
          <a:xfrm>
            <a:off x="815412" y="4293096"/>
            <a:ext cx="2400267" cy="648071"/>
          </a:xfrm>
          <a:prstGeom prst="rect">
            <a:avLst/>
          </a:prstGeom>
          <a:solidFill>
            <a:schemeClr val="accent6"/>
          </a:solidFill>
          <a:ln>
            <a:noFill/>
          </a:ln>
        </p:spPr>
        <p:txBody>
          <a:bodyPr lIns="91425" tIns="91425" rIns="91425" bIns="91425" anchor="t" anchorCtr="0"/>
          <a:lstStyle>
            <a:lvl1pPr marL="0" marR="0" lvl="0" indent="0" algn="l" rtl="0">
              <a:spcBef>
                <a:spcPts val="280"/>
              </a:spcBef>
              <a:spcAft>
                <a:spcPts val="0"/>
              </a:spcAft>
              <a:buClr>
                <a:schemeClr val="lt1"/>
              </a:buClr>
              <a:buFont typeface="Nunito"/>
              <a:buNone/>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8" name="Shape 148"/>
          <p:cNvSpPr/>
          <p:nvPr/>
        </p:nvSpPr>
        <p:spPr>
          <a:xfrm>
            <a:off x="719402" y="5157192"/>
            <a:ext cx="2688299" cy="792087"/>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Shape 149"/>
          <p:cNvSpPr txBox="1">
            <a:spLocks noGrp="1"/>
          </p:cNvSpPr>
          <p:nvPr>
            <p:ph type="body" idx="5"/>
          </p:nvPr>
        </p:nvSpPr>
        <p:spPr>
          <a:xfrm>
            <a:off x="815412" y="5229201"/>
            <a:ext cx="2400267" cy="648071"/>
          </a:xfrm>
          <a:prstGeom prst="rect">
            <a:avLst/>
          </a:prstGeom>
          <a:solidFill>
            <a:schemeClr val="accent6"/>
          </a:solidFill>
          <a:ln>
            <a:noFill/>
          </a:ln>
        </p:spPr>
        <p:txBody>
          <a:bodyPr lIns="91425" tIns="91425" rIns="91425" bIns="91425" anchor="t" anchorCtr="0"/>
          <a:lstStyle>
            <a:lvl1pPr marL="0" marR="0" lvl="0" indent="0" algn="l" rtl="0">
              <a:spcBef>
                <a:spcPts val="280"/>
              </a:spcBef>
              <a:spcAft>
                <a:spcPts val="0"/>
              </a:spcAft>
              <a:buClr>
                <a:schemeClr val="lt1"/>
              </a:buClr>
              <a:buFont typeface="Nunito"/>
              <a:buNone/>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body" idx="6"/>
          </p:nvPr>
        </p:nvSpPr>
        <p:spPr>
          <a:xfrm>
            <a:off x="3695732" y="1484784"/>
            <a:ext cx="7776864" cy="648071"/>
          </a:xfrm>
          <a:prstGeom prst="rect">
            <a:avLst/>
          </a:prstGeom>
          <a:noFill/>
          <a:ln>
            <a:noFill/>
          </a:ln>
        </p:spPr>
        <p:txBody>
          <a:bodyPr lIns="91425" tIns="91425" rIns="91425" bIns="91425" anchor="t" anchorCtr="0"/>
          <a:lstStyle>
            <a:lvl1pPr marL="0" marR="0" lvl="0" indent="88900" algn="l" rtl="0">
              <a:spcBef>
                <a:spcPts val="280"/>
              </a:spcBef>
              <a:spcAft>
                <a:spcPts val="0"/>
              </a:spcAft>
              <a:buClr>
                <a:srgbClr val="5D6063"/>
              </a:buClr>
              <a:buSzPct val="100000"/>
              <a:buFont typeface="Merriweather Sans"/>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body" idx="7"/>
          </p:nvPr>
        </p:nvSpPr>
        <p:spPr>
          <a:xfrm>
            <a:off x="3695732" y="2420888"/>
            <a:ext cx="7776864" cy="648071"/>
          </a:xfrm>
          <a:prstGeom prst="rect">
            <a:avLst/>
          </a:prstGeom>
          <a:noFill/>
          <a:ln>
            <a:noFill/>
          </a:ln>
        </p:spPr>
        <p:txBody>
          <a:bodyPr lIns="91425" tIns="91425" rIns="91425" bIns="91425" anchor="t" anchorCtr="0"/>
          <a:lstStyle>
            <a:lvl1pPr marL="0" marR="0" lvl="0" indent="88900" algn="l" rtl="0">
              <a:spcBef>
                <a:spcPts val="280"/>
              </a:spcBef>
              <a:spcAft>
                <a:spcPts val="0"/>
              </a:spcAft>
              <a:buClr>
                <a:srgbClr val="5D6063"/>
              </a:buClr>
              <a:buSzPct val="100000"/>
              <a:buFont typeface="Merriweather Sans"/>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body" idx="8"/>
          </p:nvPr>
        </p:nvSpPr>
        <p:spPr>
          <a:xfrm>
            <a:off x="3695732" y="3356992"/>
            <a:ext cx="7776864" cy="648071"/>
          </a:xfrm>
          <a:prstGeom prst="rect">
            <a:avLst/>
          </a:prstGeom>
          <a:noFill/>
          <a:ln>
            <a:noFill/>
          </a:ln>
        </p:spPr>
        <p:txBody>
          <a:bodyPr lIns="91425" tIns="91425" rIns="91425" bIns="91425" anchor="t" anchorCtr="0"/>
          <a:lstStyle>
            <a:lvl1pPr marL="0" marR="0" lvl="0" indent="88900" algn="l" rtl="0">
              <a:spcBef>
                <a:spcPts val="280"/>
              </a:spcBef>
              <a:spcAft>
                <a:spcPts val="0"/>
              </a:spcAft>
              <a:buClr>
                <a:srgbClr val="5D6063"/>
              </a:buClr>
              <a:buSzPct val="100000"/>
              <a:buFont typeface="Merriweather Sans"/>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body" idx="9"/>
          </p:nvPr>
        </p:nvSpPr>
        <p:spPr>
          <a:xfrm>
            <a:off x="3695732" y="4293096"/>
            <a:ext cx="7776864" cy="648071"/>
          </a:xfrm>
          <a:prstGeom prst="rect">
            <a:avLst/>
          </a:prstGeom>
          <a:noFill/>
          <a:ln>
            <a:noFill/>
          </a:ln>
        </p:spPr>
        <p:txBody>
          <a:bodyPr lIns="91425" tIns="91425" rIns="91425" bIns="91425" anchor="t" anchorCtr="0"/>
          <a:lstStyle>
            <a:lvl1pPr marL="0" marR="0" lvl="0" indent="88900" algn="l" rtl="0">
              <a:spcBef>
                <a:spcPts val="280"/>
              </a:spcBef>
              <a:spcAft>
                <a:spcPts val="0"/>
              </a:spcAft>
              <a:buClr>
                <a:srgbClr val="5D6063"/>
              </a:buClr>
              <a:buSzPct val="100000"/>
              <a:buFont typeface="Merriweather Sans"/>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4" name="Shape 154"/>
          <p:cNvSpPr txBox="1">
            <a:spLocks noGrp="1"/>
          </p:cNvSpPr>
          <p:nvPr>
            <p:ph type="body" idx="13"/>
          </p:nvPr>
        </p:nvSpPr>
        <p:spPr>
          <a:xfrm>
            <a:off x="3695732" y="5229200"/>
            <a:ext cx="7776864" cy="648071"/>
          </a:xfrm>
          <a:prstGeom prst="rect">
            <a:avLst/>
          </a:prstGeom>
          <a:noFill/>
          <a:ln>
            <a:noFill/>
          </a:ln>
        </p:spPr>
        <p:txBody>
          <a:bodyPr lIns="91425" tIns="91425" rIns="91425" bIns="91425" anchor="t" anchorCtr="0"/>
          <a:lstStyle>
            <a:lvl1pPr marL="0" marR="0" lvl="0" indent="88900" algn="l" rtl="0">
              <a:spcBef>
                <a:spcPts val="280"/>
              </a:spcBef>
              <a:spcAft>
                <a:spcPts val="0"/>
              </a:spcAft>
              <a:buClr>
                <a:srgbClr val="5D6063"/>
              </a:buClr>
              <a:buSzPct val="100000"/>
              <a:buFont typeface="Merriweather Sans"/>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hart_03">
    <p:spTree>
      <p:nvGrpSpPr>
        <p:cNvPr id="1" name="Shape 155"/>
        <p:cNvGrpSpPr/>
        <p:nvPr/>
      </p:nvGrpSpPr>
      <p:grpSpPr>
        <a:xfrm>
          <a:off x="0" y="0"/>
          <a:ext cx="0" cy="0"/>
          <a:chOff x="0" y="0"/>
          <a:chExt cx="0" cy="0"/>
        </a:xfrm>
      </p:grpSpPr>
      <p:sp>
        <p:nvSpPr>
          <p:cNvPr id="156" name="Shape 156"/>
          <p:cNvSpPr/>
          <p:nvPr/>
        </p:nvSpPr>
        <p:spPr>
          <a:xfrm>
            <a:off x="8784299" y="2420888"/>
            <a:ext cx="2592287" cy="3528391"/>
          </a:xfrm>
          <a:prstGeom prst="rect">
            <a:avLst/>
          </a:prstGeom>
          <a:solidFill>
            <a:srgbClr val="E887E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7" name="Shape 157"/>
          <p:cNvSpPr/>
          <p:nvPr/>
        </p:nvSpPr>
        <p:spPr>
          <a:xfrm>
            <a:off x="8784299" y="1412775"/>
            <a:ext cx="2592287" cy="100811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Shape 158"/>
          <p:cNvSpPr/>
          <p:nvPr/>
        </p:nvSpPr>
        <p:spPr>
          <a:xfrm>
            <a:off x="6096000" y="2420888"/>
            <a:ext cx="2592287" cy="3528391"/>
          </a:xfrm>
          <a:prstGeom prst="rect">
            <a:avLst/>
          </a:prstGeom>
          <a:solidFill>
            <a:srgbClr val="E887E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Shape 159"/>
          <p:cNvSpPr/>
          <p:nvPr/>
        </p:nvSpPr>
        <p:spPr>
          <a:xfrm>
            <a:off x="6096000" y="1412775"/>
            <a:ext cx="2592287" cy="100811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0" name="Shape 160"/>
          <p:cNvSpPr/>
          <p:nvPr/>
        </p:nvSpPr>
        <p:spPr>
          <a:xfrm>
            <a:off x="3407701" y="2420888"/>
            <a:ext cx="2592287" cy="3528391"/>
          </a:xfrm>
          <a:prstGeom prst="rect">
            <a:avLst/>
          </a:prstGeom>
          <a:solidFill>
            <a:srgbClr val="E887E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Shape 161"/>
          <p:cNvSpPr/>
          <p:nvPr/>
        </p:nvSpPr>
        <p:spPr>
          <a:xfrm>
            <a:off x="3407701" y="1412775"/>
            <a:ext cx="2592287" cy="100811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Shape 162"/>
          <p:cNvSpPr/>
          <p:nvPr/>
        </p:nvSpPr>
        <p:spPr>
          <a:xfrm>
            <a:off x="719402" y="2420888"/>
            <a:ext cx="2592287" cy="3528391"/>
          </a:xfrm>
          <a:prstGeom prst="rect">
            <a:avLst/>
          </a:prstGeom>
          <a:solidFill>
            <a:srgbClr val="E887E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Shape 163"/>
          <p:cNvSpPr/>
          <p:nvPr/>
        </p:nvSpPr>
        <p:spPr>
          <a:xfrm>
            <a:off x="719402" y="1412775"/>
            <a:ext cx="2592287" cy="100811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Shape 164"/>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sp>
        <p:nvSpPr>
          <p:cNvPr id="165" name="Shape 165"/>
          <p:cNvSpPr txBox="1">
            <a:spLocks noGrp="1"/>
          </p:cNvSpPr>
          <p:nvPr>
            <p:ph type="title"/>
          </p:nvPr>
        </p:nvSpPr>
        <p:spPr>
          <a:xfrm>
            <a:off x="609600" y="192088"/>
            <a:ext cx="9592733"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166" name="Shape 166"/>
          <p:cNvSpPr txBox="1">
            <a:spLocks noGrp="1"/>
          </p:cNvSpPr>
          <p:nvPr>
            <p:ph type="body" idx="1"/>
          </p:nvPr>
        </p:nvSpPr>
        <p:spPr>
          <a:xfrm>
            <a:off x="815412" y="1484783"/>
            <a:ext cx="2400267" cy="864095"/>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lt1"/>
              </a:buClr>
              <a:buFont typeface="Nunito"/>
              <a:buNone/>
              <a:defRPr sz="16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body" idx="2"/>
          </p:nvPr>
        </p:nvSpPr>
        <p:spPr>
          <a:xfrm>
            <a:off x="815412" y="2492896"/>
            <a:ext cx="2400267" cy="3384375"/>
          </a:xfrm>
          <a:prstGeom prst="rect">
            <a:avLst/>
          </a:prstGeom>
          <a:noFill/>
          <a:ln>
            <a:noFill/>
          </a:ln>
        </p:spPr>
        <p:txBody>
          <a:bodyPr lIns="91425" tIns="91425" rIns="91425" bIns="91425" anchor="t" anchorCtr="0"/>
          <a:lstStyle>
            <a:lvl1pPr marL="84138" marR="0" lvl="0" indent="4761" algn="l" rtl="0">
              <a:lnSpc>
                <a:spcPct val="100000"/>
              </a:lnSpc>
              <a:spcBef>
                <a:spcPts val="280"/>
              </a:spcBef>
              <a:spcAft>
                <a:spcPts val="0"/>
              </a:spcAft>
              <a:buClr>
                <a:schemeClr val="lt1"/>
              </a:buClr>
              <a:buSzPct val="100000"/>
              <a:buFont typeface="Merriweather Sans"/>
              <a:buChar char="›"/>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body" idx="3"/>
          </p:nvPr>
        </p:nvSpPr>
        <p:spPr>
          <a:xfrm>
            <a:off x="3503712" y="1484783"/>
            <a:ext cx="2400267" cy="864095"/>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lt1"/>
              </a:buClr>
              <a:buFont typeface="Nunito"/>
              <a:buNone/>
              <a:defRPr sz="16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body" idx="4"/>
          </p:nvPr>
        </p:nvSpPr>
        <p:spPr>
          <a:xfrm>
            <a:off x="3503712" y="2492896"/>
            <a:ext cx="2400267" cy="3384375"/>
          </a:xfrm>
          <a:prstGeom prst="rect">
            <a:avLst/>
          </a:prstGeom>
          <a:noFill/>
          <a:ln>
            <a:noFill/>
          </a:ln>
        </p:spPr>
        <p:txBody>
          <a:bodyPr lIns="91425" tIns="91425" rIns="91425" bIns="91425" anchor="t" anchorCtr="0"/>
          <a:lstStyle>
            <a:lvl1pPr marL="84138" marR="0" lvl="0" indent="4761" algn="l" rtl="0">
              <a:lnSpc>
                <a:spcPct val="100000"/>
              </a:lnSpc>
              <a:spcBef>
                <a:spcPts val="280"/>
              </a:spcBef>
              <a:spcAft>
                <a:spcPts val="0"/>
              </a:spcAft>
              <a:buClr>
                <a:schemeClr val="lt1"/>
              </a:buClr>
              <a:buSzPct val="100000"/>
              <a:buFont typeface="Merriweather Sans"/>
              <a:buChar char="›"/>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0" name="Shape 170"/>
          <p:cNvSpPr txBox="1">
            <a:spLocks noGrp="1"/>
          </p:cNvSpPr>
          <p:nvPr>
            <p:ph type="body" idx="5"/>
          </p:nvPr>
        </p:nvSpPr>
        <p:spPr>
          <a:xfrm>
            <a:off x="6192010" y="1484783"/>
            <a:ext cx="2400267" cy="864095"/>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lt1"/>
              </a:buClr>
              <a:buFont typeface="Nunito"/>
              <a:buNone/>
              <a:defRPr sz="16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1" name="Shape 171"/>
          <p:cNvSpPr txBox="1">
            <a:spLocks noGrp="1"/>
          </p:cNvSpPr>
          <p:nvPr>
            <p:ph type="body" idx="6"/>
          </p:nvPr>
        </p:nvSpPr>
        <p:spPr>
          <a:xfrm>
            <a:off x="6192010" y="2492896"/>
            <a:ext cx="2400267" cy="3384375"/>
          </a:xfrm>
          <a:prstGeom prst="rect">
            <a:avLst/>
          </a:prstGeom>
          <a:noFill/>
          <a:ln>
            <a:noFill/>
          </a:ln>
        </p:spPr>
        <p:txBody>
          <a:bodyPr lIns="91425" tIns="91425" rIns="91425" bIns="91425" anchor="t" anchorCtr="0"/>
          <a:lstStyle>
            <a:lvl1pPr marL="84138" marR="0" lvl="0" indent="4761" algn="l" rtl="0">
              <a:lnSpc>
                <a:spcPct val="100000"/>
              </a:lnSpc>
              <a:spcBef>
                <a:spcPts val="280"/>
              </a:spcBef>
              <a:spcAft>
                <a:spcPts val="0"/>
              </a:spcAft>
              <a:buClr>
                <a:schemeClr val="lt1"/>
              </a:buClr>
              <a:buSzPct val="100000"/>
              <a:buFont typeface="Merriweather Sans"/>
              <a:buChar char="›"/>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body" idx="7"/>
          </p:nvPr>
        </p:nvSpPr>
        <p:spPr>
          <a:xfrm>
            <a:off x="8880309" y="1484783"/>
            <a:ext cx="2400267" cy="864095"/>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lt1"/>
              </a:buClr>
              <a:buFont typeface="Nunito"/>
              <a:buNone/>
              <a:defRPr sz="16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body" idx="8"/>
          </p:nvPr>
        </p:nvSpPr>
        <p:spPr>
          <a:xfrm>
            <a:off x="8880309" y="2492896"/>
            <a:ext cx="2400267" cy="3384375"/>
          </a:xfrm>
          <a:prstGeom prst="rect">
            <a:avLst/>
          </a:prstGeom>
          <a:noFill/>
          <a:ln>
            <a:noFill/>
          </a:ln>
        </p:spPr>
        <p:txBody>
          <a:bodyPr lIns="91425" tIns="91425" rIns="91425" bIns="91425" anchor="t" anchorCtr="0"/>
          <a:lstStyle>
            <a:lvl1pPr marL="84138" marR="0" lvl="0" indent="4761" algn="l" rtl="0">
              <a:lnSpc>
                <a:spcPct val="100000"/>
              </a:lnSpc>
              <a:spcBef>
                <a:spcPts val="280"/>
              </a:spcBef>
              <a:spcAft>
                <a:spcPts val="0"/>
              </a:spcAft>
              <a:buClr>
                <a:schemeClr val="lt1"/>
              </a:buClr>
              <a:buSzPct val="100000"/>
              <a:buFont typeface="Merriweather Sans"/>
              <a:buChar char="›"/>
              <a:defRPr sz="1400" b="0" i="0" u="none" strike="noStrike" cap="none">
                <a:solidFill>
                  <a:schemeClr val="lt1"/>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_01">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09600" y="192088"/>
            <a:ext cx="9592572"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176" name="Shape 176"/>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grpSp>
        <p:nvGrpSpPr>
          <p:cNvPr id="177" name="Shape 177"/>
          <p:cNvGrpSpPr/>
          <p:nvPr/>
        </p:nvGrpSpPr>
        <p:grpSpPr>
          <a:xfrm>
            <a:off x="6184675" y="1519314"/>
            <a:ext cx="5191912" cy="504056"/>
            <a:chOff x="1927103" y="2017999"/>
            <a:chExt cx="3893934" cy="504056"/>
          </a:xfrm>
        </p:grpSpPr>
        <p:cxnSp>
          <p:nvCxnSpPr>
            <p:cNvPr id="178" name="Shape 178"/>
            <p:cNvCxnSpPr/>
            <p:nvPr/>
          </p:nvCxnSpPr>
          <p:spPr>
            <a:xfrm>
              <a:off x="1927103" y="2017999"/>
              <a:ext cx="3893934" cy="0"/>
            </a:xfrm>
            <a:prstGeom prst="straightConnector1">
              <a:avLst/>
            </a:prstGeom>
            <a:noFill/>
            <a:ln w="25400" cap="flat" cmpd="sng">
              <a:solidFill>
                <a:schemeClr val="accent5"/>
              </a:solidFill>
              <a:prstDash val="solid"/>
              <a:round/>
              <a:headEnd type="none" w="med" len="med"/>
              <a:tailEnd type="none" w="med" len="med"/>
            </a:ln>
          </p:spPr>
        </p:cxnSp>
        <p:sp>
          <p:nvSpPr>
            <p:cNvPr id="179" name="Shape 179"/>
            <p:cNvSpPr/>
            <p:nvPr/>
          </p:nvSpPr>
          <p:spPr>
            <a:xfrm>
              <a:off x="1927103" y="2017999"/>
              <a:ext cx="124616" cy="50405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180" name="Shape 180"/>
          <p:cNvGrpSpPr/>
          <p:nvPr/>
        </p:nvGrpSpPr>
        <p:grpSpPr>
          <a:xfrm>
            <a:off x="6164411" y="4190722"/>
            <a:ext cx="5191912" cy="504056"/>
            <a:chOff x="1927103" y="2017999"/>
            <a:chExt cx="3893934" cy="504056"/>
          </a:xfrm>
        </p:grpSpPr>
        <p:cxnSp>
          <p:nvCxnSpPr>
            <p:cNvPr id="181" name="Shape 181"/>
            <p:cNvCxnSpPr/>
            <p:nvPr/>
          </p:nvCxnSpPr>
          <p:spPr>
            <a:xfrm>
              <a:off x="1927103" y="2017999"/>
              <a:ext cx="3893934" cy="0"/>
            </a:xfrm>
            <a:prstGeom prst="straightConnector1">
              <a:avLst/>
            </a:prstGeom>
            <a:noFill/>
            <a:ln w="25400" cap="flat" cmpd="sng">
              <a:solidFill>
                <a:srgbClr val="FF6600"/>
              </a:solidFill>
              <a:prstDash val="solid"/>
              <a:round/>
              <a:headEnd type="none" w="med" len="med"/>
              <a:tailEnd type="none" w="med" len="med"/>
            </a:ln>
          </p:spPr>
        </p:cxnSp>
        <p:sp>
          <p:nvSpPr>
            <p:cNvPr id="182" name="Shape 182"/>
            <p:cNvSpPr/>
            <p:nvPr/>
          </p:nvSpPr>
          <p:spPr>
            <a:xfrm>
              <a:off x="1927103" y="2017999"/>
              <a:ext cx="124616" cy="504056"/>
            </a:xfrm>
            <a:prstGeom prst="rect">
              <a:avLst/>
            </a:prstGeom>
            <a:solidFill>
              <a:srgbClr val="FF6600"/>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183" name="Shape 183"/>
          <p:cNvSpPr txBox="1">
            <a:spLocks noGrp="1"/>
          </p:cNvSpPr>
          <p:nvPr>
            <p:ph type="body" idx="1"/>
          </p:nvPr>
        </p:nvSpPr>
        <p:spPr>
          <a:xfrm>
            <a:off x="623391" y="1124745"/>
            <a:ext cx="5184575"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4" name="Shape 184"/>
          <p:cNvSpPr txBox="1">
            <a:spLocks noGrp="1"/>
          </p:cNvSpPr>
          <p:nvPr>
            <p:ph type="body" idx="2"/>
          </p:nvPr>
        </p:nvSpPr>
        <p:spPr>
          <a:xfrm>
            <a:off x="6164412" y="1124745"/>
            <a:ext cx="5184575"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body" idx="3"/>
          </p:nvPr>
        </p:nvSpPr>
        <p:spPr>
          <a:xfrm>
            <a:off x="6164412" y="3789041"/>
            <a:ext cx="5184575"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6" name="Shape 186"/>
          <p:cNvSpPr txBox="1">
            <a:spLocks noGrp="1"/>
          </p:cNvSpPr>
          <p:nvPr>
            <p:ph type="body" idx="4"/>
          </p:nvPr>
        </p:nvSpPr>
        <p:spPr>
          <a:xfrm>
            <a:off x="911424" y="3862314"/>
            <a:ext cx="4512500"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chemeClr val="dk2"/>
              </a:buClr>
              <a:buFont typeface="Nunito"/>
              <a:buNone/>
              <a:defRPr sz="1600" b="0" i="0" u="none" strike="noStrike" cap="none">
                <a:solidFill>
                  <a:schemeClr val="dk2"/>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7" name="Shape 187"/>
          <p:cNvSpPr txBox="1">
            <a:spLocks noGrp="1"/>
          </p:cNvSpPr>
          <p:nvPr>
            <p:ph type="body" idx="5"/>
          </p:nvPr>
        </p:nvSpPr>
        <p:spPr>
          <a:xfrm>
            <a:off x="6452444" y="1628800"/>
            <a:ext cx="4896543" cy="2016124"/>
          </a:xfrm>
          <a:prstGeom prst="rect">
            <a:avLst/>
          </a:prstGeom>
          <a:noFill/>
          <a:ln>
            <a:noFill/>
          </a:ln>
        </p:spPr>
        <p:txBody>
          <a:bodyPr lIns="91425" tIns="91425" rIns="91425" bIns="91425" anchor="t" anchorCtr="0"/>
          <a:lstStyle>
            <a:lvl1pPr marL="126000" marR="0" lvl="0" indent="-37100"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8" name="Shape 188"/>
          <p:cNvSpPr txBox="1">
            <a:spLocks noGrp="1"/>
          </p:cNvSpPr>
          <p:nvPr>
            <p:ph type="body" idx="6"/>
          </p:nvPr>
        </p:nvSpPr>
        <p:spPr>
          <a:xfrm>
            <a:off x="6452444" y="4293096"/>
            <a:ext cx="4896543" cy="2016124"/>
          </a:xfrm>
          <a:prstGeom prst="rect">
            <a:avLst/>
          </a:prstGeom>
          <a:noFill/>
          <a:ln>
            <a:noFill/>
          </a:ln>
        </p:spPr>
        <p:txBody>
          <a:bodyPr lIns="91425" tIns="91425" rIns="91425" bIns="91425" anchor="t" anchorCtr="0"/>
          <a:lstStyle>
            <a:lvl1pPr marL="126000" marR="0" lvl="0" indent="-37100"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89" name="Shape 189"/>
          <p:cNvGrpSpPr/>
          <p:nvPr/>
        </p:nvGrpSpPr>
        <p:grpSpPr>
          <a:xfrm>
            <a:off x="616055" y="1519314"/>
            <a:ext cx="5191912" cy="504056"/>
            <a:chOff x="1927103" y="2017999"/>
            <a:chExt cx="3893934" cy="504056"/>
          </a:xfrm>
        </p:grpSpPr>
        <p:cxnSp>
          <p:nvCxnSpPr>
            <p:cNvPr id="190" name="Shape 190"/>
            <p:cNvCxnSpPr/>
            <p:nvPr/>
          </p:nvCxnSpPr>
          <p:spPr>
            <a:xfrm>
              <a:off x="1927103" y="2017999"/>
              <a:ext cx="3893934" cy="0"/>
            </a:xfrm>
            <a:prstGeom prst="straightConnector1">
              <a:avLst/>
            </a:prstGeom>
            <a:noFill/>
            <a:ln w="25400" cap="flat" cmpd="sng">
              <a:solidFill>
                <a:schemeClr val="accent3"/>
              </a:solidFill>
              <a:prstDash val="solid"/>
              <a:round/>
              <a:headEnd type="none" w="med" len="med"/>
              <a:tailEnd type="none" w="med" len="med"/>
            </a:ln>
          </p:spPr>
        </p:cxnSp>
        <p:sp>
          <p:nvSpPr>
            <p:cNvPr id="191" name="Shape 191"/>
            <p:cNvSpPr/>
            <p:nvPr/>
          </p:nvSpPr>
          <p:spPr>
            <a:xfrm>
              <a:off x="1927103" y="2017999"/>
              <a:ext cx="124616" cy="504056"/>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192" name="Shape 192"/>
          <p:cNvSpPr txBox="1">
            <a:spLocks noGrp="1"/>
          </p:cNvSpPr>
          <p:nvPr>
            <p:ph type="body" idx="7"/>
          </p:nvPr>
        </p:nvSpPr>
        <p:spPr>
          <a:xfrm>
            <a:off x="911424" y="1628800"/>
            <a:ext cx="4896543" cy="2016124"/>
          </a:xfrm>
          <a:prstGeom prst="rect">
            <a:avLst/>
          </a:prstGeom>
          <a:noFill/>
          <a:ln>
            <a:noFill/>
          </a:ln>
        </p:spPr>
        <p:txBody>
          <a:bodyPr lIns="91425" tIns="91425" rIns="91425" bIns="91425" anchor="t" anchorCtr="0"/>
          <a:lstStyle>
            <a:lvl1pPr marL="126000" marR="0" lvl="0" indent="-37100"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3" name="Shape 193"/>
          <p:cNvSpPr txBox="1">
            <a:spLocks noGrp="1"/>
          </p:cNvSpPr>
          <p:nvPr>
            <p:ph type="body" idx="8"/>
          </p:nvPr>
        </p:nvSpPr>
        <p:spPr>
          <a:xfrm>
            <a:off x="911424" y="4293096"/>
            <a:ext cx="4512500" cy="1512167"/>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5D6063"/>
              </a:buClr>
              <a:buFont typeface="Nunito"/>
              <a:buNone/>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4" name="Shape 194"/>
          <p:cNvSpPr txBox="1">
            <a:spLocks noGrp="1"/>
          </p:cNvSpPr>
          <p:nvPr>
            <p:ph type="body" idx="9"/>
          </p:nvPr>
        </p:nvSpPr>
        <p:spPr>
          <a:xfrm>
            <a:off x="2063551" y="5877271"/>
            <a:ext cx="3360373" cy="360040"/>
          </a:xfrm>
          <a:prstGeom prst="rect">
            <a:avLst/>
          </a:prstGeom>
          <a:noFill/>
          <a:ln>
            <a:noFill/>
          </a:ln>
        </p:spPr>
        <p:txBody>
          <a:bodyPr lIns="91425" tIns="91425" rIns="91425" bIns="91425" anchor="t" anchorCtr="0"/>
          <a:lstStyle>
            <a:lvl1pPr marL="0" marR="0" lvl="0" indent="0" algn="r" rtl="0">
              <a:spcBef>
                <a:spcPts val="220"/>
              </a:spcBef>
              <a:spcAft>
                <a:spcPts val="0"/>
              </a:spcAft>
              <a:buClr>
                <a:srgbClr val="008CD2"/>
              </a:buClr>
              <a:buFont typeface="Nunito"/>
              <a:buNone/>
              <a:defRPr sz="1100" b="0" i="0" u="none" strike="noStrike" cap="none">
                <a:solidFill>
                  <a:srgbClr val="008CD2"/>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se Study_02">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09600" y="192088"/>
            <a:ext cx="9592572"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197" name="Shape 197"/>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a:t>
            </a:fld>
            <a:endParaRPr lang="es-MX" sz="800" b="1">
              <a:solidFill>
                <a:schemeClr val="accent2"/>
              </a:solidFill>
              <a:latin typeface="Arial"/>
              <a:ea typeface="Arial"/>
              <a:cs typeface="Arial"/>
              <a:sym typeface="Arial"/>
            </a:endParaRPr>
          </a:p>
        </p:txBody>
      </p:sp>
      <p:grpSp>
        <p:nvGrpSpPr>
          <p:cNvPr id="198" name="Shape 198"/>
          <p:cNvGrpSpPr/>
          <p:nvPr/>
        </p:nvGrpSpPr>
        <p:grpSpPr>
          <a:xfrm>
            <a:off x="6184675" y="1519314"/>
            <a:ext cx="5191912" cy="504056"/>
            <a:chOff x="1927103" y="2017999"/>
            <a:chExt cx="3893934" cy="504056"/>
          </a:xfrm>
        </p:grpSpPr>
        <p:cxnSp>
          <p:nvCxnSpPr>
            <p:cNvPr id="199" name="Shape 199"/>
            <p:cNvCxnSpPr/>
            <p:nvPr/>
          </p:nvCxnSpPr>
          <p:spPr>
            <a:xfrm>
              <a:off x="1927103" y="2017999"/>
              <a:ext cx="3893934" cy="0"/>
            </a:xfrm>
            <a:prstGeom prst="straightConnector1">
              <a:avLst/>
            </a:prstGeom>
            <a:noFill/>
            <a:ln w="25400" cap="flat" cmpd="sng">
              <a:solidFill>
                <a:schemeClr val="accent5"/>
              </a:solidFill>
              <a:prstDash val="solid"/>
              <a:round/>
              <a:headEnd type="none" w="med" len="med"/>
              <a:tailEnd type="none" w="med" len="med"/>
            </a:ln>
          </p:spPr>
        </p:cxnSp>
        <p:sp>
          <p:nvSpPr>
            <p:cNvPr id="200" name="Shape 200"/>
            <p:cNvSpPr/>
            <p:nvPr/>
          </p:nvSpPr>
          <p:spPr>
            <a:xfrm>
              <a:off x="1927103" y="2017999"/>
              <a:ext cx="124616" cy="50405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grpSp>
        <p:nvGrpSpPr>
          <p:cNvPr id="201" name="Shape 201"/>
          <p:cNvGrpSpPr/>
          <p:nvPr/>
        </p:nvGrpSpPr>
        <p:grpSpPr>
          <a:xfrm>
            <a:off x="6164411" y="4190722"/>
            <a:ext cx="5191912" cy="504056"/>
            <a:chOff x="1927103" y="2017999"/>
            <a:chExt cx="3893934" cy="504056"/>
          </a:xfrm>
        </p:grpSpPr>
        <p:cxnSp>
          <p:nvCxnSpPr>
            <p:cNvPr id="202" name="Shape 202"/>
            <p:cNvCxnSpPr/>
            <p:nvPr/>
          </p:nvCxnSpPr>
          <p:spPr>
            <a:xfrm>
              <a:off x="1927103" y="2017999"/>
              <a:ext cx="3893934" cy="0"/>
            </a:xfrm>
            <a:prstGeom prst="straightConnector1">
              <a:avLst/>
            </a:prstGeom>
            <a:noFill/>
            <a:ln w="25400" cap="flat" cmpd="sng">
              <a:solidFill>
                <a:srgbClr val="FF6600"/>
              </a:solidFill>
              <a:prstDash val="solid"/>
              <a:round/>
              <a:headEnd type="none" w="med" len="med"/>
              <a:tailEnd type="none" w="med" len="med"/>
            </a:ln>
          </p:spPr>
        </p:cxnSp>
        <p:sp>
          <p:nvSpPr>
            <p:cNvPr id="203" name="Shape 203"/>
            <p:cNvSpPr/>
            <p:nvPr/>
          </p:nvSpPr>
          <p:spPr>
            <a:xfrm>
              <a:off x="1927103" y="2017999"/>
              <a:ext cx="124616" cy="504056"/>
            </a:xfrm>
            <a:prstGeom prst="rect">
              <a:avLst/>
            </a:prstGeom>
            <a:solidFill>
              <a:srgbClr val="FF6600"/>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204" name="Shape 204"/>
          <p:cNvSpPr txBox="1">
            <a:spLocks noGrp="1"/>
          </p:cNvSpPr>
          <p:nvPr>
            <p:ph type="body" idx="1"/>
          </p:nvPr>
        </p:nvSpPr>
        <p:spPr>
          <a:xfrm>
            <a:off x="623391" y="1124745"/>
            <a:ext cx="5184575"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5" name="Shape 205"/>
          <p:cNvSpPr txBox="1">
            <a:spLocks noGrp="1"/>
          </p:cNvSpPr>
          <p:nvPr>
            <p:ph type="body" idx="2"/>
          </p:nvPr>
        </p:nvSpPr>
        <p:spPr>
          <a:xfrm>
            <a:off x="6164412" y="1124745"/>
            <a:ext cx="5184575"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6" name="Shape 206"/>
          <p:cNvSpPr txBox="1">
            <a:spLocks noGrp="1"/>
          </p:cNvSpPr>
          <p:nvPr>
            <p:ph type="body" idx="3"/>
          </p:nvPr>
        </p:nvSpPr>
        <p:spPr>
          <a:xfrm>
            <a:off x="6164412" y="3789041"/>
            <a:ext cx="5184575"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7" name="Shape 207"/>
          <p:cNvSpPr txBox="1">
            <a:spLocks noGrp="1"/>
          </p:cNvSpPr>
          <p:nvPr>
            <p:ph type="body" idx="4"/>
          </p:nvPr>
        </p:nvSpPr>
        <p:spPr>
          <a:xfrm>
            <a:off x="6452444" y="1628800"/>
            <a:ext cx="4896543" cy="2016124"/>
          </a:xfrm>
          <a:prstGeom prst="rect">
            <a:avLst/>
          </a:prstGeom>
          <a:noFill/>
          <a:ln>
            <a:noFill/>
          </a:ln>
        </p:spPr>
        <p:txBody>
          <a:bodyPr lIns="91425" tIns="91425" rIns="91425" bIns="91425" anchor="t" anchorCtr="0"/>
          <a:lstStyle>
            <a:lvl1pPr marL="126000" marR="0" lvl="0" indent="-37100"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Shape 208"/>
          <p:cNvSpPr txBox="1">
            <a:spLocks noGrp="1"/>
          </p:cNvSpPr>
          <p:nvPr>
            <p:ph type="body" idx="5"/>
          </p:nvPr>
        </p:nvSpPr>
        <p:spPr>
          <a:xfrm>
            <a:off x="6452444" y="4293096"/>
            <a:ext cx="4896543" cy="2016124"/>
          </a:xfrm>
          <a:prstGeom prst="rect">
            <a:avLst/>
          </a:prstGeom>
          <a:noFill/>
          <a:ln>
            <a:noFill/>
          </a:ln>
        </p:spPr>
        <p:txBody>
          <a:bodyPr lIns="91425" tIns="91425" rIns="91425" bIns="91425" anchor="t" anchorCtr="0"/>
          <a:lstStyle>
            <a:lvl1pPr marL="126000" marR="0" lvl="0" indent="-37100"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09" name="Shape 209"/>
          <p:cNvGrpSpPr/>
          <p:nvPr/>
        </p:nvGrpSpPr>
        <p:grpSpPr>
          <a:xfrm>
            <a:off x="616055" y="1519314"/>
            <a:ext cx="5191912" cy="504056"/>
            <a:chOff x="1927103" y="2017999"/>
            <a:chExt cx="3893934" cy="504056"/>
          </a:xfrm>
        </p:grpSpPr>
        <p:cxnSp>
          <p:nvCxnSpPr>
            <p:cNvPr id="210" name="Shape 210"/>
            <p:cNvCxnSpPr/>
            <p:nvPr/>
          </p:nvCxnSpPr>
          <p:spPr>
            <a:xfrm>
              <a:off x="1927103" y="2017999"/>
              <a:ext cx="3893934" cy="0"/>
            </a:xfrm>
            <a:prstGeom prst="straightConnector1">
              <a:avLst/>
            </a:prstGeom>
            <a:noFill/>
            <a:ln w="25400" cap="flat" cmpd="sng">
              <a:solidFill>
                <a:schemeClr val="accent3"/>
              </a:solidFill>
              <a:prstDash val="solid"/>
              <a:round/>
              <a:headEnd type="none" w="med" len="med"/>
              <a:tailEnd type="none" w="med" len="med"/>
            </a:ln>
          </p:spPr>
        </p:cxnSp>
        <p:sp>
          <p:nvSpPr>
            <p:cNvPr id="211" name="Shape 211"/>
            <p:cNvSpPr/>
            <p:nvPr/>
          </p:nvSpPr>
          <p:spPr>
            <a:xfrm>
              <a:off x="1927103" y="2017999"/>
              <a:ext cx="124616" cy="504056"/>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212" name="Shape 212"/>
          <p:cNvSpPr txBox="1">
            <a:spLocks noGrp="1"/>
          </p:cNvSpPr>
          <p:nvPr>
            <p:ph type="body" idx="6"/>
          </p:nvPr>
        </p:nvSpPr>
        <p:spPr>
          <a:xfrm>
            <a:off x="911424" y="1628800"/>
            <a:ext cx="4896543" cy="2016124"/>
          </a:xfrm>
          <a:prstGeom prst="rect">
            <a:avLst/>
          </a:prstGeom>
          <a:noFill/>
          <a:ln>
            <a:noFill/>
          </a:ln>
        </p:spPr>
        <p:txBody>
          <a:bodyPr lIns="91425" tIns="91425" rIns="91425" bIns="91425" anchor="t" anchorCtr="0"/>
          <a:lstStyle>
            <a:lvl1pPr marL="126000" marR="0" lvl="0" indent="-37100"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13" name="Shape 213"/>
          <p:cNvGrpSpPr/>
          <p:nvPr/>
        </p:nvGrpSpPr>
        <p:grpSpPr>
          <a:xfrm>
            <a:off x="623391" y="4190722"/>
            <a:ext cx="5191912" cy="504056"/>
            <a:chOff x="1927103" y="2017999"/>
            <a:chExt cx="3893934" cy="504056"/>
          </a:xfrm>
        </p:grpSpPr>
        <p:cxnSp>
          <p:nvCxnSpPr>
            <p:cNvPr id="214" name="Shape 214"/>
            <p:cNvCxnSpPr/>
            <p:nvPr/>
          </p:nvCxnSpPr>
          <p:spPr>
            <a:xfrm>
              <a:off x="1927103" y="2017999"/>
              <a:ext cx="3893934" cy="0"/>
            </a:xfrm>
            <a:prstGeom prst="straightConnector1">
              <a:avLst/>
            </a:prstGeom>
            <a:noFill/>
            <a:ln w="25400" cap="flat" cmpd="sng">
              <a:solidFill>
                <a:schemeClr val="dk2"/>
              </a:solidFill>
              <a:prstDash val="solid"/>
              <a:round/>
              <a:headEnd type="none" w="med" len="med"/>
              <a:tailEnd type="none" w="med" len="med"/>
            </a:ln>
          </p:spPr>
        </p:cxnSp>
        <p:sp>
          <p:nvSpPr>
            <p:cNvPr id="215" name="Shape 215"/>
            <p:cNvSpPr/>
            <p:nvPr/>
          </p:nvSpPr>
          <p:spPr>
            <a:xfrm>
              <a:off x="1927103" y="2017999"/>
              <a:ext cx="124616" cy="504056"/>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sp>
        <p:nvSpPr>
          <p:cNvPr id="216" name="Shape 216"/>
          <p:cNvSpPr txBox="1">
            <a:spLocks noGrp="1"/>
          </p:cNvSpPr>
          <p:nvPr>
            <p:ph type="body" idx="7"/>
          </p:nvPr>
        </p:nvSpPr>
        <p:spPr>
          <a:xfrm>
            <a:off x="623391" y="3789041"/>
            <a:ext cx="5184575" cy="358775"/>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5D6063"/>
              </a:buClr>
              <a:buFont typeface="Nunito"/>
              <a:buNone/>
              <a:defRPr sz="16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7" name="Shape 217"/>
          <p:cNvSpPr txBox="1">
            <a:spLocks noGrp="1"/>
          </p:cNvSpPr>
          <p:nvPr>
            <p:ph type="body" idx="8"/>
          </p:nvPr>
        </p:nvSpPr>
        <p:spPr>
          <a:xfrm>
            <a:off x="911424" y="4293096"/>
            <a:ext cx="4896543" cy="2016124"/>
          </a:xfrm>
          <a:prstGeom prst="rect">
            <a:avLst/>
          </a:prstGeom>
          <a:noFill/>
          <a:ln>
            <a:noFill/>
          </a:ln>
        </p:spPr>
        <p:txBody>
          <a:bodyPr lIns="91425" tIns="91425" rIns="91425" bIns="91425" anchor="t" anchorCtr="0"/>
          <a:lstStyle>
            <a:lvl1pPr marL="126000" marR="0" lvl="0" indent="-37100"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ver_01">
    <p:spTree>
      <p:nvGrpSpPr>
        <p:cNvPr id="1" name="Shape 24"/>
        <p:cNvGrpSpPr/>
        <p:nvPr/>
      </p:nvGrpSpPr>
      <p:grpSpPr>
        <a:xfrm>
          <a:off x="0" y="0"/>
          <a:ext cx="0" cy="0"/>
          <a:chOff x="0" y="0"/>
          <a:chExt cx="0" cy="0"/>
        </a:xfrm>
      </p:grpSpPr>
      <p:pic>
        <p:nvPicPr>
          <p:cNvPr id="25" name="Shape 25" descr="portada1.jpg"/>
          <p:cNvPicPr preferRelativeResize="0"/>
          <p:nvPr/>
        </p:nvPicPr>
        <p:blipFill rotWithShape="1">
          <a:blip r:embed="rId2">
            <a:alphaModFix/>
          </a:blip>
          <a:srcRect/>
          <a:stretch/>
        </p:blipFill>
        <p:spPr>
          <a:xfrm>
            <a:off x="1391476" y="0"/>
            <a:ext cx="10800523" cy="6876140"/>
          </a:xfrm>
          <a:prstGeom prst="rect">
            <a:avLst/>
          </a:prstGeom>
          <a:noFill/>
          <a:ln>
            <a:noFill/>
          </a:ln>
        </p:spPr>
      </p:pic>
      <p:sp>
        <p:nvSpPr>
          <p:cNvPr id="26" name="Shape 26"/>
          <p:cNvSpPr/>
          <p:nvPr/>
        </p:nvSpPr>
        <p:spPr>
          <a:xfrm>
            <a:off x="0" y="0"/>
            <a:ext cx="12192000" cy="6858000"/>
          </a:xfrm>
          <a:custGeom>
            <a:avLst/>
            <a:gdLst/>
            <a:ahLst/>
            <a:cxnLst/>
            <a:rect l="0" t="0" r="0" b="0"/>
            <a:pathLst>
              <a:path w="120000" h="120000" extrusionOk="0">
                <a:moveTo>
                  <a:pt x="119966" y="0"/>
                </a:moveTo>
                <a:lnTo>
                  <a:pt x="120000" y="0"/>
                </a:lnTo>
                <a:lnTo>
                  <a:pt x="120000" y="120000"/>
                </a:lnTo>
                <a:lnTo>
                  <a:pt x="119966" y="120000"/>
                </a:lnTo>
                <a:close/>
                <a:moveTo>
                  <a:pt x="0" y="0"/>
                </a:moveTo>
                <a:lnTo>
                  <a:pt x="90883" y="0"/>
                </a:lnTo>
                <a:lnTo>
                  <a:pt x="36375" y="120000"/>
                </a:lnTo>
                <a:lnTo>
                  <a:pt x="0" y="120000"/>
                </a:lnTo>
                <a:close/>
              </a:path>
            </a:pathLst>
          </a:custGeom>
          <a:gradFill>
            <a:gsLst>
              <a:gs pos="0">
                <a:srgbClr val="276B9B"/>
              </a:gs>
              <a:gs pos="100000">
                <a:srgbClr val="3AC791"/>
              </a:gs>
            </a:gsLst>
            <a:lin ang="162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 name="Shape 27"/>
          <p:cNvSpPr txBox="1">
            <a:spLocks noGrp="1"/>
          </p:cNvSpPr>
          <p:nvPr>
            <p:ph type="title"/>
          </p:nvPr>
        </p:nvSpPr>
        <p:spPr>
          <a:xfrm>
            <a:off x="431370" y="404663"/>
            <a:ext cx="5856650" cy="1944216"/>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000" b="0" i="0" u="none" strike="noStrike" cap="none">
                <a:solidFill>
                  <a:schemeClr val="lt1"/>
                </a:solidFill>
                <a:latin typeface="Arial"/>
                <a:ea typeface="Arial"/>
                <a:cs typeface="Arial"/>
                <a:sym typeface="Arial"/>
              </a:defRPr>
            </a:lvl1pPr>
            <a:lvl2pPr marL="0" marR="0" lvl="1" indent="0" algn="ctr" rtl="0">
              <a:spcBef>
                <a:spcPts val="0"/>
              </a:spcBef>
              <a:spcAft>
                <a:spcPts val="0"/>
              </a:spcAft>
              <a:buNone/>
              <a:defRPr sz="3000" b="0" i="0" u="none" strike="noStrike" cap="none">
                <a:solidFill>
                  <a:schemeClr val="dk1"/>
                </a:solidFill>
                <a:latin typeface="Rockwell"/>
                <a:ea typeface="Rockwell"/>
                <a:cs typeface="Rockwell"/>
                <a:sym typeface="Rockwell"/>
              </a:defRPr>
            </a:lvl2pPr>
            <a:lvl3pPr marL="0" marR="0" lvl="2" indent="0" algn="ctr" rtl="0">
              <a:spcBef>
                <a:spcPts val="0"/>
              </a:spcBef>
              <a:spcAft>
                <a:spcPts val="0"/>
              </a:spcAft>
              <a:buNone/>
              <a:defRPr sz="3000" b="0" i="0" u="none" strike="noStrike" cap="none">
                <a:solidFill>
                  <a:schemeClr val="dk1"/>
                </a:solidFill>
                <a:latin typeface="Rockwell"/>
                <a:ea typeface="Rockwell"/>
                <a:cs typeface="Rockwell"/>
                <a:sym typeface="Rockwell"/>
              </a:defRPr>
            </a:lvl3pPr>
            <a:lvl4pPr marL="0" marR="0" lvl="3" indent="0" algn="ctr" rtl="0">
              <a:spcBef>
                <a:spcPts val="0"/>
              </a:spcBef>
              <a:spcAft>
                <a:spcPts val="0"/>
              </a:spcAft>
              <a:buNone/>
              <a:defRPr sz="3000" b="0" i="0" u="none" strike="noStrike" cap="none">
                <a:solidFill>
                  <a:schemeClr val="dk1"/>
                </a:solidFill>
                <a:latin typeface="Rockwell"/>
                <a:ea typeface="Rockwell"/>
                <a:cs typeface="Rockwell"/>
                <a:sym typeface="Rockwell"/>
              </a:defRPr>
            </a:lvl4pPr>
            <a:lvl5pPr marL="0" marR="0" lvl="4" indent="0" algn="ctr" rtl="0">
              <a:spcBef>
                <a:spcPts val="0"/>
              </a:spcBef>
              <a:spcAft>
                <a:spcPts val="0"/>
              </a:spcAft>
              <a:buNone/>
              <a:defRPr sz="3000" b="0" i="0" u="none" strike="noStrike" cap="none">
                <a:solidFill>
                  <a:schemeClr val="dk1"/>
                </a:solidFill>
                <a:latin typeface="Rockwell"/>
                <a:ea typeface="Rockwell"/>
                <a:cs typeface="Rockwell"/>
                <a:sym typeface="Rockwell"/>
              </a:defRPr>
            </a:lvl5pPr>
            <a:lvl6pPr marL="457200" marR="0" lvl="5" indent="0" algn="ctr" rtl="0">
              <a:spcBef>
                <a:spcPts val="0"/>
              </a:spcBef>
              <a:spcAft>
                <a:spcPts val="0"/>
              </a:spcAft>
              <a:buNone/>
              <a:defRPr sz="3000" b="0" i="0" u="none" strike="noStrike" cap="none">
                <a:solidFill>
                  <a:schemeClr val="dk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dk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dk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dk1"/>
                </a:solidFill>
                <a:latin typeface="Rockwell"/>
                <a:ea typeface="Rockwell"/>
                <a:cs typeface="Rockwell"/>
                <a:sym typeface="Rockwell"/>
              </a:defRPr>
            </a:lvl9pPr>
          </a:lstStyle>
          <a:p>
            <a:endParaRPr/>
          </a:p>
        </p:txBody>
      </p:sp>
      <p:sp>
        <p:nvSpPr>
          <p:cNvPr id="28" name="Shape 28"/>
          <p:cNvSpPr txBox="1">
            <a:spLocks noGrp="1"/>
          </p:cNvSpPr>
          <p:nvPr>
            <p:ph type="body" idx="1"/>
          </p:nvPr>
        </p:nvSpPr>
        <p:spPr>
          <a:xfrm>
            <a:off x="431370" y="2420888"/>
            <a:ext cx="5856650" cy="792087"/>
          </a:xfrm>
          <a:prstGeom prst="rect">
            <a:avLst/>
          </a:prstGeom>
          <a:noFill/>
          <a:ln>
            <a:noFill/>
          </a:ln>
        </p:spPr>
        <p:txBody>
          <a:bodyPr lIns="91425" tIns="91425" rIns="91425" bIns="91425" anchor="t" anchorCtr="0"/>
          <a:lstStyle>
            <a:lvl1pPr marL="0" marR="0" lvl="0" indent="0" algn="l" rtl="0">
              <a:lnSpc>
                <a:spcPct val="80000"/>
              </a:lnSpc>
              <a:spcBef>
                <a:spcPts val="400"/>
              </a:spcBef>
              <a:spcAft>
                <a:spcPts val="0"/>
              </a:spcAft>
              <a:buClr>
                <a:schemeClr val="lt1"/>
              </a:buClr>
              <a:buFont typeface="Nunito"/>
              <a:buNone/>
              <a:defRPr sz="2000" b="0" i="0" u="none" strike="noStrike" cap="none">
                <a:solidFill>
                  <a:schemeClr val="lt1"/>
                </a:solidFill>
                <a:latin typeface="Arial"/>
                <a:ea typeface="Arial"/>
                <a:cs typeface="Arial"/>
                <a:sym typeface="Arial"/>
              </a:defRPr>
            </a:lvl1pPr>
            <a:lvl2pPr marL="0" marR="0" lvl="1" indent="0" algn="l" rtl="0">
              <a:spcBef>
                <a:spcPts val="320"/>
              </a:spcBef>
              <a:spcAft>
                <a:spcPts val="0"/>
              </a:spcAft>
              <a:buClr>
                <a:schemeClr val="lt1"/>
              </a:buClr>
              <a:buFont typeface="Nunito"/>
              <a:buNone/>
              <a:defRPr sz="1600" b="0" i="0" u="none" strike="noStrike" cap="none">
                <a:solidFill>
                  <a:schemeClr val="lt1"/>
                </a:solidFill>
                <a:latin typeface="Arial"/>
                <a:ea typeface="Arial"/>
                <a:cs typeface="Arial"/>
                <a:sym typeface="Arial"/>
              </a:defRPr>
            </a:lvl2pPr>
            <a:lvl3pPr marL="914400" marR="0" lvl="2" indent="0" algn="l" rtl="0">
              <a:spcBef>
                <a:spcPts val="360"/>
              </a:spcBef>
              <a:spcAft>
                <a:spcPts val="0"/>
              </a:spcAft>
              <a:buClr>
                <a:schemeClr val="dk1"/>
              </a:buClr>
              <a:buFont typeface="Nunito"/>
              <a:buNone/>
              <a:defRPr sz="18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Shape 29"/>
          <p:cNvSpPr/>
          <p:nvPr/>
        </p:nvSpPr>
        <p:spPr>
          <a:xfrm>
            <a:off x="431370" y="188641"/>
            <a:ext cx="6815666" cy="1444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800">
                <a:solidFill>
                  <a:srgbClr val="FFFFFF"/>
                </a:solidFill>
                <a:latin typeface="Arial"/>
                <a:ea typeface="Arial"/>
                <a:cs typeface="Arial"/>
                <a:sym typeface="Arial"/>
              </a:rPr>
              <a:t>Todos los Derechos Reservados © Valores Corporativos Softtek S.A. de C.V. 2015. Confidencial.</a:t>
            </a:r>
          </a:p>
        </p:txBody>
      </p:sp>
      <p:pic>
        <p:nvPicPr>
          <p:cNvPr id="30" name="Shape 30" descr="value.wmf"/>
          <p:cNvPicPr preferRelativeResize="0"/>
          <p:nvPr/>
        </p:nvPicPr>
        <p:blipFill rotWithShape="1">
          <a:blip r:embed="rId3">
            <a:alphaModFix/>
          </a:blip>
          <a:srcRect/>
          <a:stretch/>
        </p:blipFill>
        <p:spPr>
          <a:xfrm>
            <a:off x="9936427" y="5617067"/>
            <a:ext cx="1678656" cy="817241"/>
          </a:xfrm>
          <a:prstGeom prst="rect">
            <a:avLst/>
          </a:prstGeom>
          <a:noFill/>
          <a:ln>
            <a:noFill/>
          </a:ln>
        </p:spPr>
      </p:pic>
      <p:pic>
        <p:nvPicPr>
          <p:cNvPr id="31" name="Shape 31" descr="Softtek-White.wmf"/>
          <p:cNvPicPr preferRelativeResize="0"/>
          <p:nvPr/>
        </p:nvPicPr>
        <p:blipFill rotWithShape="1">
          <a:blip r:embed="rId4">
            <a:alphaModFix/>
          </a:blip>
          <a:srcRect/>
          <a:stretch/>
        </p:blipFill>
        <p:spPr>
          <a:xfrm>
            <a:off x="615289" y="5481682"/>
            <a:ext cx="2496277" cy="958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_03">
    <p:spTree>
      <p:nvGrpSpPr>
        <p:cNvPr id="1" name="Shape 32"/>
        <p:cNvGrpSpPr/>
        <p:nvPr/>
      </p:nvGrpSpPr>
      <p:grpSpPr>
        <a:xfrm>
          <a:off x="0" y="0"/>
          <a:ext cx="0" cy="0"/>
          <a:chOff x="0" y="0"/>
          <a:chExt cx="0" cy="0"/>
        </a:xfrm>
      </p:grpSpPr>
      <p:pic>
        <p:nvPicPr>
          <p:cNvPr id="33" name="Shape 33"/>
          <p:cNvPicPr preferRelativeResize="0"/>
          <p:nvPr/>
        </p:nvPicPr>
        <p:blipFill rotWithShape="1">
          <a:blip r:embed="rId2">
            <a:alphaModFix/>
          </a:blip>
          <a:srcRect r="8943"/>
          <a:stretch/>
        </p:blipFill>
        <p:spPr>
          <a:xfrm>
            <a:off x="2447596" y="0"/>
            <a:ext cx="9744405" cy="6858000"/>
          </a:xfrm>
          <a:prstGeom prst="rect">
            <a:avLst/>
          </a:prstGeom>
          <a:noFill/>
          <a:ln>
            <a:noFill/>
          </a:ln>
        </p:spPr>
      </p:pic>
      <p:sp>
        <p:nvSpPr>
          <p:cNvPr id="34" name="Shape 34"/>
          <p:cNvSpPr/>
          <p:nvPr/>
        </p:nvSpPr>
        <p:spPr>
          <a:xfrm>
            <a:off x="0" y="0"/>
            <a:ext cx="12192000" cy="6858000"/>
          </a:xfrm>
          <a:custGeom>
            <a:avLst/>
            <a:gdLst/>
            <a:ahLst/>
            <a:cxnLst/>
            <a:rect l="0" t="0" r="0" b="0"/>
            <a:pathLst>
              <a:path w="120000" h="120000" extrusionOk="0">
                <a:moveTo>
                  <a:pt x="119966" y="0"/>
                </a:moveTo>
                <a:lnTo>
                  <a:pt x="120000" y="0"/>
                </a:lnTo>
                <a:lnTo>
                  <a:pt x="120000" y="120000"/>
                </a:lnTo>
                <a:lnTo>
                  <a:pt x="119966" y="120000"/>
                </a:lnTo>
                <a:close/>
                <a:moveTo>
                  <a:pt x="0" y="0"/>
                </a:moveTo>
                <a:lnTo>
                  <a:pt x="90883" y="0"/>
                </a:lnTo>
                <a:lnTo>
                  <a:pt x="36375" y="120000"/>
                </a:lnTo>
                <a:lnTo>
                  <a:pt x="0" y="120000"/>
                </a:lnTo>
                <a:close/>
              </a:path>
            </a:pathLst>
          </a:custGeom>
          <a:gradFill>
            <a:gsLst>
              <a:gs pos="0">
                <a:srgbClr val="276B9B"/>
              </a:gs>
              <a:gs pos="100000">
                <a:srgbClr val="3AC791"/>
              </a:gs>
            </a:gsLst>
            <a:lin ang="162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Shape 35"/>
          <p:cNvSpPr txBox="1">
            <a:spLocks noGrp="1"/>
          </p:cNvSpPr>
          <p:nvPr>
            <p:ph type="title"/>
          </p:nvPr>
        </p:nvSpPr>
        <p:spPr>
          <a:xfrm>
            <a:off x="431370" y="404663"/>
            <a:ext cx="5856650" cy="1944216"/>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000" b="0" i="0" u="none" strike="noStrike" cap="none">
                <a:solidFill>
                  <a:schemeClr val="lt1"/>
                </a:solidFill>
                <a:latin typeface="Arial"/>
                <a:ea typeface="Arial"/>
                <a:cs typeface="Arial"/>
                <a:sym typeface="Arial"/>
              </a:defRPr>
            </a:lvl1pPr>
            <a:lvl2pPr marL="0" marR="0" lvl="1" indent="0" algn="ctr" rtl="0">
              <a:spcBef>
                <a:spcPts val="0"/>
              </a:spcBef>
              <a:spcAft>
                <a:spcPts val="0"/>
              </a:spcAft>
              <a:buNone/>
              <a:defRPr sz="3000" b="0" i="0" u="none" strike="noStrike" cap="none">
                <a:solidFill>
                  <a:schemeClr val="dk1"/>
                </a:solidFill>
                <a:latin typeface="Rockwell"/>
                <a:ea typeface="Rockwell"/>
                <a:cs typeface="Rockwell"/>
                <a:sym typeface="Rockwell"/>
              </a:defRPr>
            </a:lvl2pPr>
            <a:lvl3pPr marL="0" marR="0" lvl="2" indent="0" algn="ctr" rtl="0">
              <a:spcBef>
                <a:spcPts val="0"/>
              </a:spcBef>
              <a:spcAft>
                <a:spcPts val="0"/>
              </a:spcAft>
              <a:buNone/>
              <a:defRPr sz="3000" b="0" i="0" u="none" strike="noStrike" cap="none">
                <a:solidFill>
                  <a:schemeClr val="dk1"/>
                </a:solidFill>
                <a:latin typeface="Rockwell"/>
                <a:ea typeface="Rockwell"/>
                <a:cs typeface="Rockwell"/>
                <a:sym typeface="Rockwell"/>
              </a:defRPr>
            </a:lvl3pPr>
            <a:lvl4pPr marL="0" marR="0" lvl="3" indent="0" algn="ctr" rtl="0">
              <a:spcBef>
                <a:spcPts val="0"/>
              </a:spcBef>
              <a:spcAft>
                <a:spcPts val="0"/>
              </a:spcAft>
              <a:buNone/>
              <a:defRPr sz="3000" b="0" i="0" u="none" strike="noStrike" cap="none">
                <a:solidFill>
                  <a:schemeClr val="dk1"/>
                </a:solidFill>
                <a:latin typeface="Rockwell"/>
                <a:ea typeface="Rockwell"/>
                <a:cs typeface="Rockwell"/>
                <a:sym typeface="Rockwell"/>
              </a:defRPr>
            </a:lvl4pPr>
            <a:lvl5pPr marL="0" marR="0" lvl="4" indent="0" algn="ctr" rtl="0">
              <a:spcBef>
                <a:spcPts val="0"/>
              </a:spcBef>
              <a:spcAft>
                <a:spcPts val="0"/>
              </a:spcAft>
              <a:buNone/>
              <a:defRPr sz="3000" b="0" i="0" u="none" strike="noStrike" cap="none">
                <a:solidFill>
                  <a:schemeClr val="dk1"/>
                </a:solidFill>
                <a:latin typeface="Rockwell"/>
                <a:ea typeface="Rockwell"/>
                <a:cs typeface="Rockwell"/>
                <a:sym typeface="Rockwell"/>
              </a:defRPr>
            </a:lvl5pPr>
            <a:lvl6pPr marL="457200" marR="0" lvl="5" indent="0" algn="ctr" rtl="0">
              <a:spcBef>
                <a:spcPts val="0"/>
              </a:spcBef>
              <a:spcAft>
                <a:spcPts val="0"/>
              </a:spcAft>
              <a:buNone/>
              <a:defRPr sz="3000" b="0" i="0" u="none" strike="noStrike" cap="none">
                <a:solidFill>
                  <a:schemeClr val="dk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dk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dk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dk1"/>
                </a:solidFill>
                <a:latin typeface="Rockwell"/>
                <a:ea typeface="Rockwell"/>
                <a:cs typeface="Rockwell"/>
                <a:sym typeface="Rockwell"/>
              </a:defRPr>
            </a:lvl9pPr>
          </a:lstStyle>
          <a:p>
            <a:endParaRPr/>
          </a:p>
        </p:txBody>
      </p:sp>
      <p:sp>
        <p:nvSpPr>
          <p:cNvPr id="36" name="Shape 36"/>
          <p:cNvSpPr txBox="1">
            <a:spLocks noGrp="1"/>
          </p:cNvSpPr>
          <p:nvPr>
            <p:ph type="body" idx="1"/>
          </p:nvPr>
        </p:nvSpPr>
        <p:spPr>
          <a:xfrm>
            <a:off x="431370" y="2420888"/>
            <a:ext cx="5856650" cy="792087"/>
          </a:xfrm>
          <a:prstGeom prst="rect">
            <a:avLst/>
          </a:prstGeom>
          <a:noFill/>
          <a:ln>
            <a:noFill/>
          </a:ln>
        </p:spPr>
        <p:txBody>
          <a:bodyPr lIns="91425" tIns="91425" rIns="91425" bIns="91425" anchor="t" anchorCtr="0"/>
          <a:lstStyle>
            <a:lvl1pPr marL="0" marR="0" lvl="0" indent="0" algn="l" rtl="0">
              <a:lnSpc>
                <a:spcPct val="80000"/>
              </a:lnSpc>
              <a:spcBef>
                <a:spcPts val="400"/>
              </a:spcBef>
              <a:spcAft>
                <a:spcPts val="0"/>
              </a:spcAft>
              <a:buClr>
                <a:schemeClr val="lt1"/>
              </a:buClr>
              <a:buFont typeface="Nunito"/>
              <a:buNone/>
              <a:defRPr sz="2000" b="0" i="0" u="none" strike="noStrike" cap="none">
                <a:solidFill>
                  <a:schemeClr val="lt1"/>
                </a:solidFill>
                <a:latin typeface="Arial"/>
                <a:ea typeface="Arial"/>
                <a:cs typeface="Arial"/>
                <a:sym typeface="Arial"/>
              </a:defRPr>
            </a:lvl1pPr>
            <a:lvl2pPr marL="0" marR="0" lvl="1" indent="0" algn="l" rtl="0">
              <a:spcBef>
                <a:spcPts val="320"/>
              </a:spcBef>
              <a:spcAft>
                <a:spcPts val="0"/>
              </a:spcAft>
              <a:buClr>
                <a:schemeClr val="lt1"/>
              </a:buClr>
              <a:buFont typeface="Nunito"/>
              <a:buNone/>
              <a:defRPr sz="1600" b="0" i="0" u="none" strike="noStrike" cap="none">
                <a:solidFill>
                  <a:schemeClr val="lt1"/>
                </a:solidFill>
                <a:latin typeface="Arial"/>
                <a:ea typeface="Arial"/>
                <a:cs typeface="Arial"/>
                <a:sym typeface="Arial"/>
              </a:defRPr>
            </a:lvl2pPr>
            <a:lvl3pPr marL="914400" marR="0" lvl="2" indent="0" algn="l" rtl="0">
              <a:spcBef>
                <a:spcPts val="360"/>
              </a:spcBef>
              <a:spcAft>
                <a:spcPts val="0"/>
              </a:spcAft>
              <a:buClr>
                <a:schemeClr val="dk1"/>
              </a:buClr>
              <a:buFont typeface="Nunito"/>
              <a:buNone/>
              <a:defRPr sz="18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7" name="Shape 37" descr="value.wmf"/>
          <p:cNvPicPr preferRelativeResize="0"/>
          <p:nvPr/>
        </p:nvPicPr>
        <p:blipFill rotWithShape="1">
          <a:blip r:embed="rId3">
            <a:alphaModFix/>
          </a:blip>
          <a:srcRect/>
          <a:stretch/>
        </p:blipFill>
        <p:spPr>
          <a:xfrm>
            <a:off x="9936427" y="5617067"/>
            <a:ext cx="1678656" cy="817241"/>
          </a:xfrm>
          <a:prstGeom prst="rect">
            <a:avLst/>
          </a:prstGeom>
          <a:noFill/>
          <a:ln>
            <a:noFill/>
          </a:ln>
        </p:spPr>
      </p:pic>
      <p:pic>
        <p:nvPicPr>
          <p:cNvPr id="38" name="Shape 38" descr="Softtek-White.wmf"/>
          <p:cNvPicPr preferRelativeResize="0"/>
          <p:nvPr/>
        </p:nvPicPr>
        <p:blipFill rotWithShape="1">
          <a:blip r:embed="rId4">
            <a:alphaModFix/>
          </a:blip>
          <a:srcRect/>
          <a:stretch/>
        </p:blipFill>
        <p:spPr>
          <a:xfrm>
            <a:off x="615289" y="5481682"/>
            <a:ext cx="2496277" cy="958850"/>
          </a:xfrm>
          <a:prstGeom prst="rect">
            <a:avLst/>
          </a:prstGeom>
          <a:noFill/>
          <a:ln>
            <a:noFill/>
          </a:ln>
        </p:spPr>
      </p:pic>
      <p:sp>
        <p:nvSpPr>
          <p:cNvPr id="39" name="Shape 39"/>
          <p:cNvSpPr/>
          <p:nvPr/>
        </p:nvSpPr>
        <p:spPr>
          <a:xfrm>
            <a:off x="431370" y="188641"/>
            <a:ext cx="6815666" cy="1444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800">
                <a:solidFill>
                  <a:srgbClr val="FFFFFF"/>
                </a:solidFill>
                <a:latin typeface="Arial"/>
                <a:ea typeface="Arial"/>
                <a:cs typeface="Arial"/>
                <a:sym typeface="Arial"/>
              </a:rPr>
              <a:t>Todos los Derechos Reservados © Valores Corporativos Softtek S.A. de C.V. 2015. Confidencial.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usiness cards layout 4">
    <p:spTree>
      <p:nvGrpSpPr>
        <p:cNvPr id="1" name="Shape 40"/>
        <p:cNvGrpSpPr/>
        <p:nvPr/>
      </p:nvGrpSpPr>
      <p:grpSpPr>
        <a:xfrm>
          <a:off x="0" y="0"/>
          <a:ext cx="0" cy="0"/>
          <a:chOff x="0" y="0"/>
          <a:chExt cx="0" cy="0"/>
        </a:xfrm>
      </p:grpSpPr>
      <p:pic>
        <p:nvPicPr>
          <p:cNvPr id="41" name="Shape 41"/>
          <p:cNvPicPr preferRelativeResize="0"/>
          <p:nvPr/>
        </p:nvPicPr>
        <p:blipFill rotWithShape="1">
          <a:blip r:embed="rId2">
            <a:alphaModFix/>
          </a:blip>
          <a:srcRect/>
          <a:stretch/>
        </p:blipFill>
        <p:spPr>
          <a:xfrm>
            <a:off x="0" y="8930"/>
            <a:ext cx="12191998" cy="6849070"/>
          </a:xfrm>
          <a:prstGeom prst="rect">
            <a:avLst/>
          </a:prstGeom>
          <a:noFill/>
          <a:ln>
            <a:noFill/>
          </a:ln>
        </p:spPr>
      </p:pic>
      <p:sp>
        <p:nvSpPr>
          <p:cNvPr id="42" name="Shape 42"/>
          <p:cNvSpPr txBox="1">
            <a:spLocks noGrp="1"/>
          </p:cNvSpPr>
          <p:nvPr>
            <p:ph type="body" idx="1"/>
          </p:nvPr>
        </p:nvSpPr>
        <p:spPr>
          <a:xfrm>
            <a:off x="6864085" y="3933055"/>
            <a:ext cx="4548717" cy="546099"/>
          </a:xfrm>
          <a:prstGeom prst="rect">
            <a:avLst/>
          </a:prstGeom>
          <a:noFill/>
          <a:ln>
            <a:noFill/>
          </a:ln>
        </p:spPr>
        <p:txBody>
          <a:bodyPr lIns="91425" tIns="91425" rIns="91425" bIns="91425" anchor="t" anchorCtr="0"/>
          <a:lstStyle>
            <a:lvl1pPr marL="0" marR="0" lvl="0" indent="0" algn="r" rtl="0">
              <a:lnSpc>
                <a:spcPct val="100000"/>
              </a:lnSpc>
              <a:spcBef>
                <a:spcPts val="400"/>
              </a:spcBef>
              <a:spcAft>
                <a:spcPts val="0"/>
              </a:spcAft>
              <a:buClr>
                <a:schemeClr val="dk1"/>
              </a:buClr>
              <a:buFont typeface="Nunito"/>
              <a:buNone/>
              <a:defRPr sz="2000" b="0" i="0" u="none" strike="noStrike" cap="none">
                <a:solidFill>
                  <a:schemeClr val="dk1"/>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6864085" y="4513376"/>
            <a:ext cx="4548717" cy="997891"/>
          </a:xfrm>
          <a:prstGeom prst="rect">
            <a:avLst/>
          </a:prstGeom>
          <a:noFill/>
          <a:ln>
            <a:noFill/>
          </a:ln>
        </p:spPr>
        <p:txBody>
          <a:bodyPr lIns="91425" tIns="91425" rIns="91425" bIns="91425" anchor="t" anchorCtr="0"/>
          <a:lstStyle>
            <a:lvl1pPr marL="0" marR="0" lvl="0" indent="0" algn="r" rtl="0">
              <a:spcBef>
                <a:spcPts val="320"/>
              </a:spcBef>
              <a:spcAft>
                <a:spcPts val="0"/>
              </a:spcAft>
              <a:buClr>
                <a:srgbClr val="90959A"/>
              </a:buClr>
              <a:buFont typeface="Nunito"/>
              <a:buNone/>
              <a:defRPr sz="1600" b="0" i="0" u="none" strike="noStrike" cap="none">
                <a:solidFill>
                  <a:srgbClr val="90959A"/>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4" name="Shape 44" descr="C:\Users\joel.solis\Desktop\2013 Templates\Softtek+tagline-2012_cs2.emf"/>
          <p:cNvPicPr preferRelativeResize="0"/>
          <p:nvPr/>
        </p:nvPicPr>
        <p:blipFill rotWithShape="1">
          <a:blip r:embed="rId3">
            <a:alphaModFix/>
          </a:blip>
          <a:srcRect b="17845"/>
          <a:stretch/>
        </p:blipFill>
        <p:spPr>
          <a:xfrm>
            <a:off x="8304246" y="620687"/>
            <a:ext cx="3377828" cy="1080120"/>
          </a:xfrm>
          <a:prstGeom prst="rect">
            <a:avLst/>
          </a:prstGeom>
          <a:noFill/>
          <a:ln>
            <a:noFill/>
          </a:ln>
        </p:spPr>
      </p:pic>
      <p:pic>
        <p:nvPicPr>
          <p:cNvPr id="45" name="Shape 45" descr="value.wmf"/>
          <p:cNvPicPr preferRelativeResize="0"/>
          <p:nvPr/>
        </p:nvPicPr>
        <p:blipFill rotWithShape="1">
          <a:blip r:embed="rId4">
            <a:alphaModFix/>
          </a:blip>
          <a:srcRect/>
          <a:stretch/>
        </p:blipFill>
        <p:spPr>
          <a:xfrm>
            <a:off x="719402" y="5617067"/>
            <a:ext cx="1678656" cy="817241"/>
          </a:xfrm>
          <a:prstGeom prst="rect">
            <a:avLst/>
          </a:prstGeom>
          <a:noFill/>
          <a:ln>
            <a:noFill/>
          </a:ln>
        </p:spPr>
      </p:pic>
      <p:sp>
        <p:nvSpPr>
          <p:cNvPr id="46" name="Shape 46"/>
          <p:cNvSpPr/>
          <p:nvPr/>
        </p:nvSpPr>
        <p:spPr>
          <a:xfrm>
            <a:off x="4943871" y="6525344"/>
            <a:ext cx="6815666" cy="144462"/>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r>
              <a:rPr lang="es-MX" sz="800">
                <a:solidFill>
                  <a:schemeClr val="dk1"/>
                </a:solidFill>
                <a:latin typeface="Arial"/>
                <a:ea typeface="Arial"/>
                <a:cs typeface="Arial"/>
                <a:sym typeface="Arial"/>
              </a:rPr>
              <a:t>Todos los Derechos Reservados © Valores Corporativos Softtek S.A. de C.V. 2015. Confidencial.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usinessCard_01">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a:stretch/>
        </p:blipFill>
        <p:spPr>
          <a:xfrm>
            <a:off x="0" y="8930"/>
            <a:ext cx="12191998" cy="6849070"/>
          </a:xfrm>
          <a:prstGeom prst="rect">
            <a:avLst/>
          </a:prstGeom>
          <a:noFill/>
          <a:ln>
            <a:noFill/>
          </a:ln>
        </p:spPr>
      </p:pic>
      <p:sp>
        <p:nvSpPr>
          <p:cNvPr id="49" name="Shape 49"/>
          <p:cNvSpPr txBox="1">
            <a:spLocks noGrp="1"/>
          </p:cNvSpPr>
          <p:nvPr>
            <p:ph type="body" idx="1"/>
          </p:nvPr>
        </p:nvSpPr>
        <p:spPr>
          <a:xfrm>
            <a:off x="6864085" y="2636911"/>
            <a:ext cx="4548717" cy="546099"/>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dk1"/>
              </a:buClr>
              <a:buFont typeface="Nunito"/>
              <a:buNone/>
              <a:defRPr sz="2000" b="0" i="0" u="none" strike="noStrike" cap="none">
                <a:solidFill>
                  <a:schemeClr val="dk1"/>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2"/>
          </p:nvPr>
        </p:nvSpPr>
        <p:spPr>
          <a:xfrm>
            <a:off x="6864085" y="3217232"/>
            <a:ext cx="4548717" cy="997891"/>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90959A"/>
              </a:buClr>
              <a:buFont typeface="Nunito"/>
              <a:buNone/>
              <a:defRPr sz="1600" b="0" i="0" u="none" strike="noStrike" cap="none">
                <a:solidFill>
                  <a:srgbClr val="90959A"/>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body" idx="3"/>
          </p:nvPr>
        </p:nvSpPr>
        <p:spPr>
          <a:xfrm>
            <a:off x="6864085" y="4509119"/>
            <a:ext cx="4548717" cy="546099"/>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dk1"/>
              </a:buClr>
              <a:buFont typeface="Nunito"/>
              <a:buNone/>
              <a:defRPr sz="2000" b="0" i="0" u="none" strike="noStrike" cap="none">
                <a:solidFill>
                  <a:schemeClr val="dk1"/>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4"/>
          </p:nvPr>
        </p:nvSpPr>
        <p:spPr>
          <a:xfrm>
            <a:off x="6864085" y="5089441"/>
            <a:ext cx="4548717" cy="997891"/>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90959A"/>
              </a:buClr>
              <a:buFont typeface="Nunito"/>
              <a:buNone/>
              <a:defRPr sz="1600" b="0" i="0" u="none" strike="noStrike" cap="none">
                <a:solidFill>
                  <a:srgbClr val="90959A"/>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5"/>
          </p:nvPr>
        </p:nvSpPr>
        <p:spPr>
          <a:xfrm>
            <a:off x="6864085" y="764704"/>
            <a:ext cx="4548717" cy="546099"/>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dk1"/>
              </a:buClr>
              <a:buFont typeface="Nunito"/>
              <a:buNone/>
              <a:defRPr sz="2000" b="0" i="0" u="none" strike="noStrike" cap="none">
                <a:solidFill>
                  <a:schemeClr val="dk1"/>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6"/>
          </p:nvPr>
        </p:nvSpPr>
        <p:spPr>
          <a:xfrm>
            <a:off x="6864085" y="1345025"/>
            <a:ext cx="4548717" cy="997891"/>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90959A"/>
              </a:buClr>
              <a:buFont typeface="Nunito"/>
              <a:buNone/>
              <a:defRPr sz="1600" b="0" i="0" u="none" strike="noStrike" cap="none">
                <a:solidFill>
                  <a:srgbClr val="90959A"/>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55" name="Shape 55" descr="value.wmf"/>
          <p:cNvPicPr preferRelativeResize="0"/>
          <p:nvPr/>
        </p:nvPicPr>
        <p:blipFill rotWithShape="1">
          <a:blip r:embed="rId3">
            <a:alphaModFix/>
          </a:blip>
          <a:srcRect/>
          <a:stretch/>
        </p:blipFill>
        <p:spPr>
          <a:xfrm>
            <a:off x="3791744" y="5617067"/>
            <a:ext cx="1678656" cy="817241"/>
          </a:xfrm>
          <a:prstGeom prst="rect">
            <a:avLst/>
          </a:prstGeom>
          <a:noFill/>
          <a:ln>
            <a:noFill/>
          </a:ln>
        </p:spPr>
      </p:pic>
      <p:pic>
        <p:nvPicPr>
          <p:cNvPr id="56" name="Shape 56" descr="Softtek-White.wmf"/>
          <p:cNvPicPr preferRelativeResize="0"/>
          <p:nvPr/>
        </p:nvPicPr>
        <p:blipFill rotWithShape="1">
          <a:blip r:embed="rId4">
            <a:alphaModFix/>
          </a:blip>
          <a:srcRect/>
          <a:stretch/>
        </p:blipFill>
        <p:spPr>
          <a:xfrm>
            <a:off x="615289" y="5481682"/>
            <a:ext cx="2496277" cy="958850"/>
          </a:xfrm>
          <a:prstGeom prst="rect">
            <a:avLst/>
          </a:prstGeom>
          <a:noFill/>
          <a:ln>
            <a:noFill/>
          </a:ln>
        </p:spPr>
      </p:pic>
      <p:sp>
        <p:nvSpPr>
          <p:cNvPr id="57" name="Shape 57"/>
          <p:cNvSpPr/>
          <p:nvPr/>
        </p:nvSpPr>
        <p:spPr>
          <a:xfrm>
            <a:off x="4943871" y="6525344"/>
            <a:ext cx="6815666" cy="144462"/>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FFFFFF"/>
              </a:buClr>
              <a:buSzPct val="25000"/>
              <a:buFont typeface="Arial"/>
              <a:buNone/>
            </a:pPr>
            <a:r>
              <a:rPr lang="es-MX" sz="800">
                <a:solidFill>
                  <a:srgbClr val="FFFFFF"/>
                </a:solidFill>
                <a:latin typeface="Arial"/>
                <a:ea typeface="Arial"/>
                <a:cs typeface="Arial"/>
                <a:sym typeface="Arial"/>
              </a:rPr>
              <a:t>Tod</a:t>
            </a:r>
            <a:r>
              <a:rPr lang="es-MX" sz="800">
                <a:solidFill>
                  <a:schemeClr val="dk1"/>
                </a:solidFill>
                <a:latin typeface="Arial"/>
                <a:ea typeface="Arial"/>
                <a:cs typeface="Arial"/>
                <a:sym typeface="Arial"/>
              </a:rPr>
              <a:t>os los Derechos Reservados © Valores Corporativos Softtek S.A. de C.V. 2015. Confidencial.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usinessCard_04">
    <p:bg>
      <p:bgPr>
        <a:gradFill>
          <a:gsLst>
            <a:gs pos="0">
              <a:srgbClr val="25BBD4"/>
            </a:gs>
            <a:gs pos="100000">
              <a:srgbClr val="3F358B"/>
            </a:gs>
          </a:gsLst>
          <a:lin ang="0" scaled="0"/>
        </a:gradFill>
        <a:effectLst/>
      </p:bgPr>
    </p:bg>
    <p:spTree>
      <p:nvGrpSpPr>
        <p:cNvPr id="1" name="Shape 58"/>
        <p:cNvGrpSpPr/>
        <p:nvPr/>
      </p:nvGrpSpPr>
      <p:grpSpPr>
        <a:xfrm>
          <a:off x="0" y="0"/>
          <a:ext cx="0" cy="0"/>
          <a:chOff x="0" y="0"/>
          <a:chExt cx="0" cy="0"/>
        </a:xfrm>
      </p:grpSpPr>
      <p:sp>
        <p:nvSpPr>
          <p:cNvPr id="59" name="Shape 59"/>
          <p:cNvSpPr/>
          <p:nvPr/>
        </p:nvSpPr>
        <p:spPr>
          <a:xfrm>
            <a:off x="527381" y="6525344"/>
            <a:ext cx="6815666" cy="1444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800">
                <a:solidFill>
                  <a:srgbClr val="FFFFFF"/>
                </a:solidFill>
                <a:latin typeface="Arial"/>
                <a:ea typeface="Arial"/>
                <a:cs typeface="Arial"/>
                <a:sym typeface="Arial"/>
              </a:rPr>
              <a:t>Todos los Derechos Reservados © Valores Corporativos Softtek S.A. de C.V. 2015. Confidencial.</a:t>
            </a:r>
          </a:p>
        </p:txBody>
      </p:sp>
      <p:sp>
        <p:nvSpPr>
          <p:cNvPr id="60" name="Shape 60"/>
          <p:cNvSpPr txBox="1">
            <a:spLocks noGrp="1"/>
          </p:cNvSpPr>
          <p:nvPr>
            <p:ph type="body" idx="1"/>
          </p:nvPr>
        </p:nvSpPr>
        <p:spPr>
          <a:xfrm>
            <a:off x="6864085" y="2636911"/>
            <a:ext cx="4548717" cy="546099"/>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lt1"/>
              </a:buClr>
              <a:buFont typeface="Nunito"/>
              <a:buNone/>
              <a:defRPr sz="2000" b="0" i="0" u="none" strike="noStrike" cap="none">
                <a:solidFill>
                  <a:schemeClr val="lt1"/>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6864085" y="3217232"/>
            <a:ext cx="4548717" cy="997891"/>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4BC3FF"/>
              </a:buClr>
              <a:buFont typeface="Nunito"/>
              <a:buNone/>
              <a:defRPr sz="1600" b="0" i="0" u="none" strike="noStrike" cap="none">
                <a:solidFill>
                  <a:srgbClr val="4BC3FF"/>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3"/>
          </p:nvPr>
        </p:nvSpPr>
        <p:spPr>
          <a:xfrm>
            <a:off x="6864085" y="4509119"/>
            <a:ext cx="4548717" cy="546099"/>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rgbClr val="FFFFFF"/>
              </a:buClr>
              <a:buFont typeface="Nunito"/>
              <a:buNone/>
              <a:defRPr sz="2000" b="0" i="0" u="none" strike="noStrike" cap="none">
                <a:solidFill>
                  <a:srgbClr val="FFFFFF"/>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body" idx="4"/>
          </p:nvPr>
        </p:nvSpPr>
        <p:spPr>
          <a:xfrm>
            <a:off x="6864085" y="5089441"/>
            <a:ext cx="4548717" cy="997891"/>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4BC3FF"/>
              </a:buClr>
              <a:buFont typeface="Nunito"/>
              <a:buNone/>
              <a:defRPr sz="1600" b="0" i="0" u="none" strike="noStrike" cap="none">
                <a:solidFill>
                  <a:srgbClr val="4BC3FF"/>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body" idx="5"/>
          </p:nvPr>
        </p:nvSpPr>
        <p:spPr>
          <a:xfrm>
            <a:off x="6864085" y="764704"/>
            <a:ext cx="4548717" cy="546099"/>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lt1"/>
              </a:buClr>
              <a:buFont typeface="Nunito"/>
              <a:buNone/>
              <a:defRPr sz="2000" b="0" i="0" u="none" strike="noStrike" cap="none">
                <a:solidFill>
                  <a:schemeClr val="lt1"/>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6"/>
          </p:nvPr>
        </p:nvSpPr>
        <p:spPr>
          <a:xfrm>
            <a:off x="6864085" y="1345025"/>
            <a:ext cx="4548717" cy="997891"/>
          </a:xfrm>
          <a:prstGeom prst="rect">
            <a:avLst/>
          </a:prstGeom>
          <a:noFill/>
          <a:ln>
            <a:noFill/>
          </a:ln>
        </p:spPr>
        <p:txBody>
          <a:bodyPr lIns="91425" tIns="91425" rIns="91425" bIns="91425" anchor="t" anchorCtr="0"/>
          <a:lstStyle>
            <a:lvl1pPr marL="0" marR="0" lvl="0" indent="0" algn="l" rtl="0">
              <a:spcBef>
                <a:spcPts val="320"/>
              </a:spcBef>
              <a:spcAft>
                <a:spcPts val="0"/>
              </a:spcAft>
              <a:buClr>
                <a:srgbClr val="4BC3FF"/>
              </a:buClr>
              <a:buFont typeface="Nunito"/>
              <a:buNone/>
              <a:defRPr sz="1600" b="0" i="0" u="none" strike="noStrike" cap="none">
                <a:solidFill>
                  <a:srgbClr val="4BC3FF"/>
                </a:solidFill>
                <a:latin typeface="Arial"/>
                <a:ea typeface="Arial"/>
                <a:cs typeface="Arial"/>
                <a:sym typeface="Arial"/>
              </a:defRPr>
            </a:lvl1pPr>
            <a:lvl2pPr marL="496888" marR="0" lvl="1" indent="-153987" algn="l" rtl="0">
              <a:spcBef>
                <a:spcPts val="320"/>
              </a:spcBef>
              <a:spcAft>
                <a:spcPts val="0"/>
              </a:spcAft>
              <a:buClr>
                <a:schemeClr val="dk1"/>
              </a:buClr>
              <a:buFont typeface="Nunito"/>
              <a:buNone/>
              <a:defRPr sz="1600" b="0" i="0" u="none" strike="noStrike" cap="none">
                <a:solidFill>
                  <a:schemeClr val="dk1"/>
                </a:solidFill>
                <a:latin typeface="Arial"/>
                <a:ea typeface="Arial"/>
                <a:cs typeface="Arial"/>
                <a:sym typeface="Arial"/>
              </a:defRPr>
            </a:lvl2pPr>
            <a:lvl3pPr marL="787400" marR="0" lvl="2" indent="-152400" algn="l" rtl="0">
              <a:spcBef>
                <a:spcPts val="280"/>
              </a:spcBef>
              <a:spcAft>
                <a:spcPts val="0"/>
              </a:spcAft>
              <a:buClr>
                <a:schemeClr val="dk1"/>
              </a:buClr>
              <a:buFont typeface="Nunito"/>
              <a:buNone/>
              <a:defRPr sz="1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66" name="Shape 66" descr="value.wmf"/>
          <p:cNvPicPr preferRelativeResize="0"/>
          <p:nvPr/>
        </p:nvPicPr>
        <p:blipFill rotWithShape="1">
          <a:blip r:embed="rId2">
            <a:alphaModFix/>
          </a:blip>
          <a:srcRect/>
          <a:stretch/>
        </p:blipFill>
        <p:spPr>
          <a:xfrm>
            <a:off x="4316312" y="2871615"/>
            <a:ext cx="1678656" cy="817241"/>
          </a:xfrm>
          <a:prstGeom prst="rect">
            <a:avLst/>
          </a:prstGeom>
          <a:noFill/>
          <a:ln>
            <a:noFill/>
          </a:ln>
        </p:spPr>
      </p:pic>
      <p:pic>
        <p:nvPicPr>
          <p:cNvPr id="67" name="Shape 67" descr="Softtek-White.wmf"/>
          <p:cNvPicPr preferRelativeResize="0"/>
          <p:nvPr/>
        </p:nvPicPr>
        <p:blipFill rotWithShape="1">
          <a:blip r:embed="rId3">
            <a:alphaModFix/>
          </a:blip>
          <a:srcRect/>
          <a:stretch/>
        </p:blipFill>
        <p:spPr>
          <a:xfrm>
            <a:off x="1139858" y="2736230"/>
            <a:ext cx="2496277" cy="95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amp;A Slide">
    <p:spTree>
      <p:nvGrpSpPr>
        <p:cNvPr id="1" name="Shape 68"/>
        <p:cNvGrpSpPr/>
        <p:nvPr/>
      </p:nvGrpSpPr>
      <p:grpSpPr>
        <a:xfrm>
          <a:off x="0" y="0"/>
          <a:ext cx="0" cy="0"/>
          <a:chOff x="0" y="0"/>
          <a:chExt cx="0" cy="0"/>
        </a:xfrm>
      </p:grpSpPr>
      <p:pic>
        <p:nvPicPr>
          <p:cNvPr id="69" name="Shape 69"/>
          <p:cNvPicPr preferRelativeResize="0"/>
          <p:nvPr/>
        </p:nvPicPr>
        <p:blipFill rotWithShape="1">
          <a:blip r:embed="rId2">
            <a:alphaModFix/>
          </a:blip>
          <a:srcRect/>
          <a:stretch/>
        </p:blipFill>
        <p:spPr>
          <a:xfrm>
            <a:off x="0" y="8930"/>
            <a:ext cx="12191998" cy="6849070"/>
          </a:xfrm>
          <a:prstGeom prst="rect">
            <a:avLst/>
          </a:prstGeom>
          <a:noFill/>
          <a:ln>
            <a:noFill/>
          </a:ln>
        </p:spPr>
      </p:pic>
      <p:sp>
        <p:nvSpPr>
          <p:cNvPr id="70" name="Shape 70"/>
          <p:cNvSpPr txBox="1"/>
          <p:nvPr/>
        </p:nvSpPr>
        <p:spPr>
          <a:xfrm>
            <a:off x="143339" y="1916832"/>
            <a:ext cx="6336703" cy="193899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s-MX" sz="12000">
                <a:solidFill>
                  <a:schemeClr val="lt2"/>
                </a:solidFill>
                <a:latin typeface="Arial"/>
                <a:ea typeface="Arial"/>
                <a:cs typeface="Arial"/>
                <a:sym typeface="Arial"/>
              </a:rPr>
              <a:t>P</a:t>
            </a:r>
            <a:r>
              <a:rPr lang="es-MX" sz="8000" baseline="30000">
                <a:solidFill>
                  <a:schemeClr val="lt2"/>
                </a:solidFill>
                <a:latin typeface="Arial"/>
                <a:ea typeface="Arial"/>
                <a:cs typeface="Arial"/>
                <a:sym typeface="Arial"/>
              </a:rPr>
              <a:t>&amp;</a:t>
            </a:r>
            <a:r>
              <a:rPr lang="es-MX" sz="12000">
                <a:solidFill>
                  <a:schemeClr val="lt2"/>
                </a:solidFill>
                <a:latin typeface="Arial"/>
                <a:ea typeface="Arial"/>
                <a:cs typeface="Arial"/>
                <a:sym typeface="Arial"/>
              </a:rPr>
              <a:t>R</a:t>
            </a:r>
          </a:p>
        </p:txBody>
      </p:sp>
      <p:pic>
        <p:nvPicPr>
          <p:cNvPr id="71" name="Shape 71" descr="C:\Users\joel.solis\Desktop\2013 Templates\Softtek+tagline-2012_cs2.emf"/>
          <p:cNvPicPr preferRelativeResize="0"/>
          <p:nvPr/>
        </p:nvPicPr>
        <p:blipFill rotWithShape="1">
          <a:blip r:embed="rId3">
            <a:alphaModFix/>
          </a:blip>
          <a:srcRect b="17845"/>
          <a:stretch/>
        </p:blipFill>
        <p:spPr>
          <a:xfrm>
            <a:off x="8304246" y="620687"/>
            <a:ext cx="3377828" cy="1080120"/>
          </a:xfrm>
          <a:prstGeom prst="rect">
            <a:avLst/>
          </a:prstGeom>
          <a:noFill/>
          <a:ln>
            <a:noFill/>
          </a:ln>
        </p:spPr>
      </p:pic>
      <p:pic>
        <p:nvPicPr>
          <p:cNvPr id="72" name="Shape 72" descr="value.wmf"/>
          <p:cNvPicPr preferRelativeResize="0"/>
          <p:nvPr/>
        </p:nvPicPr>
        <p:blipFill rotWithShape="1">
          <a:blip r:embed="rId4">
            <a:alphaModFix/>
          </a:blip>
          <a:srcRect/>
          <a:stretch/>
        </p:blipFill>
        <p:spPr>
          <a:xfrm>
            <a:off x="719402" y="5617067"/>
            <a:ext cx="1678656" cy="817241"/>
          </a:xfrm>
          <a:prstGeom prst="rect">
            <a:avLst/>
          </a:prstGeom>
          <a:noFill/>
          <a:ln>
            <a:noFill/>
          </a:ln>
        </p:spPr>
      </p:pic>
      <p:sp>
        <p:nvSpPr>
          <p:cNvPr id="73" name="Shape 73"/>
          <p:cNvSpPr/>
          <p:nvPr/>
        </p:nvSpPr>
        <p:spPr>
          <a:xfrm>
            <a:off x="4943871" y="6525344"/>
            <a:ext cx="6815666" cy="144462"/>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r>
              <a:rPr lang="es-MX" sz="800">
                <a:solidFill>
                  <a:schemeClr val="dk1"/>
                </a:solidFill>
                <a:latin typeface="Arial"/>
                <a:ea typeface="Arial"/>
                <a:cs typeface="Arial"/>
                <a:sym typeface="Arial"/>
              </a:rPr>
              <a:t>Todos los Derechos Reservados © Valores Corporativos Softtek S.A. de C.V. 2015. Confidencial.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609600" y="192088"/>
            <a:ext cx="9592572"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82" name="Shape 82"/>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a:t>
            </a:fld>
            <a:endParaRPr lang="es-MX" sz="800" b="1" i="0" u="none" strike="noStrike" cap="none">
              <a:solidFill>
                <a:schemeClr val="accent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16302" y="1339790"/>
            <a:ext cx="10945215" cy="4965018"/>
          </a:xfrm>
          <a:prstGeom prst="rect">
            <a:avLst/>
          </a:prstGeom>
          <a:noFill/>
          <a:ln>
            <a:noFill/>
          </a:ln>
        </p:spPr>
        <p:txBody>
          <a:bodyPr lIns="91425" tIns="91425" rIns="91425" bIns="91425" anchor="t" anchorCtr="0"/>
          <a:lstStyle>
            <a:lvl1pPr marL="126000" marR="0" lvl="0" indent="-11700" algn="l" rtl="0">
              <a:lnSpc>
                <a:spcPct val="100000"/>
              </a:lnSpc>
              <a:spcBef>
                <a:spcPts val="360"/>
              </a:spcBef>
              <a:spcAft>
                <a:spcPts val="0"/>
              </a:spcAft>
              <a:buClr>
                <a:srgbClr val="5D6063"/>
              </a:buClr>
              <a:buSzPct val="100000"/>
              <a:buFont typeface="Nunito"/>
              <a:buChar char="›"/>
              <a:defRPr sz="1800" b="0" i="0" u="none" strike="noStrike" cap="none">
                <a:solidFill>
                  <a:srgbClr val="5D6063"/>
                </a:solidFill>
                <a:latin typeface="Arial"/>
                <a:ea typeface="Arial"/>
                <a:cs typeface="Arial"/>
                <a:sym typeface="Arial"/>
              </a:defRPr>
            </a:lvl1pPr>
            <a:lvl2pPr marL="540000" marR="0" lvl="1" indent="-82799" algn="l" rtl="0">
              <a:lnSpc>
                <a:spcPct val="100000"/>
              </a:lnSpc>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lnSpc>
                <a:spcPct val="100000"/>
              </a:lnSpc>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lnSpc>
                <a:spcPct val="100000"/>
              </a:lnSpc>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title"/>
          </p:nvPr>
        </p:nvSpPr>
        <p:spPr>
          <a:xfrm>
            <a:off x="609600" y="192088"/>
            <a:ext cx="9592572"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86" name="Shape 86"/>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a:t>
            </a:fld>
            <a:endParaRPr lang="es-MX" sz="800" b="1" i="0" u="none" strike="noStrike" cap="none">
              <a:solidFill>
                <a:schemeClr val="accent2"/>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18066" y="1338262"/>
            <a:ext cx="10943166" cy="4970461"/>
          </a:xfrm>
          <a:prstGeom prst="rect">
            <a:avLst/>
          </a:prstGeom>
          <a:noFill/>
          <a:ln>
            <a:noFill/>
          </a:ln>
        </p:spPr>
        <p:txBody>
          <a:bodyPr lIns="91425" tIns="91425" rIns="91425" bIns="91425" anchor="t" anchorCtr="0"/>
          <a:lstStyle>
            <a:lvl1pPr marL="126000" marR="0" lvl="0" indent="-11700" algn="l" rtl="0">
              <a:spcBef>
                <a:spcPts val="360"/>
              </a:spcBef>
              <a:spcAft>
                <a:spcPts val="0"/>
              </a:spcAft>
              <a:buClr>
                <a:srgbClr val="5D6063"/>
              </a:buClr>
              <a:buSzPct val="100000"/>
              <a:buFont typeface="Nunito"/>
              <a:buChar char="›"/>
              <a:defRPr sz="1800" b="0" i="0" u="none" strike="noStrike" cap="none">
                <a:solidFill>
                  <a:srgbClr val="5D6063"/>
                </a:solidFill>
                <a:latin typeface="Arial"/>
                <a:ea typeface="Arial"/>
                <a:cs typeface="Arial"/>
                <a:sym typeface="Arial"/>
              </a:defRPr>
            </a:lvl1pPr>
            <a:lvl2pPr marL="540000" marR="0" lvl="1" indent="-82799" algn="l" rtl="0">
              <a:spcBef>
                <a:spcPts val="32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28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24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22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title"/>
          </p:nvPr>
        </p:nvSpPr>
        <p:spPr>
          <a:xfrm>
            <a:off x="609600" y="192088"/>
            <a:ext cx="9592733" cy="84931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pic>
        <p:nvPicPr>
          <p:cNvPr id="77" name="Shape 77" descr="C:\Users\joel.solis\Desktop\2013 Templates\softtek.emf"/>
          <p:cNvPicPr preferRelativeResize="0"/>
          <p:nvPr/>
        </p:nvPicPr>
        <p:blipFill rotWithShape="1">
          <a:blip r:embed="rId14">
            <a:alphaModFix/>
          </a:blip>
          <a:srcRect/>
          <a:stretch/>
        </p:blipFill>
        <p:spPr>
          <a:xfrm>
            <a:off x="10416481" y="404664"/>
            <a:ext cx="1382512" cy="529915"/>
          </a:xfrm>
          <a:prstGeom prst="rect">
            <a:avLst/>
          </a:prstGeom>
          <a:noFill/>
          <a:ln>
            <a:noFill/>
          </a:ln>
        </p:spPr>
      </p:pic>
      <p:sp>
        <p:nvSpPr>
          <p:cNvPr id="78" name="Shape 78"/>
          <p:cNvSpPr/>
          <p:nvPr/>
        </p:nvSpPr>
        <p:spPr>
          <a:xfrm>
            <a:off x="1008525" y="6524626"/>
            <a:ext cx="6815666" cy="1444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s-MX" sz="800" b="0" i="0" u="none" strike="noStrike" cap="none">
                <a:solidFill>
                  <a:schemeClr val="dk1"/>
                </a:solidFill>
                <a:latin typeface="Arial"/>
                <a:ea typeface="Arial"/>
                <a:cs typeface="Arial"/>
                <a:sym typeface="Arial"/>
              </a:rPr>
              <a:t>|  Todos los Derechos Reservados © Valores Corporativos Softtek S.A. de C.V. 2015. Confidencial.</a:t>
            </a:r>
          </a:p>
        </p:txBody>
      </p:sp>
      <p:sp>
        <p:nvSpPr>
          <p:cNvPr id="79" name="Shape 79"/>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a:t>
            </a:fld>
            <a:endParaRPr lang="es-MX" sz="800" b="1" i="0" u="none" strike="noStrike" cap="none">
              <a:solidFill>
                <a:schemeClr val="accent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847527" y="404663"/>
            <a:ext cx="4680520" cy="1944216"/>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SzPct val="25000"/>
              <a:buNone/>
            </a:pPr>
            <a:r>
              <a:rPr lang="es-MX" sz="4000" b="0" i="0" u="none" strike="noStrike" cap="none">
                <a:solidFill>
                  <a:schemeClr val="lt1"/>
                </a:solidFill>
                <a:latin typeface="Arial"/>
                <a:ea typeface="Arial"/>
                <a:cs typeface="Arial"/>
                <a:sym typeface="Arial"/>
              </a:rPr>
              <a:t>Codellege</a:t>
            </a:r>
            <a:br>
              <a:rPr lang="es-MX" sz="4000" b="0" i="0" u="none" strike="noStrike" cap="none">
                <a:solidFill>
                  <a:schemeClr val="lt1"/>
                </a:solidFill>
                <a:latin typeface="Arial"/>
                <a:ea typeface="Arial"/>
                <a:cs typeface="Arial"/>
                <a:sym typeface="Arial"/>
              </a:rPr>
            </a:br>
            <a:endParaRPr lang="es-MX" sz="4000" b="0" i="0" u="none" strike="noStrike" cap="none">
              <a:solidFill>
                <a:schemeClr val="lt1"/>
              </a:solidFill>
              <a:latin typeface="Arial"/>
              <a:ea typeface="Arial"/>
              <a:cs typeface="Arial"/>
              <a:sym typeface="Arial"/>
            </a:endParaRPr>
          </a:p>
        </p:txBody>
      </p:sp>
      <p:sp>
        <p:nvSpPr>
          <p:cNvPr id="223" name="Shape 223"/>
          <p:cNvSpPr txBox="1">
            <a:spLocks noGrp="1"/>
          </p:cNvSpPr>
          <p:nvPr>
            <p:ph type="body" idx="1"/>
          </p:nvPr>
        </p:nvSpPr>
        <p:spPr>
          <a:xfrm>
            <a:off x="431370" y="2420888"/>
            <a:ext cx="5856650" cy="792087"/>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1"/>
              </a:buClr>
              <a:buSzPct val="25000"/>
              <a:buFont typeface="Nunito"/>
              <a:buNone/>
            </a:pP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126000" marR="0" lvl="0" indent="-12600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Un sistema operativo puede ser definido como un conjunto de programas especialmente hechos para la ejecución de varias tareas, en las que sirve de intermediario entre el usuario y la computadora. Un sistema operativo, tiene también como función, administrar todos los periféricos de una computadora. Es el encargado de mantener la integridad del sistema.</a:t>
            </a:r>
          </a:p>
          <a:p>
            <a:pPr marL="126000" marR="0" lvl="0" indent="-126000" algn="l" rtl="0">
              <a:lnSpc>
                <a:spcPct val="100000"/>
              </a:lnSpc>
              <a:spcBef>
                <a:spcPts val="36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Podemos decir que el sistema operativo es el programa más importante de la computadora.</a:t>
            </a:r>
          </a:p>
        </p:txBody>
      </p:sp>
      <p:sp>
        <p:nvSpPr>
          <p:cNvPr id="287" name="Shape 287"/>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Sistemas Operativos</a:t>
            </a:r>
          </a:p>
        </p:txBody>
      </p:sp>
      <p:sp>
        <p:nvSpPr>
          <p:cNvPr id="288" name="Shape 288"/>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10</a:t>
            </a:fld>
            <a:endParaRPr lang="es-MX" sz="800" b="1" i="0" u="none" strike="noStrike" cap="none">
              <a:solidFill>
                <a:schemeClr val="accent2"/>
              </a:solidFill>
              <a:latin typeface="Arial"/>
              <a:ea typeface="Arial"/>
              <a:cs typeface="Arial"/>
              <a:sym typeface="Arial"/>
            </a:endParaRPr>
          </a:p>
        </p:txBody>
      </p:sp>
      <p:pic>
        <p:nvPicPr>
          <p:cNvPr id="289" name="Shape 289"/>
          <p:cNvPicPr preferRelativeResize="0"/>
          <p:nvPr/>
        </p:nvPicPr>
        <p:blipFill rotWithShape="1">
          <a:blip r:embed="rId3">
            <a:alphaModFix/>
          </a:blip>
          <a:srcRect/>
          <a:stretch/>
        </p:blipFill>
        <p:spPr>
          <a:xfrm>
            <a:off x="3353212" y="3257730"/>
            <a:ext cx="4105346" cy="30470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126000" marR="0" lvl="0" indent="-126000" algn="l" rtl="0">
              <a:lnSpc>
                <a:spcPct val="100000"/>
              </a:lnSpc>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sistema operativo es un conjunto de programas que:</a:t>
            </a:r>
          </a:p>
          <a:p>
            <a:pPr marL="126000" marR="0" lvl="0" indent="-126000" algn="l" rtl="0">
              <a:lnSpc>
                <a:spcPct val="100000"/>
              </a:lnSpc>
              <a:spcBef>
                <a:spcPts val="36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Inicializa el hardware del ordenador</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Suministra rutinas básicas para controlar dispositivos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Permite administrar, escalonar e interactuar tareas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Mantiene la integridad de sistema</a:t>
            </a:r>
          </a:p>
        </p:txBody>
      </p:sp>
      <p:sp>
        <p:nvSpPr>
          <p:cNvPr id="295" name="Shape 295"/>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Funciones básicas del Sistema Operativo</a:t>
            </a:r>
          </a:p>
        </p:txBody>
      </p:sp>
      <p:sp>
        <p:nvSpPr>
          <p:cNvPr id="296" name="Shape 296"/>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11</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126000" marR="0" lvl="0" indent="-12600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sistema operativo de una computadora que es usado por muchas personas al mismo tiempo, es un sistema complejo. Contiene millones de líneas de instrucciones escritas por programadores. Para hacer los sistemas operativos más fáciles de ser escritos, son construidos como un conjunto de módulos, siendo cada módulo responsable de realizar una función. Los módulos típicos en un gran Sistema Operativo multiusuario generalmente son:</a:t>
            </a:r>
          </a:p>
          <a:p>
            <a:pPr marL="540000" marR="0" lvl="1" indent="-184399" algn="l" rtl="0">
              <a:lnSpc>
                <a:spcPct val="100000"/>
              </a:lnSpc>
              <a:spcBef>
                <a:spcPts val="320"/>
              </a:spcBef>
              <a:spcAft>
                <a:spcPts val="0"/>
              </a:spcAft>
              <a:buClr>
                <a:srgbClr val="5D6063"/>
              </a:buClr>
              <a:buSzPct val="100000"/>
              <a:buFont typeface="Nunito"/>
              <a:buNone/>
            </a:pPr>
            <a:endParaRPr sz="1600" b="0" i="0" u="none" strike="noStrike" cap="none">
              <a:solidFill>
                <a:srgbClr val="5D6063"/>
              </a:solidFill>
              <a:latin typeface="Arial"/>
              <a:ea typeface="Arial"/>
              <a:cs typeface="Arial"/>
              <a:sym typeface="Arial"/>
            </a:endParaRP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Núcleo (Kernel en inglés)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Administrador de procesos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Scheduler</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Administrador de archivos</a:t>
            </a:r>
          </a:p>
        </p:txBody>
      </p:sp>
      <p:sp>
        <p:nvSpPr>
          <p:cNvPr id="302" name="Shape 302"/>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Las Distintas Partes de un Sistema Operativo	</a:t>
            </a:r>
          </a:p>
        </p:txBody>
      </p:sp>
      <p:sp>
        <p:nvSpPr>
          <p:cNvPr id="303" name="Shape 303"/>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12</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126000" marR="0" lvl="0" indent="-12600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núcleo de un sistema operativo es algunas veces llamado EJECUCION en tiempo real. Algunas de las funciones ejecutadas son:</a:t>
            </a:r>
          </a:p>
          <a:p>
            <a:pPr marL="126000" marR="0" lvl="0" indent="-126000" algn="l" rtl="0">
              <a:lnSpc>
                <a:spcPct val="100000"/>
              </a:lnSpc>
              <a:spcBef>
                <a:spcPts val="36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Intercambio entre programas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Control y programación de los dispositivos de hardware</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Administración de memoria</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Administración de procesos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Escalonamiento de tareas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Comunicación entre procesos</a:t>
            </a:r>
          </a:p>
          <a:p>
            <a:pPr marL="540000" marR="0" lvl="1" indent="-184399" algn="l" rtl="0">
              <a:lnSpc>
                <a:spcPct val="100000"/>
              </a:lnSpc>
              <a:spcBef>
                <a:spcPts val="32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Procesamiento de excepciones y de interrupciones</a:t>
            </a:r>
          </a:p>
        </p:txBody>
      </p:sp>
      <p:sp>
        <p:nvSpPr>
          <p:cNvPr id="309" name="Shape 309"/>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El Núcleo - Ejecución en Tiempo-Real</a:t>
            </a:r>
          </a:p>
        </p:txBody>
      </p:sp>
      <p:sp>
        <p:nvSpPr>
          <p:cNvPr id="310" name="Shape 310"/>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13</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Un programa es una secuencia de instrucciones dadas a la computadora. Cuando el programador de software (una persona que escribe programas para que sean ejecutados en una computadora) desarrolla un programa, este es convertido en una larga lista de instrucciones que son ejecutadas por el sistema operativo de la computadora.</a:t>
            </a:r>
          </a:p>
          <a:p>
            <a:pPr marL="0" marR="0" lvl="0" indent="0" algn="l" rtl="0">
              <a:lnSpc>
                <a:spcPct val="100000"/>
              </a:lnSpc>
              <a:spcBef>
                <a:spcPts val="36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lnSpc>
                <a:spcPct val="100000"/>
              </a:lnSpc>
              <a:spcBef>
                <a:spcPts val="36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Tratándose de sistemas operativos, se habla de un proceso más que de un programa. En los sistemas operativos modernos, sólo una porción de un programa es cargada en cada instante. El resto del programa espera en una unidad de disco hasta que se necesite del mismo. Esto economiza espacio de memoria.</a:t>
            </a:r>
          </a:p>
        </p:txBody>
      </p:sp>
      <p:sp>
        <p:nvSpPr>
          <p:cNvPr id="316" name="Shape 316"/>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Programando una computadora</a:t>
            </a:r>
          </a:p>
        </p:txBody>
      </p:sp>
      <p:sp>
        <p:nvSpPr>
          <p:cNvPr id="317" name="Shape 317"/>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14</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Los programas en la computadora son ejecutados por procesadores. Un procesador es un chip en la computadora que ejecuta instrucciones de programas. Los procesadores ejecutan millones de instrucciones por segundo</a:t>
            </a:r>
          </a:p>
        </p:txBody>
      </p:sp>
      <p:sp>
        <p:nvSpPr>
          <p:cNvPr id="323" name="Shape 323"/>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endParaRPr sz="3000" b="0" i="0" u="none" strike="noStrike" cap="none">
              <a:solidFill>
                <a:schemeClr val="accent2"/>
              </a:solidFill>
              <a:latin typeface="Arial"/>
              <a:ea typeface="Arial"/>
              <a:cs typeface="Arial"/>
              <a:sym typeface="Arial"/>
            </a:endParaRPr>
          </a:p>
        </p:txBody>
      </p:sp>
      <p:sp>
        <p:nvSpPr>
          <p:cNvPr id="324" name="Shape 324"/>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15</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Un proceso o tarea es una porción de un programa en alguna fase de ejecución. Un programa puede consistir de varias tareas, cada una con funcionamiento propio o como una unidad (tal vez comunicándose entre sí periódicamente).</a:t>
            </a:r>
          </a:p>
        </p:txBody>
      </p:sp>
      <p:sp>
        <p:nvSpPr>
          <p:cNvPr id="330" name="Shape 330"/>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Un Proceso</a:t>
            </a:r>
          </a:p>
        </p:txBody>
      </p:sp>
      <p:sp>
        <p:nvSpPr>
          <p:cNvPr id="331" name="Shape 331"/>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16</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Un thread es una parte separada de un proceso. </a:t>
            </a:r>
            <a:r>
              <a:rPr lang="es-MX" sz="1800" b="1" i="0" u="none" strike="noStrike" cap="none">
                <a:solidFill>
                  <a:srgbClr val="5D6063"/>
                </a:solidFill>
                <a:latin typeface="Arial"/>
                <a:ea typeface="Arial"/>
                <a:cs typeface="Arial"/>
                <a:sym typeface="Arial"/>
              </a:rPr>
              <a:t>Un proceso puede consistir de varios threads cada uno de los cuáles es ejecutado separadamente.</a:t>
            </a:r>
            <a:r>
              <a:rPr lang="es-MX" sz="1800" b="0" i="0" u="none" strike="noStrike" cap="none">
                <a:solidFill>
                  <a:srgbClr val="5D6063"/>
                </a:solidFill>
                <a:latin typeface="Arial"/>
                <a:ea typeface="Arial"/>
                <a:cs typeface="Arial"/>
                <a:sym typeface="Arial"/>
              </a:rPr>
              <a:t> Por ejemplo, un thread podría realizar el refresco de los gráficos de la pantalla, otro thread trataría sobre la impresión, otro thread se encargaría del mouse y el teclado. </a:t>
            </a:r>
            <a:r>
              <a:rPr lang="es-MX" sz="1800" b="1" i="0" u="none" strike="noStrike" cap="none">
                <a:solidFill>
                  <a:srgbClr val="5D6063"/>
                </a:solidFill>
                <a:latin typeface="Arial"/>
                <a:ea typeface="Arial"/>
                <a:cs typeface="Arial"/>
                <a:sym typeface="Arial"/>
              </a:rPr>
              <a:t>Esto brinda buenos tiempos de respuesta en programas complejos. </a:t>
            </a:r>
            <a:r>
              <a:rPr lang="es-MX" sz="1800" b="0" i="0" u="none" strike="noStrike" cap="none">
                <a:solidFill>
                  <a:srgbClr val="5D6063"/>
                </a:solidFill>
                <a:latin typeface="Arial"/>
                <a:ea typeface="Arial"/>
                <a:cs typeface="Arial"/>
                <a:sym typeface="Arial"/>
              </a:rPr>
              <a:t>Windows Server es un ejemplo de un sistema operacional que soporta multi-thread.</a:t>
            </a:r>
          </a:p>
        </p:txBody>
      </p:sp>
      <p:sp>
        <p:nvSpPr>
          <p:cNvPr id="337" name="Shape 337"/>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1" i="1" u="none" strike="noStrike" cap="none">
                <a:solidFill>
                  <a:schemeClr val="accent2"/>
                </a:solidFill>
                <a:latin typeface="Arial"/>
                <a:ea typeface="Arial"/>
                <a:cs typeface="Arial"/>
                <a:sym typeface="Arial"/>
              </a:rPr>
              <a:t>El Thread (hilo)</a:t>
            </a:r>
          </a:p>
        </p:txBody>
      </p:sp>
      <p:sp>
        <p:nvSpPr>
          <p:cNvPr id="338" name="Shape 338"/>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17</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126000" marR="0" lvl="0" indent="-12600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Microsoft Windows (para computadoras). Que es Microsoft? </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Windows Server (para servidores) </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Linux (para computadoras y servidores) </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Mac OS (para computadoras)</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Chrome OS (para computadoras) </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Android (para smartphones)</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Windows Phone(para smartphones)</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iOS (para smartphones)</a:t>
            </a: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BlackBerry OS (para smartphones)</a:t>
            </a:r>
          </a:p>
        </p:txBody>
      </p:sp>
      <p:sp>
        <p:nvSpPr>
          <p:cNvPr id="344" name="Shape 344"/>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Los sistemas operativos más populares:</a:t>
            </a:r>
          </a:p>
        </p:txBody>
      </p:sp>
      <p:sp>
        <p:nvSpPr>
          <p:cNvPr id="345" name="Shape 345"/>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18</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Shape 350"/>
          <p:cNvPicPr preferRelativeResize="0">
            <a:picLocks noGrp="1"/>
          </p:cNvPicPr>
          <p:nvPr>
            <p:ph type="body" idx="1"/>
          </p:nvPr>
        </p:nvPicPr>
        <p:blipFill rotWithShape="1">
          <a:blip r:embed="rId3">
            <a:alphaModFix/>
          </a:blip>
          <a:srcRect/>
          <a:stretch/>
        </p:blipFill>
        <p:spPr>
          <a:xfrm>
            <a:off x="3431703" y="1844824"/>
            <a:ext cx="4968551" cy="3726414"/>
          </a:xfrm>
          <a:prstGeom prst="rect">
            <a:avLst/>
          </a:prstGeom>
          <a:noFill/>
          <a:ln>
            <a:noFill/>
          </a:ln>
        </p:spPr>
      </p:pic>
      <p:sp>
        <p:nvSpPr>
          <p:cNvPr id="351" name="Shape 351"/>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Los sistemas operativos más conocidos.</a:t>
            </a:r>
          </a:p>
        </p:txBody>
      </p:sp>
      <p:sp>
        <p:nvSpPr>
          <p:cNvPr id="352" name="Shape 352"/>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19</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2</a:t>
            </a:fld>
            <a:endParaRPr lang="es-MX" sz="800" b="1" i="0" u="none" strike="noStrike" cap="none">
              <a:solidFill>
                <a:schemeClr val="accent2"/>
              </a:solidFill>
              <a:latin typeface="Arial"/>
              <a:ea typeface="Arial"/>
              <a:cs typeface="Arial"/>
              <a:sym typeface="Arial"/>
            </a:endParaRPr>
          </a:p>
        </p:txBody>
      </p:sp>
      <p:graphicFrame>
        <p:nvGraphicFramePr>
          <p:cNvPr id="229" name="Shape 229"/>
          <p:cNvGraphicFramePr/>
          <p:nvPr/>
        </p:nvGraphicFramePr>
        <p:xfrm>
          <a:off x="2423591" y="2547743"/>
          <a:ext cx="3000000" cy="3000000"/>
        </p:xfrm>
        <a:graphic>
          <a:graphicData uri="http://schemas.openxmlformats.org/drawingml/2006/table">
            <a:tbl>
              <a:tblPr firstRow="1" bandRow="1">
                <a:noFill/>
                <a:tableStyleId>{FE316A53-3E02-4886-8C31-FB366AF3C91E}</a:tableStyleId>
              </a:tblPr>
              <a:tblGrid>
                <a:gridCol w="3780425"/>
                <a:gridCol w="3780425"/>
              </a:tblGrid>
              <a:tr h="216025">
                <a:tc>
                  <a:txBody>
                    <a:bodyPr/>
                    <a:lstStyle/>
                    <a:p>
                      <a:pPr marL="0" marR="0" lvl="0" indent="0" algn="ctr" rtl="0">
                        <a:lnSpc>
                          <a:spcPct val="100000"/>
                        </a:lnSpc>
                        <a:spcBef>
                          <a:spcPts val="0"/>
                        </a:spcBef>
                        <a:spcAft>
                          <a:spcPts val="0"/>
                        </a:spcAft>
                        <a:buClr>
                          <a:schemeClr val="dk1"/>
                        </a:buClr>
                        <a:buSzPct val="25000"/>
                        <a:buFont typeface="Calibri"/>
                        <a:buNone/>
                      </a:pPr>
                      <a:r>
                        <a:rPr lang="es-MX" sz="1200" u="none" strike="noStrike" cap="none"/>
                        <a:t>Audiencia</a:t>
                      </a:r>
                    </a:p>
                  </a:txBody>
                  <a:tcPr marL="91450" marR="91450" marT="45725" marB="45725" anchor="ctr"/>
                </a:tc>
                <a:tc>
                  <a:txBody>
                    <a:bodyPr/>
                    <a:lstStyle/>
                    <a:p>
                      <a:pPr marL="0" marR="0" lvl="0" indent="0" algn="ctr" rtl="0">
                        <a:lnSpc>
                          <a:spcPct val="100000"/>
                        </a:lnSpc>
                        <a:spcBef>
                          <a:spcPts val="0"/>
                        </a:spcBef>
                        <a:spcAft>
                          <a:spcPts val="0"/>
                        </a:spcAft>
                        <a:buClr>
                          <a:schemeClr val="dk1"/>
                        </a:buClr>
                        <a:buSzPct val="25000"/>
                        <a:buFont typeface="Calibri"/>
                        <a:buNone/>
                      </a:pPr>
                      <a:r>
                        <a:rPr lang="es-MX" sz="1200" u="none" strike="noStrike" cap="none"/>
                        <a:t>Propósito</a:t>
                      </a:r>
                    </a:p>
                  </a:txBody>
                  <a:tcPr marL="91450" marR="91450" marT="45725" marB="45725" anchor="ctr"/>
                </a:tc>
              </a:tr>
              <a:tr h="216025">
                <a:tc>
                  <a:txBody>
                    <a:bodyPr/>
                    <a:lstStyle/>
                    <a:p>
                      <a:pPr marL="0" marR="0" lvl="0" indent="0" algn="l" rtl="0">
                        <a:spcBef>
                          <a:spcPts val="0"/>
                        </a:spcBef>
                        <a:buSzPct val="25000"/>
                        <a:buNone/>
                      </a:pPr>
                      <a:r>
                        <a:rPr lang="es-MX" sz="1200" u="none" strike="noStrike" cap="none"/>
                        <a:t>Crupo de Capacitacion</a:t>
                      </a:r>
                    </a:p>
                  </a:txBody>
                  <a:tcPr marL="91450" marR="91450" marT="45725" marB="45725"/>
                </a:tc>
                <a:tc>
                  <a:txBody>
                    <a:bodyPr/>
                    <a:lstStyle/>
                    <a:p>
                      <a:pPr marL="0" marR="0" lvl="0" indent="0" algn="l" rtl="0">
                        <a:spcBef>
                          <a:spcPts val="0"/>
                        </a:spcBef>
                        <a:buSzPct val="25000"/>
                        <a:buNone/>
                      </a:pPr>
                      <a:r>
                        <a:rPr lang="es-MX" sz="1200"/>
                        <a:t>Apoyo en contenido</a:t>
                      </a:r>
                    </a:p>
                  </a:txBody>
                  <a:tcPr marL="91450" marR="91450" marT="45725" marB="45725"/>
                </a:tc>
              </a:tr>
              <a:tr h="216025">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r>
              <a:tr h="216025">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r>
            </a:tbl>
          </a:graphicData>
        </a:graphic>
      </p:graphicFrame>
      <p:graphicFrame>
        <p:nvGraphicFramePr>
          <p:cNvPr id="230" name="Shape 230"/>
          <p:cNvGraphicFramePr/>
          <p:nvPr/>
        </p:nvGraphicFramePr>
        <p:xfrm>
          <a:off x="2423591" y="4571960"/>
          <a:ext cx="3000000" cy="3000000"/>
        </p:xfrm>
        <a:graphic>
          <a:graphicData uri="http://schemas.openxmlformats.org/drawingml/2006/table">
            <a:tbl>
              <a:tblPr firstRow="1" bandRow="1">
                <a:noFill/>
                <a:tableStyleId>{FE316A53-3E02-4886-8C31-FB366AF3C91E}</a:tableStyleId>
              </a:tblPr>
              <a:tblGrid>
                <a:gridCol w="864100"/>
                <a:gridCol w="1152125"/>
                <a:gridCol w="2664300"/>
                <a:gridCol w="1512175"/>
                <a:gridCol w="1368150"/>
              </a:tblGrid>
              <a:tr h="216025">
                <a:tc>
                  <a:txBody>
                    <a:bodyPr/>
                    <a:lstStyle/>
                    <a:p>
                      <a:pPr marL="0" marR="0" lvl="0" indent="0" algn="ctr" rtl="0">
                        <a:lnSpc>
                          <a:spcPct val="100000"/>
                        </a:lnSpc>
                        <a:spcBef>
                          <a:spcPts val="0"/>
                        </a:spcBef>
                        <a:spcAft>
                          <a:spcPts val="0"/>
                        </a:spcAft>
                        <a:buClr>
                          <a:schemeClr val="dk1"/>
                        </a:buClr>
                        <a:buSzPct val="25000"/>
                        <a:buFont typeface="Calibri"/>
                        <a:buNone/>
                      </a:pPr>
                      <a:r>
                        <a:rPr lang="es-MX" sz="1200" u="none" strike="noStrike" cap="none"/>
                        <a:t>Núm. de versión</a:t>
                      </a:r>
                    </a:p>
                  </a:txBody>
                  <a:tcPr marL="91450" marR="91450" marT="45725" marB="45725" anchor="ctr"/>
                </a:tc>
                <a:tc>
                  <a:txBody>
                    <a:bodyPr/>
                    <a:lstStyle/>
                    <a:p>
                      <a:pPr marL="0" marR="0" lvl="0" indent="0" algn="ctr" rtl="0">
                        <a:lnSpc>
                          <a:spcPct val="100000"/>
                        </a:lnSpc>
                        <a:spcBef>
                          <a:spcPts val="0"/>
                        </a:spcBef>
                        <a:spcAft>
                          <a:spcPts val="0"/>
                        </a:spcAft>
                        <a:buClr>
                          <a:schemeClr val="dk1"/>
                        </a:buClr>
                        <a:buSzPct val="25000"/>
                        <a:buFont typeface="Calibri"/>
                        <a:buNone/>
                      </a:pPr>
                      <a:r>
                        <a:rPr lang="es-MX" sz="1200" u="none" strike="noStrike" cap="none"/>
                        <a:t>Fecha de versión</a:t>
                      </a:r>
                    </a:p>
                  </a:txBody>
                  <a:tcPr marL="91450" marR="91450" marT="45725" marB="45725" anchor="ctr"/>
                </a:tc>
                <a:tc>
                  <a:txBody>
                    <a:bodyPr/>
                    <a:lstStyle/>
                    <a:p>
                      <a:pPr marL="0" marR="0" lvl="0" indent="0" algn="ctr" rtl="0">
                        <a:lnSpc>
                          <a:spcPct val="100000"/>
                        </a:lnSpc>
                        <a:spcBef>
                          <a:spcPts val="0"/>
                        </a:spcBef>
                        <a:spcAft>
                          <a:spcPts val="0"/>
                        </a:spcAft>
                        <a:buClr>
                          <a:schemeClr val="dk1"/>
                        </a:buClr>
                        <a:buSzPct val="25000"/>
                        <a:buFont typeface="Calibri"/>
                        <a:buNone/>
                      </a:pPr>
                      <a:r>
                        <a:rPr lang="es-MX" sz="1200" u="none" strike="noStrike" cap="none"/>
                        <a:t>Tipo de cambios</a:t>
                      </a:r>
                    </a:p>
                  </a:txBody>
                  <a:tcPr marL="91450" marR="91450" marT="45725" marB="45725" anchor="ctr"/>
                </a:tc>
                <a:tc>
                  <a:txBody>
                    <a:bodyPr/>
                    <a:lstStyle/>
                    <a:p>
                      <a:pPr marL="0" marR="0" lvl="0" indent="0" algn="ctr" rtl="0">
                        <a:lnSpc>
                          <a:spcPct val="100000"/>
                        </a:lnSpc>
                        <a:spcBef>
                          <a:spcPts val="0"/>
                        </a:spcBef>
                        <a:spcAft>
                          <a:spcPts val="0"/>
                        </a:spcAft>
                        <a:buClr>
                          <a:schemeClr val="dk1"/>
                        </a:buClr>
                        <a:buSzPct val="25000"/>
                        <a:buFont typeface="Calibri"/>
                        <a:buNone/>
                      </a:pPr>
                      <a:r>
                        <a:rPr lang="es-MX" sz="1200" u="none" strike="noStrike" cap="none"/>
                        <a:t>Dueño / Autor</a:t>
                      </a:r>
                    </a:p>
                  </a:txBody>
                  <a:tcPr marL="91450" marR="91450" marT="45725" marB="45725" anchor="ctr"/>
                </a:tc>
                <a:tc>
                  <a:txBody>
                    <a:bodyPr/>
                    <a:lstStyle/>
                    <a:p>
                      <a:pPr marL="0" marR="0" lvl="0" indent="0" algn="ctr" rtl="0">
                        <a:lnSpc>
                          <a:spcPct val="100000"/>
                        </a:lnSpc>
                        <a:spcBef>
                          <a:spcPts val="0"/>
                        </a:spcBef>
                        <a:spcAft>
                          <a:spcPts val="0"/>
                        </a:spcAft>
                        <a:buClr>
                          <a:schemeClr val="dk1"/>
                        </a:buClr>
                        <a:buSzPct val="25000"/>
                        <a:buFont typeface="Calibri"/>
                        <a:buNone/>
                      </a:pPr>
                      <a:r>
                        <a:rPr lang="es-MX" sz="1200" u="none" strike="noStrike" cap="none"/>
                        <a:t>Fecha de revisión / Expiración</a:t>
                      </a:r>
                    </a:p>
                  </a:txBody>
                  <a:tcPr marL="91450" marR="91450" marT="45725" marB="45725" anchor="ctr"/>
                </a:tc>
              </a:tr>
              <a:tr h="216025">
                <a:tc>
                  <a:txBody>
                    <a:bodyPr/>
                    <a:lstStyle/>
                    <a:p>
                      <a:pPr marL="0" marR="0" lvl="0" indent="0" algn="l" rtl="0">
                        <a:spcBef>
                          <a:spcPts val="0"/>
                        </a:spcBef>
                        <a:buSzPct val="25000"/>
                        <a:buNone/>
                      </a:pPr>
                      <a:r>
                        <a:rPr lang="es-MX" sz="1200"/>
                        <a:t>1.0</a:t>
                      </a:r>
                    </a:p>
                  </a:txBody>
                  <a:tcPr marL="91450" marR="91450" marT="45725" marB="45725"/>
                </a:tc>
                <a:tc>
                  <a:txBody>
                    <a:bodyPr/>
                    <a:lstStyle/>
                    <a:p>
                      <a:pPr marL="0" marR="0" lvl="0" indent="0" algn="l" rtl="0">
                        <a:spcBef>
                          <a:spcPts val="0"/>
                        </a:spcBef>
                        <a:buSzPct val="25000"/>
                        <a:buNone/>
                      </a:pPr>
                      <a:r>
                        <a:rPr lang="es-MX" sz="1200"/>
                        <a:t>12/06/2016</a:t>
                      </a:r>
                    </a:p>
                  </a:txBody>
                  <a:tcPr marL="91450" marR="91450" marT="45725" marB="45725"/>
                </a:tc>
                <a:tc>
                  <a:txBody>
                    <a:bodyPr/>
                    <a:lstStyle/>
                    <a:p>
                      <a:pPr marL="0" marR="0" lvl="0" indent="0" algn="l" rtl="0">
                        <a:spcBef>
                          <a:spcPts val="0"/>
                        </a:spcBef>
                        <a:buSzPct val="25000"/>
                        <a:buNone/>
                      </a:pPr>
                      <a:r>
                        <a:rPr lang="es-MX" sz="1200"/>
                        <a:t>Original</a:t>
                      </a:r>
                    </a:p>
                  </a:txBody>
                  <a:tcPr marL="91450" marR="91450" marT="45725" marB="45725"/>
                </a:tc>
                <a:tc>
                  <a:txBody>
                    <a:bodyPr/>
                    <a:lstStyle/>
                    <a:p>
                      <a:pPr marL="0" marR="0" lvl="0" indent="0" algn="l" rtl="0">
                        <a:spcBef>
                          <a:spcPts val="0"/>
                        </a:spcBef>
                        <a:buSzPct val="25000"/>
                        <a:buNone/>
                      </a:pPr>
                      <a:r>
                        <a:rPr lang="es-MX" sz="1200"/>
                        <a:t>Samuel Martinez / Lilia Santos / Roger Davila</a:t>
                      </a:r>
                    </a:p>
                  </a:txBody>
                  <a:tcPr marL="91450" marR="91450" marT="45725" marB="45725"/>
                </a:tc>
                <a:tc>
                  <a:txBody>
                    <a:bodyPr/>
                    <a:lstStyle/>
                    <a:p>
                      <a:pPr marL="0" marR="0" lvl="0" indent="0" algn="l" rtl="0">
                        <a:spcBef>
                          <a:spcPts val="0"/>
                        </a:spcBef>
                        <a:buSzPct val="25000"/>
                        <a:buNone/>
                      </a:pPr>
                      <a:r>
                        <a:rPr lang="es-MX" sz="1200"/>
                        <a:t>01/01/2017</a:t>
                      </a:r>
                    </a:p>
                  </a:txBody>
                  <a:tcPr marL="91450" marR="91450" marT="45725" marB="45725"/>
                </a:tc>
              </a:tr>
              <a:tr h="216025">
                <a:tc>
                  <a:txBody>
                    <a:bodyPr/>
                    <a:lstStyle/>
                    <a:p>
                      <a:pPr marL="0" marR="0" lvl="0" indent="0" algn="l" rtl="0">
                        <a:spcBef>
                          <a:spcPts val="0"/>
                        </a:spcBef>
                        <a:buSzPct val="25000"/>
                        <a:buNone/>
                      </a:pPr>
                      <a:r>
                        <a:rPr lang="es-MX" sz="1200"/>
                        <a:t>1.1</a:t>
                      </a:r>
                    </a:p>
                  </a:txBody>
                  <a:tcPr marL="91450" marR="91450" marT="45725" marB="45725"/>
                </a:tc>
                <a:tc>
                  <a:txBody>
                    <a:bodyPr/>
                    <a:lstStyle/>
                    <a:p>
                      <a:pPr marL="0" marR="0" lvl="0" indent="0" algn="l" rtl="0">
                        <a:spcBef>
                          <a:spcPts val="0"/>
                        </a:spcBef>
                        <a:buSzPct val="25000"/>
                        <a:buNone/>
                      </a:pPr>
                      <a:r>
                        <a:rPr lang="es-MX" sz="1200"/>
                        <a:t>3/01/2017</a:t>
                      </a:r>
                    </a:p>
                  </a:txBody>
                  <a:tcPr marL="91450" marR="91450" marT="45725" marB="45725"/>
                </a:tc>
                <a:tc>
                  <a:txBody>
                    <a:bodyPr/>
                    <a:lstStyle/>
                    <a:p>
                      <a:pPr marL="0" marR="0" lvl="0" indent="0" algn="l" rtl="0">
                        <a:spcBef>
                          <a:spcPts val="0"/>
                        </a:spcBef>
                        <a:buSzPct val="25000"/>
                        <a:buNone/>
                      </a:pPr>
                      <a:r>
                        <a:rPr lang="es-MX" sz="1200"/>
                        <a:t>Contenido Nuevo</a:t>
                      </a:r>
                    </a:p>
                  </a:txBody>
                  <a:tcPr marL="91450" marR="91450" marT="45725" marB="45725"/>
                </a:tc>
                <a:tc>
                  <a:txBody>
                    <a:bodyPr/>
                    <a:lstStyle/>
                    <a:p>
                      <a:pPr marL="0" marR="0" lvl="0" indent="0" algn="l" rtl="0">
                        <a:spcBef>
                          <a:spcPts val="0"/>
                        </a:spcBef>
                        <a:buSzPct val="25000"/>
                        <a:buNone/>
                      </a:pPr>
                      <a:r>
                        <a:rPr lang="es-MX" sz="1200"/>
                        <a:t>Gustavo Soto</a:t>
                      </a:r>
                    </a:p>
                  </a:txBody>
                  <a:tcPr marL="91450" marR="91450" marT="45725" marB="45725"/>
                </a:tc>
                <a:tc>
                  <a:txBody>
                    <a:bodyPr/>
                    <a:lstStyle/>
                    <a:p>
                      <a:pPr marL="0" marR="0" lvl="0" indent="0" algn="l" rtl="0">
                        <a:spcBef>
                          <a:spcPts val="0"/>
                        </a:spcBef>
                        <a:buSzPct val="25000"/>
                        <a:buNone/>
                      </a:pPr>
                      <a:endParaRPr sz="1200"/>
                    </a:p>
                  </a:txBody>
                  <a:tcPr marL="91450" marR="91450" marT="45725" marB="45725"/>
                </a:tc>
              </a:tr>
              <a:tr h="216025">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r>
              <a:tr h="216025">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endParaRPr sz="1200"/>
                    </a:p>
                  </a:txBody>
                  <a:tcPr marL="91450" marR="91450" marT="45725" marB="45725"/>
                </a:tc>
              </a:tr>
            </a:tbl>
          </a:graphicData>
        </a:graphic>
      </p:graphicFrame>
      <p:sp>
        <p:nvSpPr>
          <p:cNvPr id="231" name="Shape 231"/>
          <p:cNvSpPr txBox="1"/>
          <p:nvPr/>
        </p:nvSpPr>
        <p:spPr>
          <a:xfrm>
            <a:off x="1985963" y="1196751"/>
            <a:ext cx="8208962" cy="1152128"/>
          </a:xfrm>
          <a:prstGeom prst="rect">
            <a:avLst/>
          </a:prstGeom>
          <a:noFill/>
          <a:ln>
            <a:noFill/>
          </a:ln>
        </p:spPr>
        <p:txBody>
          <a:bodyPr lIns="91425" tIns="45700" rIns="91425" bIns="45700" anchor="t" anchorCtr="0">
            <a:noAutofit/>
          </a:bodyPr>
          <a:lstStyle/>
          <a:p>
            <a:pPr marL="174625" marR="0" lvl="0" indent="-174625" algn="l" rtl="0">
              <a:lnSpc>
                <a:spcPct val="80000"/>
              </a:lnSpc>
              <a:spcBef>
                <a:spcPts val="0"/>
              </a:spcBef>
              <a:spcAft>
                <a:spcPts val="0"/>
              </a:spcAft>
              <a:buSzPct val="25000"/>
              <a:buNone/>
            </a:pPr>
            <a:r>
              <a:rPr lang="es-MX" sz="1400" b="1" i="0" u="none" strike="noStrike" cap="none">
                <a:solidFill>
                  <a:srgbClr val="3E4143"/>
                </a:solidFill>
                <a:latin typeface="Arial"/>
                <a:ea typeface="Arial"/>
                <a:cs typeface="Arial"/>
                <a:sym typeface="Arial"/>
              </a:rPr>
              <a:t>Nombre del documento:</a:t>
            </a:r>
          </a:p>
          <a:p>
            <a:pPr marL="174625" marR="0" lvl="0" indent="-174625" algn="l" rtl="0">
              <a:lnSpc>
                <a:spcPct val="80000"/>
              </a:lnSpc>
              <a:spcBef>
                <a:spcPts val="280"/>
              </a:spcBef>
              <a:spcAft>
                <a:spcPts val="0"/>
              </a:spcAft>
              <a:buSzPct val="25000"/>
              <a:buNone/>
            </a:pPr>
            <a:r>
              <a:rPr lang="es-MX" sz="1400" b="1" i="0" u="none" strike="noStrike" cap="none">
                <a:solidFill>
                  <a:srgbClr val="3E4143"/>
                </a:solidFill>
                <a:latin typeface="Arial"/>
                <a:ea typeface="Arial"/>
                <a:cs typeface="Arial"/>
                <a:sym typeface="Arial"/>
              </a:rPr>
              <a:t>Clasificación de la Información: CONFIDENCIAL</a:t>
            </a:r>
          </a:p>
          <a:p>
            <a:pPr marL="174625" marR="0" lvl="0" indent="-174625" algn="l" rtl="0">
              <a:lnSpc>
                <a:spcPct val="80000"/>
              </a:lnSpc>
              <a:spcBef>
                <a:spcPts val="280"/>
              </a:spcBef>
              <a:spcAft>
                <a:spcPts val="0"/>
              </a:spcAft>
              <a:buSzPct val="25000"/>
              <a:buNone/>
            </a:pPr>
            <a:r>
              <a:rPr lang="es-MX" sz="1400" b="1" i="0" u="none" strike="noStrike" cap="none">
                <a:solidFill>
                  <a:srgbClr val="3E4143"/>
                </a:solidFill>
                <a:latin typeface="Arial"/>
                <a:ea typeface="Arial"/>
                <a:cs typeface="Arial"/>
                <a:sym typeface="Arial"/>
              </a:rPr>
              <a:t>Restricciones</a:t>
            </a:r>
          </a:p>
          <a:p>
            <a:pPr marL="449263" marR="0" lvl="1" indent="-106362" algn="l" rtl="0">
              <a:spcBef>
                <a:spcPts val="240"/>
              </a:spcBef>
              <a:spcAft>
                <a:spcPts val="0"/>
              </a:spcAft>
              <a:buClr>
                <a:srgbClr val="3E4143"/>
              </a:buClr>
              <a:buSzPct val="100000"/>
              <a:buFont typeface="Nunito"/>
              <a:buChar char="›"/>
            </a:pPr>
            <a:r>
              <a:rPr lang="es-MX" sz="1200" b="0" i="0" u="none" strike="noStrike" cap="none">
                <a:solidFill>
                  <a:srgbClr val="3E4143"/>
                </a:solidFill>
                <a:latin typeface="Arial"/>
                <a:ea typeface="Arial"/>
                <a:cs typeface="Arial"/>
                <a:sym typeface="Arial"/>
              </a:rPr>
              <a:t>Los contenidos de este documento son propiedad de Softtek y son confidenciales. Queda estrictamente prohibido cualquier reproducción total o parcial sin la autorización escrita por parte de Softtek. </a:t>
            </a:r>
          </a:p>
          <a:p>
            <a:pPr marL="449263" marR="0" lvl="1" indent="-106362" algn="l" rtl="0">
              <a:spcBef>
                <a:spcPts val="240"/>
              </a:spcBef>
              <a:spcAft>
                <a:spcPts val="0"/>
              </a:spcAft>
              <a:buClr>
                <a:srgbClr val="3E4143"/>
              </a:buClr>
              <a:buSzPct val="100000"/>
              <a:buFont typeface="Nunito"/>
              <a:buChar char="›"/>
            </a:pPr>
            <a:r>
              <a:rPr lang="es-MX" sz="1200" b="0" i="0" u="none" strike="noStrike" cap="none">
                <a:solidFill>
                  <a:srgbClr val="3E4143"/>
                </a:solidFill>
                <a:latin typeface="Arial"/>
                <a:ea typeface="Arial"/>
                <a:cs typeface="Arial"/>
                <a:sym typeface="Arial"/>
              </a:rPr>
              <a:t>Este documento está sujeto a cambios. Los comentarios, correcciones o dudas deberán ser enviados al autor.</a:t>
            </a:r>
          </a:p>
        </p:txBody>
      </p:sp>
      <p:sp>
        <p:nvSpPr>
          <p:cNvPr id="232" name="Shape 232"/>
          <p:cNvSpPr txBox="1"/>
          <p:nvPr/>
        </p:nvSpPr>
        <p:spPr>
          <a:xfrm>
            <a:off x="1985963" y="3643739"/>
            <a:ext cx="8208962" cy="8985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3F4244"/>
              </a:buClr>
              <a:buSzPct val="25000"/>
              <a:buFont typeface="Nunito"/>
              <a:buNone/>
            </a:pPr>
            <a:r>
              <a:rPr lang="es-MX" sz="1400" b="1" i="0" u="none" strike="noStrike" cap="none">
                <a:solidFill>
                  <a:srgbClr val="3F4244"/>
                </a:solidFill>
                <a:latin typeface="Arial"/>
                <a:ea typeface="Arial"/>
                <a:cs typeface="Arial"/>
                <a:sym typeface="Arial"/>
              </a:rPr>
              <a:t>Tabla de Revisión</a:t>
            </a:r>
          </a:p>
          <a:p>
            <a:pPr marL="449263" marR="0" lvl="1" indent="-106362" algn="l" rtl="0">
              <a:spcBef>
                <a:spcPts val="240"/>
              </a:spcBef>
              <a:spcAft>
                <a:spcPts val="0"/>
              </a:spcAft>
              <a:buClr>
                <a:srgbClr val="3F4244"/>
              </a:buClr>
              <a:buSzPct val="100000"/>
              <a:buFont typeface="Nunito"/>
              <a:buChar char="›"/>
            </a:pPr>
            <a:r>
              <a:rPr lang="es-MX" sz="1200" b="0" i="0" u="none" strike="noStrike" cap="none">
                <a:solidFill>
                  <a:srgbClr val="3F4244"/>
                </a:solidFill>
                <a:latin typeface="Arial"/>
                <a:ea typeface="Arial"/>
                <a:cs typeface="Arial"/>
                <a:sym typeface="Arial"/>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
        <p:nvSpPr>
          <p:cNvPr id="233" name="Shape 233"/>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Restricciones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ctrTitle"/>
          </p:nvPr>
        </p:nvSpPr>
        <p:spPr>
          <a:xfrm>
            <a:off x="1097279" y="758952"/>
            <a:ext cx="10058399" cy="3566159"/>
          </a:xfrm>
          <a:prstGeom prst="rect">
            <a:avLst/>
          </a:prstGeom>
          <a:noFill/>
          <a:ln>
            <a:noFill/>
          </a:ln>
        </p:spPr>
        <p:txBody>
          <a:bodyPr lIns="121900" tIns="121900" rIns="121900" bIns="121900" anchor="b" anchorCtr="0">
            <a:noAutofit/>
          </a:bodyPr>
          <a:lstStyle/>
          <a:p>
            <a:pPr marL="0" marR="0" lvl="0" indent="0" algn="ctr" rtl="0">
              <a:lnSpc>
                <a:spcPct val="85000"/>
              </a:lnSpc>
              <a:spcBef>
                <a:spcPts val="0"/>
              </a:spcBef>
              <a:spcAft>
                <a:spcPts val="0"/>
              </a:spcAft>
              <a:buSzPct val="25000"/>
              <a:buNone/>
            </a:pPr>
            <a:r>
              <a:rPr lang="es-MX" sz="8000" b="0" i="0" u="none" strike="noStrike" cap="none">
                <a:solidFill>
                  <a:srgbClr val="484C4E"/>
                </a:solidFill>
                <a:latin typeface="Arial"/>
                <a:ea typeface="Arial"/>
                <a:cs typeface="Arial"/>
                <a:sym typeface="Arial"/>
              </a:rPr>
              <a:t>La Web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La web</a:t>
            </a:r>
          </a:p>
        </p:txBody>
      </p:sp>
      <p:sp>
        <p:nvSpPr>
          <p:cNvPr id="363" name="Shape 363"/>
          <p:cNvSpPr txBox="1">
            <a:spLocks noGrp="1"/>
          </p:cNvSpPr>
          <p:nvPr>
            <p:ph type="body" idx="1"/>
          </p:nvPr>
        </p:nvSpPr>
        <p:spPr>
          <a:xfrm>
            <a:off x="415600" y="1843314"/>
            <a:ext cx="11360800" cy="4248518"/>
          </a:xfrm>
          <a:prstGeom prst="rect">
            <a:avLst/>
          </a:prstGeom>
          <a:noFill/>
          <a:ln>
            <a:noFill/>
          </a:ln>
        </p:spPr>
        <p:txBody>
          <a:bodyPr lIns="121900" tIns="121900" rIns="121900" bIns="121900" anchor="t" anchorCtr="0">
            <a:noAutofit/>
          </a:bodyPr>
          <a:lstStyle/>
          <a:p>
            <a:pPr marL="685783" marR="0" lvl="0" indent="-393683" algn="l" rtl="0">
              <a:spcBef>
                <a:spcPts val="0"/>
              </a:spcBef>
              <a:spcAft>
                <a:spcPts val="0"/>
              </a:spcAft>
              <a:buClr>
                <a:srgbClr val="5D6063"/>
              </a:buClr>
              <a:buSzPct val="100000"/>
              <a:buFont typeface="Noto Sans Symbols"/>
              <a:buChar char="➢"/>
            </a:pPr>
            <a:r>
              <a:rPr lang="es-MX" sz="2000" b="0" i="0" u="none" strike="noStrike" cap="none">
                <a:solidFill>
                  <a:srgbClr val="5D6063"/>
                </a:solidFill>
                <a:latin typeface="Arial"/>
                <a:ea typeface="Arial"/>
                <a:cs typeface="Arial"/>
                <a:sym typeface="Arial"/>
              </a:rPr>
              <a:t>Interconnected Networks: unión de todas las redes y computadoras distribuidas por todo el mundo</a:t>
            </a:r>
          </a:p>
          <a:p>
            <a:pPr marL="685783" marR="0" lvl="0" indent="-393683" algn="l" rtl="0">
              <a:spcBef>
                <a:spcPts val="0"/>
              </a:spcBef>
              <a:spcAft>
                <a:spcPts val="0"/>
              </a:spcAft>
              <a:buClr>
                <a:srgbClr val="5D6063"/>
              </a:buClr>
              <a:buSzPct val="100000"/>
              <a:buFont typeface="Noto Sans Symbols"/>
              <a:buChar char="➢"/>
            </a:pPr>
            <a:r>
              <a:rPr lang="es-MX" sz="2000" b="0" i="0" u="none" strike="noStrike" cap="none">
                <a:solidFill>
                  <a:srgbClr val="5D6063"/>
                </a:solidFill>
                <a:latin typeface="Arial"/>
                <a:ea typeface="Arial"/>
                <a:cs typeface="Arial"/>
                <a:sym typeface="Arial"/>
              </a:rPr>
              <a:t>ARPAnet 1969: Red que enlazaba universidades y centros de alta tecnología.</a:t>
            </a:r>
          </a:p>
          <a:p>
            <a:pPr marL="685783" marR="0" lvl="0" indent="-393683" algn="l" rtl="0">
              <a:spcBef>
                <a:spcPts val="0"/>
              </a:spcBef>
              <a:spcAft>
                <a:spcPts val="0"/>
              </a:spcAft>
              <a:buClr>
                <a:srgbClr val="5D6063"/>
              </a:buClr>
              <a:buSzPct val="100000"/>
              <a:buFont typeface="Noto Sans Symbols"/>
              <a:buChar char="➢"/>
            </a:pPr>
            <a:r>
              <a:rPr lang="es-MX" sz="2000" b="0" i="0" u="none" strike="noStrike" cap="none">
                <a:solidFill>
                  <a:srgbClr val="5D6063"/>
                </a:solidFill>
                <a:latin typeface="Arial"/>
                <a:ea typeface="Arial"/>
                <a:cs typeface="Arial"/>
                <a:sym typeface="Arial"/>
              </a:rPr>
              <a:t>TCP/IP: protocolos de interconexión de redes de fibra, cable, WIFI. sobre los que se implementan las aplicaciones de Internet y sus protocolos</a:t>
            </a:r>
          </a:p>
          <a:p>
            <a:pPr marL="685783" marR="0" lvl="0" indent="-393683" algn="l" rtl="0">
              <a:spcBef>
                <a:spcPts val="0"/>
              </a:spcBef>
              <a:spcAft>
                <a:spcPts val="0"/>
              </a:spcAft>
              <a:buClr>
                <a:srgbClr val="5D6063"/>
              </a:buClr>
              <a:buSzPct val="100000"/>
              <a:buFont typeface="Noto Sans Symbols"/>
              <a:buChar char="➢"/>
            </a:pPr>
            <a:r>
              <a:rPr lang="es-MX" sz="2000" b="0" i="0" u="none" strike="noStrike" cap="none">
                <a:solidFill>
                  <a:srgbClr val="5D6063"/>
                </a:solidFill>
                <a:latin typeface="Arial"/>
                <a:ea typeface="Arial"/>
                <a:cs typeface="Arial"/>
                <a:sym typeface="Arial"/>
              </a:rPr>
              <a:t>World Wide Web : sistema de distribución de documentos de hipertexto o hipermedios interconectados y accesibles vía Internet.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Clientes, servidores y la nube</a:t>
            </a:r>
          </a:p>
        </p:txBody>
      </p:sp>
      <p:sp>
        <p:nvSpPr>
          <p:cNvPr id="369" name="Shape 369"/>
          <p:cNvSpPr txBox="1">
            <a:spLocks noGrp="1"/>
          </p:cNvSpPr>
          <p:nvPr>
            <p:ph type="body" idx="1"/>
          </p:nvPr>
        </p:nvSpPr>
        <p:spPr>
          <a:xfrm>
            <a:off x="415600" y="1843314"/>
            <a:ext cx="11360800" cy="4248518"/>
          </a:xfrm>
          <a:prstGeom prst="rect">
            <a:avLst/>
          </a:prstGeom>
          <a:noFill/>
          <a:ln>
            <a:noFill/>
          </a:ln>
        </p:spPr>
        <p:txBody>
          <a:bodyPr lIns="121900" tIns="121900" rIns="121900" bIns="121900" anchor="t" anchorCtr="0">
            <a:noAutofit/>
          </a:bodyPr>
          <a:lstStyle/>
          <a:p>
            <a:pPr marL="685783" marR="0" lvl="0" indent="-393683" algn="l" rtl="0">
              <a:spcBef>
                <a:spcPts val="0"/>
              </a:spcBef>
              <a:spcAft>
                <a:spcPts val="0"/>
              </a:spcAft>
              <a:buClr>
                <a:srgbClr val="5D6063"/>
              </a:buClr>
              <a:buSzPct val="100000"/>
              <a:buFont typeface="Noto Sans Symbols"/>
              <a:buChar char="➢"/>
            </a:pPr>
            <a:r>
              <a:rPr lang="es-MX" sz="2000" b="0" i="0" u="none" strike="noStrike" cap="none">
                <a:solidFill>
                  <a:srgbClr val="5D6063"/>
                </a:solidFill>
                <a:latin typeface="Arial"/>
                <a:ea typeface="Arial"/>
                <a:cs typeface="Arial"/>
                <a:sym typeface="Arial"/>
              </a:rPr>
              <a:t>Clientes: Un cliente web, es cualquier aplicación que sirve para utilizar la web. Por ejemplo, los navegadores de internet.</a:t>
            </a:r>
          </a:p>
          <a:p>
            <a:pPr marL="685783" marR="0" lvl="0" indent="-393683" algn="l" rtl="0">
              <a:spcBef>
                <a:spcPts val="0"/>
              </a:spcBef>
              <a:spcAft>
                <a:spcPts val="0"/>
              </a:spcAft>
              <a:buClr>
                <a:srgbClr val="5D6063"/>
              </a:buClr>
              <a:buSzPct val="100000"/>
              <a:buFont typeface="Noto Sans Symbols"/>
              <a:buChar char="➢"/>
            </a:pPr>
            <a:r>
              <a:rPr lang="es-MX" sz="2000" b="0" i="0" u="none" strike="noStrike" cap="none">
                <a:solidFill>
                  <a:srgbClr val="5D6063"/>
                </a:solidFill>
                <a:latin typeface="Arial"/>
                <a:ea typeface="Arial"/>
                <a:cs typeface="Arial"/>
                <a:sym typeface="Arial"/>
              </a:rPr>
              <a:t>Servidores: programa que se ejecuta continuamente en un computador, manteniéndose a la espera de peticiones de ejecución que le hará un cliente o un usuario de Internet.</a:t>
            </a:r>
          </a:p>
          <a:p>
            <a:pPr marL="685783" marR="0" lvl="0" indent="-393683" algn="l" rtl="0">
              <a:spcBef>
                <a:spcPts val="0"/>
              </a:spcBef>
              <a:spcAft>
                <a:spcPts val="0"/>
              </a:spcAft>
              <a:buClr>
                <a:srgbClr val="5D6063"/>
              </a:buClr>
              <a:buSzPct val="100000"/>
              <a:buFont typeface="Noto Sans Symbols"/>
              <a:buChar char="➢"/>
            </a:pPr>
            <a:r>
              <a:rPr lang="es-MX" sz="2000" b="0" i="0" u="none" strike="noStrike" cap="none">
                <a:solidFill>
                  <a:srgbClr val="5D6063"/>
                </a:solidFill>
                <a:latin typeface="Arial"/>
                <a:ea typeface="Arial"/>
                <a:cs typeface="Arial"/>
                <a:sym typeface="Arial"/>
              </a:rPr>
              <a:t>La nube: procesamiento y almacenamiento masivo de datos en servidores que alojen la información del usuario.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Clientes</a:t>
            </a:r>
          </a:p>
        </p:txBody>
      </p:sp>
      <p:sp>
        <p:nvSpPr>
          <p:cNvPr id="375" name="Shape 375"/>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376" name="Shape 376"/>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23</a:t>
            </a:fld>
            <a:endParaRPr lang="es-MX" sz="800" b="1" i="0" u="none" strike="noStrike" cap="none">
              <a:solidFill>
                <a:schemeClr val="accent2"/>
              </a:solidFill>
              <a:latin typeface="Arial"/>
              <a:ea typeface="Arial"/>
              <a:cs typeface="Arial"/>
              <a:sym typeface="Arial"/>
            </a:endParaRPr>
          </a:p>
        </p:txBody>
      </p:sp>
      <p:pic>
        <p:nvPicPr>
          <p:cNvPr id="377" name="Shape 377"/>
          <p:cNvPicPr preferRelativeResize="0"/>
          <p:nvPr/>
        </p:nvPicPr>
        <p:blipFill rotWithShape="1">
          <a:blip r:embed="rId3">
            <a:alphaModFix/>
          </a:blip>
          <a:srcRect/>
          <a:stretch/>
        </p:blipFill>
        <p:spPr>
          <a:xfrm>
            <a:off x="3143672" y="1609108"/>
            <a:ext cx="4608512" cy="46085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Servidores</a:t>
            </a:r>
          </a:p>
        </p:txBody>
      </p:sp>
      <p:sp>
        <p:nvSpPr>
          <p:cNvPr id="383" name="Shape 383"/>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384" name="Shape 384"/>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24</a:t>
            </a:fld>
            <a:endParaRPr lang="es-MX" sz="800" b="1" i="0" u="none" strike="noStrike" cap="none">
              <a:solidFill>
                <a:schemeClr val="accent2"/>
              </a:solidFill>
              <a:latin typeface="Arial"/>
              <a:ea typeface="Arial"/>
              <a:cs typeface="Arial"/>
              <a:sym typeface="Arial"/>
            </a:endParaRPr>
          </a:p>
        </p:txBody>
      </p:sp>
      <p:pic>
        <p:nvPicPr>
          <p:cNvPr id="385" name="Shape 385"/>
          <p:cNvPicPr preferRelativeResize="0"/>
          <p:nvPr/>
        </p:nvPicPr>
        <p:blipFill rotWithShape="1">
          <a:blip r:embed="rId3">
            <a:alphaModFix/>
          </a:blip>
          <a:srcRect/>
          <a:stretch/>
        </p:blipFill>
        <p:spPr>
          <a:xfrm>
            <a:off x="2286000" y="1530992"/>
            <a:ext cx="7619999" cy="4533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La nube</a:t>
            </a:r>
          </a:p>
        </p:txBody>
      </p:sp>
      <p:sp>
        <p:nvSpPr>
          <p:cNvPr id="391" name="Shape 391"/>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392" name="Shape 392"/>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25</a:t>
            </a:fld>
            <a:endParaRPr lang="es-MX" sz="800" b="1" i="0" u="none" strike="noStrike" cap="none">
              <a:solidFill>
                <a:schemeClr val="accent2"/>
              </a:solidFill>
              <a:latin typeface="Arial"/>
              <a:ea typeface="Arial"/>
              <a:cs typeface="Arial"/>
              <a:sym typeface="Arial"/>
            </a:endParaRPr>
          </a:p>
        </p:txBody>
      </p:sp>
      <p:pic>
        <p:nvPicPr>
          <p:cNvPr id="393" name="Shape 393"/>
          <p:cNvPicPr preferRelativeResize="0"/>
          <p:nvPr/>
        </p:nvPicPr>
        <p:blipFill rotWithShape="1">
          <a:blip r:embed="rId3">
            <a:alphaModFix/>
          </a:blip>
          <a:srcRect/>
          <a:stretch/>
        </p:blipFill>
        <p:spPr>
          <a:xfrm>
            <a:off x="3503712" y="1276144"/>
            <a:ext cx="6423620" cy="4791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ctrTitle"/>
          </p:nvPr>
        </p:nvSpPr>
        <p:spPr>
          <a:xfrm>
            <a:off x="1097279" y="758952"/>
            <a:ext cx="10058399" cy="3566159"/>
          </a:xfrm>
          <a:prstGeom prst="rect">
            <a:avLst/>
          </a:prstGeom>
          <a:noFill/>
          <a:ln>
            <a:noFill/>
          </a:ln>
        </p:spPr>
        <p:txBody>
          <a:bodyPr lIns="121900" tIns="121900" rIns="121900" bIns="121900" anchor="b" anchorCtr="0">
            <a:noAutofit/>
          </a:bodyPr>
          <a:lstStyle/>
          <a:p>
            <a:pPr marL="0" marR="0" lvl="0" indent="0" algn="ctr" rtl="0">
              <a:lnSpc>
                <a:spcPct val="85000"/>
              </a:lnSpc>
              <a:spcBef>
                <a:spcPts val="0"/>
              </a:spcBef>
              <a:spcAft>
                <a:spcPts val="0"/>
              </a:spcAft>
              <a:buSzPct val="25000"/>
              <a:buNone/>
            </a:pPr>
            <a:r>
              <a:rPr lang="es-MX" sz="8000" b="0" i="0" u="none" strike="noStrike" cap="none">
                <a:solidFill>
                  <a:srgbClr val="484C4E"/>
                </a:solidFill>
                <a:latin typeface="Arial"/>
                <a:ea typeface="Arial"/>
                <a:cs typeface="Arial"/>
                <a:sym typeface="Arial"/>
              </a:rPr>
              <a:t>HTML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¿Qué es HTML?</a:t>
            </a:r>
          </a:p>
        </p:txBody>
      </p:sp>
      <p:sp>
        <p:nvSpPr>
          <p:cNvPr id="404" name="Shape 404"/>
          <p:cNvSpPr txBox="1">
            <a:spLocks noGrp="1"/>
          </p:cNvSpPr>
          <p:nvPr>
            <p:ph type="body" idx="1"/>
          </p:nvPr>
        </p:nvSpPr>
        <p:spPr>
          <a:xfrm>
            <a:off x="415600" y="1843315"/>
            <a:ext cx="11360800" cy="1729702"/>
          </a:xfrm>
          <a:prstGeom prst="rect">
            <a:avLst/>
          </a:prstGeom>
          <a:noFill/>
          <a:ln>
            <a:noFill/>
          </a:ln>
        </p:spPr>
        <p:txBody>
          <a:bodyPr lIns="121900" tIns="121900" rIns="121900" bIns="121900" anchor="t" anchorCtr="0">
            <a:noAutofit/>
          </a:bodyPr>
          <a:lstStyle/>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Siglas de </a:t>
            </a:r>
            <a:r>
              <a:rPr lang="es-MX" sz="1800" b="1" i="0" u="none" strike="noStrike" cap="none">
                <a:solidFill>
                  <a:srgbClr val="5D6063"/>
                </a:solidFill>
                <a:latin typeface="Arial"/>
                <a:ea typeface="Arial"/>
                <a:cs typeface="Arial"/>
                <a:sym typeface="Arial"/>
              </a:rPr>
              <a:t>H</a:t>
            </a:r>
            <a:r>
              <a:rPr lang="es-MX" sz="1800" b="0" i="0" u="none" strike="noStrike" cap="none">
                <a:solidFill>
                  <a:srgbClr val="5D6063"/>
                </a:solidFill>
                <a:latin typeface="Arial"/>
                <a:ea typeface="Arial"/>
                <a:cs typeface="Arial"/>
                <a:sym typeface="Arial"/>
              </a:rPr>
              <a:t>yper</a:t>
            </a:r>
            <a:r>
              <a:rPr lang="es-MX" sz="1800" b="1" i="0" u="none" strike="noStrike" cap="none">
                <a:solidFill>
                  <a:srgbClr val="5D6063"/>
                </a:solidFill>
                <a:latin typeface="Arial"/>
                <a:ea typeface="Arial"/>
                <a:cs typeface="Arial"/>
                <a:sym typeface="Arial"/>
              </a:rPr>
              <a:t>T</a:t>
            </a:r>
            <a:r>
              <a:rPr lang="es-MX" sz="1800" b="0" i="0" u="none" strike="noStrike" cap="none">
                <a:solidFill>
                  <a:srgbClr val="5D6063"/>
                </a:solidFill>
                <a:latin typeface="Arial"/>
                <a:ea typeface="Arial"/>
                <a:cs typeface="Arial"/>
                <a:sym typeface="Arial"/>
              </a:rPr>
              <a:t>ext </a:t>
            </a:r>
            <a:r>
              <a:rPr lang="es-MX" sz="1800" b="1" i="0" u="none" strike="noStrike" cap="none">
                <a:solidFill>
                  <a:srgbClr val="5D6063"/>
                </a:solidFill>
                <a:latin typeface="Arial"/>
                <a:ea typeface="Arial"/>
                <a:cs typeface="Arial"/>
                <a:sym typeface="Arial"/>
              </a:rPr>
              <a:t>M</a:t>
            </a:r>
            <a:r>
              <a:rPr lang="es-MX" sz="1800" b="0" i="0" u="none" strike="noStrike" cap="none">
                <a:solidFill>
                  <a:srgbClr val="5D6063"/>
                </a:solidFill>
                <a:latin typeface="Arial"/>
                <a:ea typeface="Arial"/>
                <a:cs typeface="Arial"/>
                <a:sym typeface="Arial"/>
              </a:rPr>
              <a:t>arkup </a:t>
            </a:r>
            <a:r>
              <a:rPr lang="es-MX" sz="1800" b="1" i="0" u="none" strike="noStrike" cap="none">
                <a:solidFill>
                  <a:srgbClr val="5D6063"/>
                </a:solidFill>
                <a:latin typeface="Arial"/>
                <a:ea typeface="Arial"/>
                <a:cs typeface="Arial"/>
                <a:sym typeface="Arial"/>
              </a:rPr>
              <a:t>L</a:t>
            </a:r>
            <a:r>
              <a:rPr lang="es-MX" sz="1800" b="0" i="0" u="none" strike="noStrike" cap="none">
                <a:solidFill>
                  <a:srgbClr val="5D6063"/>
                </a:solidFill>
                <a:latin typeface="Arial"/>
                <a:ea typeface="Arial"/>
                <a:cs typeface="Arial"/>
                <a:sym typeface="Arial"/>
              </a:rPr>
              <a:t>anguage (Lenguaje de Marcado de Hipertextos).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Lenguaje de etiquetas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Elemento de construcción más básico de una página web</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Determina el contenido de una página web</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Indica al navegador como tiene que ser mostrado el contenido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Estructura Básica de una Pagina HTML</a:t>
            </a:r>
          </a:p>
        </p:txBody>
      </p:sp>
      <p:sp>
        <p:nvSpPr>
          <p:cNvPr id="410" name="Shape 410"/>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En seguida se muestra el esqueleto de un documento HTML:</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411" name="Shape 411"/>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28</a:t>
            </a:fld>
            <a:endParaRPr lang="es-MX" sz="800" b="1" i="0" u="none" strike="noStrike" cap="none">
              <a:solidFill>
                <a:schemeClr val="accent2"/>
              </a:solidFill>
              <a:latin typeface="Arial"/>
              <a:ea typeface="Arial"/>
              <a:cs typeface="Arial"/>
              <a:sym typeface="Arial"/>
            </a:endParaRPr>
          </a:p>
        </p:txBody>
      </p:sp>
      <p:pic>
        <p:nvPicPr>
          <p:cNvPr id="412" name="Shape 412"/>
          <p:cNvPicPr preferRelativeResize="0"/>
          <p:nvPr/>
        </p:nvPicPr>
        <p:blipFill rotWithShape="1">
          <a:blip r:embed="rId3">
            <a:alphaModFix/>
          </a:blip>
          <a:srcRect/>
          <a:stretch/>
        </p:blipFill>
        <p:spPr>
          <a:xfrm>
            <a:off x="3905523" y="2084288"/>
            <a:ext cx="4380952" cy="41333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Estructura de HTML</a:t>
            </a:r>
          </a:p>
        </p:txBody>
      </p:sp>
      <p:sp>
        <p:nvSpPr>
          <p:cNvPr id="418" name="Shape 418"/>
          <p:cNvSpPr txBox="1">
            <a:spLocks noGrp="1"/>
          </p:cNvSpPr>
          <p:nvPr>
            <p:ph type="body" idx="1"/>
          </p:nvPr>
        </p:nvSpPr>
        <p:spPr>
          <a:xfrm>
            <a:off x="415600" y="1973942"/>
            <a:ext cx="3808192" cy="4117891"/>
          </a:xfrm>
          <a:prstGeom prst="rect">
            <a:avLst/>
          </a:prstGeom>
          <a:noFill/>
          <a:ln>
            <a:noFill/>
          </a:ln>
        </p:spPr>
        <p:txBody>
          <a:bodyPr lIns="121900" tIns="121900" rIns="121900" bIns="121900" anchor="t" anchorCtr="0">
            <a:noAutofit/>
          </a:bodyPr>
          <a:lstStyle/>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DOCTYPE</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Etiquetas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Elementos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Elementos vacios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Elementos anidados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Atributos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Comentarios</a:t>
            </a:r>
          </a:p>
        </p:txBody>
      </p:sp>
      <p:sp>
        <p:nvSpPr>
          <p:cNvPr id="419" name="Shape 419"/>
          <p:cNvSpPr txBox="1"/>
          <p:nvPr/>
        </p:nvSpPr>
        <p:spPr>
          <a:xfrm>
            <a:off x="5231903" y="1973941"/>
            <a:ext cx="5328591" cy="4117891"/>
          </a:xfrm>
          <a:prstGeom prst="rect">
            <a:avLst/>
          </a:prstGeom>
          <a:gradFill>
            <a:gsLst>
              <a:gs pos="0">
                <a:srgbClr val="AEBDD2"/>
              </a:gs>
              <a:gs pos="35000">
                <a:srgbClr val="C8D1DD"/>
              </a:gs>
              <a:gs pos="100000">
                <a:srgbClr val="E9ECF3"/>
              </a:gs>
            </a:gsLst>
            <a:lin ang="16200000" scaled="0"/>
          </a:gradFill>
          <a:ln w="9525" cap="flat" cmpd="sng">
            <a:solidFill>
              <a:srgbClr val="004368"/>
            </a:solidFill>
            <a:prstDash val="solid"/>
            <a:round/>
            <a:headEnd type="none" w="med" len="med"/>
            <a:tailEnd type="none" w="med" len="med"/>
          </a:ln>
          <a:effectLst>
            <a:outerShdw blurRad="39999" dist="20000" dir="5400000" rotWithShape="0">
              <a:srgbClr val="000000">
                <a:alpha val="37647"/>
              </a:srgbClr>
            </a:outerShdw>
          </a:effectLst>
        </p:spPr>
        <p:txBody>
          <a:bodyPr lIns="121900" tIns="121900" rIns="121900" bIns="121900" anchor="t" anchorCtr="0">
            <a:noAutofit/>
          </a:bodyPr>
          <a:lstStyle/>
          <a:p>
            <a:pPr marL="304793" marR="0" lvl="0" indent="-12692" algn="l" rtl="0">
              <a:spcBef>
                <a:spcPts val="0"/>
              </a:spcBef>
              <a:spcAft>
                <a:spcPts val="0"/>
              </a:spcAft>
              <a:buClr>
                <a:srgbClr val="0000CD"/>
              </a:buClr>
              <a:buSzPct val="25000"/>
              <a:buFont typeface="Nunito"/>
              <a:buNone/>
            </a:pP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!DOCTYPE</a:t>
            </a:r>
            <a:r>
              <a:rPr lang="es-MX" sz="1800" b="0" i="0" u="none" strike="noStrike" cap="none">
                <a:solidFill>
                  <a:srgbClr val="FF0000"/>
                </a:solidFill>
                <a:latin typeface="Consolas"/>
                <a:ea typeface="Consolas"/>
                <a:cs typeface="Consolas"/>
                <a:sym typeface="Consolas"/>
              </a:rPr>
              <a:t> html</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html</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head</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title</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000000"/>
                </a:solidFill>
                <a:latin typeface="Consolas"/>
                <a:ea typeface="Consolas"/>
                <a:cs typeface="Consolas"/>
                <a:sym typeface="Consolas"/>
              </a:rPr>
              <a:t>Page Title</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/title</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/head</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body</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h1</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000000"/>
                </a:solidFill>
                <a:latin typeface="Consolas"/>
                <a:ea typeface="Consolas"/>
                <a:cs typeface="Consolas"/>
                <a:sym typeface="Consolas"/>
              </a:rPr>
              <a:t>My First Heading</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/h1</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p</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000000"/>
                </a:solidFill>
                <a:latin typeface="Consolas"/>
                <a:ea typeface="Consolas"/>
                <a:cs typeface="Consolas"/>
                <a:sym typeface="Consolas"/>
              </a:rPr>
              <a:t>My first paragraph.</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/p</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/body</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/html</a:t>
            </a:r>
            <a:r>
              <a:rPr lang="es-MX" sz="1800" b="0" i="0" u="none" strike="noStrike" cap="none">
                <a:solidFill>
                  <a:srgbClr val="0000CD"/>
                </a:solidFill>
                <a:latin typeface="Consolas"/>
                <a:ea typeface="Consolas"/>
                <a:cs typeface="Consolas"/>
                <a:sym typeface="Consolas"/>
              </a:rPr>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Introducción</a:t>
            </a:r>
          </a:p>
          <a:p>
            <a:pPr marL="699750" marR="0" lvl="1" indent="-293350" algn="l" rtl="0">
              <a:lnSpc>
                <a:spcPct val="100000"/>
              </a:lnSpc>
              <a:spcBef>
                <a:spcPts val="320"/>
              </a:spcBef>
              <a:spcAft>
                <a:spcPts val="0"/>
              </a:spcAft>
              <a:buClr>
                <a:srgbClr val="5D6063"/>
              </a:buClr>
              <a:buSzPct val="100000"/>
              <a:buFont typeface="Nunito"/>
              <a:buChar char="›"/>
            </a:pPr>
            <a:r>
              <a:rPr lang="es-MX" sz="1600" b="1" i="0" u="none" strike="noStrike" cap="none">
                <a:solidFill>
                  <a:srgbClr val="5D6063"/>
                </a:solidFill>
                <a:latin typeface="Arial"/>
                <a:ea typeface="Arial"/>
                <a:cs typeface="Arial"/>
                <a:sym typeface="Arial"/>
              </a:rPr>
              <a:t>Introducción a Sistemas (¿Qué es?)</a:t>
            </a:r>
            <a:r>
              <a:rPr lang="es-MX" sz="1600" b="0" i="0" u="none" strike="noStrike" cap="none">
                <a:solidFill>
                  <a:srgbClr val="5D6063"/>
                </a:solidFill>
                <a:latin typeface="Arial"/>
                <a:ea typeface="Arial"/>
                <a:cs typeface="Arial"/>
                <a:sym typeface="Arial"/>
              </a:rPr>
              <a:t>	</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Hardware y Software </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Sistemas Operativos</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La web</a:t>
            </a:r>
          </a:p>
          <a:p>
            <a:pPr marL="589963" marR="0" lvl="2" indent="-5763" algn="l" rtl="0">
              <a:lnSpc>
                <a:spcPct val="100000"/>
              </a:lnSpc>
              <a:spcBef>
                <a:spcPts val="280"/>
              </a:spcBef>
              <a:spcAft>
                <a:spcPts val="0"/>
              </a:spcAft>
              <a:buClr>
                <a:srgbClr val="5D6063"/>
              </a:buClr>
              <a:buSzPct val="25000"/>
              <a:buFont typeface="Nunito"/>
              <a:buNone/>
            </a:pPr>
            <a:endParaRPr sz="1400" b="0" i="0" u="none" strike="noStrike" cap="none">
              <a:solidFill>
                <a:srgbClr val="5D6063"/>
              </a:solidFill>
              <a:latin typeface="Arial"/>
              <a:ea typeface="Arial"/>
              <a:cs typeface="Arial"/>
              <a:sym typeface="Arial"/>
            </a:endParaRPr>
          </a:p>
          <a:p>
            <a:pPr marL="699750" marR="0" lvl="1" indent="-293350" algn="l" rtl="0">
              <a:lnSpc>
                <a:spcPct val="100000"/>
              </a:lnSpc>
              <a:spcBef>
                <a:spcPts val="320"/>
              </a:spcBef>
              <a:spcAft>
                <a:spcPts val="0"/>
              </a:spcAft>
              <a:buClr>
                <a:srgbClr val="5D6063"/>
              </a:buClr>
              <a:buSzPct val="100000"/>
              <a:buFont typeface="Nunito"/>
              <a:buChar char="›"/>
            </a:pPr>
            <a:r>
              <a:rPr lang="es-MX" sz="1600" b="1" i="0" u="none" strike="noStrike" cap="none">
                <a:solidFill>
                  <a:srgbClr val="5D6063"/>
                </a:solidFill>
                <a:latin typeface="Arial"/>
                <a:ea typeface="Arial"/>
                <a:cs typeface="Arial"/>
                <a:sym typeface="Arial"/>
              </a:rPr>
              <a:t>Introducción a la programación</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HTML</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CSS</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Bootstrap</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JavaScript</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JQuery</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SQL</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POO</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.Net</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NODE</a:t>
            </a:r>
          </a:p>
          <a:p>
            <a:pPr marL="875713" marR="0" lvl="2" indent="-291513" algn="l" rtl="0">
              <a:lnSpc>
                <a:spcPct val="100000"/>
              </a:lnSpc>
              <a:spcBef>
                <a:spcPts val="280"/>
              </a:spcBef>
              <a:spcAft>
                <a:spcPts val="0"/>
              </a:spcAft>
              <a:buClr>
                <a:srgbClr val="5D6063"/>
              </a:buClr>
              <a:buSzPct val="100000"/>
              <a:buFont typeface="Nunito"/>
              <a:buChar char="›"/>
            </a:pPr>
            <a:r>
              <a:rPr lang="es-MX" sz="1400" b="0" i="0" u="none" strike="noStrike" cap="none">
                <a:solidFill>
                  <a:srgbClr val="5D6063"/>
                </a:solidFill>
                <a:latin typeface="Arial"/>
                <a:ea typeface="Arial"/>
                <a:cs typeface="Arial"/>
                <a:sym typeface="Arial"/>
              </a:rPr>
              <a:t>Proyecto Final</a:t>
            </a:r>
          </a:p>
          <a:p>
            <a:pPr marL="0" marR="0" lvl="0" indent="0" algn="l" rtl="0">
              <a:lnSpc>
                <a:spcPct val="100000"/>
              </a:lnSpc>
              <a:spcBef>
                <a:spcPts val="36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lnSpc>
                <a:spcPct val="100000"/>
              </a:lnSpc>
              <a:spcBef>
                <a:spcPts val="36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lnSpc>
                <a:spcPct val="100000"/>
              </a:lnSpc>
              <a:spcBef>
                <a:spcPts val="36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sp>
        <p:nvSpPr>
          <p:cNvPr id="239" name="Shape 239"/>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Index</a:t>
            </a:r>
          </a:p>
        </p:txBody>
      </p:sp>
      <p:sp>
        <p:nvSpPr>
          <p:cNvPr id="240" name="Shape 240"/>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3</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Pagina web</a:t>
            </a:r>
          </a:p>
        </p:txBody>
      </p:sp>
      <p:sp>
        <p:nvSpPr>
          <p:cNvPr id="425" name="Shape 425"/>
          <p:cNvSpPr txBox="1">
            <a:spLocks noGrp="1"/>
          </p:cNvSpPr>
          <p:nvPr>
            <p:ph type="body" idx="1"/>
          </p:nvPr>
        </p:nvSpPr>
        <p:spPr>
          <a:xfrm>
            <a:off x="415600" y="1739546"/>
            <a:ext cx="6976543" cy="4070835"/>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FF0000"/>
              </a:buClr>
              <a:buSzPct val="100000"/>
              <a:buFont typeface="Nunito"/>
              <a:buChar char="›"/>
            </a:pPr>
            <a:r>
              <a:rPr lang="es-MX" sz="1800" b="0" i="0" u="none" strike="noStrike" cap="none">
                <a:solidFill>
                  <a:srgbClr val="FF0000"/>
                </a:solidFill>
                <a:latin typeface="Arial"/>
                <a:ea typeface="Arial"/>
                <a:cs typeface="Arial"/>
                <a:sym typeface="Arial"/>
              </a:rPr>
              <a:t>&lt;!DOCTYPE html&gt; </a:t>
            </a:r>
            <a:r>
              <a:rPr lang="es-MX" sz="1800" b="0" i="0" u="none" strike="noStrike" cap="none">
                <a:solidFill>
                  <a:srgbClr val="5D6063"/>
                </a:solidFill>
                <a:latin typeface="Arial"/>
                <a:ea typeface="Arial"/>
                <a:cs typeface="Arial"/>
                <a:sym typeface="Arial"/>
              </a:rPr>
              <a:t>Define el tipo de documento</a:t>
            </a:r>
          </a:p>
          <a:p>
            <a:pPr marL="126000" marR="0" lvl="0" indent="-126000" algn="l" rtl="0">
              <a:spcBef>
                <a:spcPts val="0"/>
              </a:spcBef>
              <a:spcAft>
                <a:spcPts val="0"/>
              </a:spcAft>
              <a:buClr>
                <a:srgbClr val="FF0000"/>
              </a:buClr>
              <a:buSzPct val="100000"/>
              <a:buFont typeface="Nunito"/>
              <a:buChar char="›"/>
            </a:pPr>
            <a:r>
              <a:rPr lang="es-MX" sz="1800" b="0" i="0" u="none" strike="noStrike" cap="none">
                <a:solidFill>
                  <a:srgbClr val="FF0000"/>
                </a:solidFill>
                <a:latin typeface="Arial"/>
                <a:ea typeface="Arial"/>
                <a:cs typeface="Arial"/>
                <a:sym typeface="Arial"/>
              </a:rPr>
              <a:t>&lt;html&gt; </a:t>
            </a:r>
            <a:r>
              <a:rPr lang="es-MX" sz="1800" b="0" i="0" u="none" strike="noStrike" cap="none">
                <a:solidFill>
                  <a:srgbClr val="5D6063"/>
                </a:solidFill>
                <a:latin typeface="Arial"/>
                <a:ea typeface="Arial"/>
                <a:cs typeface="Arial"/>
                <a:sym typeface="Arial"/>
              </a:rPr>
              <a:t>Define todos los elementos que component el document HTML</a:t>
            </a:r>
          </a:p>
          <a:p>
            <a:pPr marL="126000" marR="0" lvl="0" indent="-126000" algn="l" rtl="0">
              <a:spcBef>
                <a:spcPts val="0"/>
              </a:spcBef>
              <a:spcAft>
                <a:spcPts val="0"/>
              </a:spcAft>
              <a:buClr>
                <a:srgbClr val="FF0000"/>
              </a:buClr>
              <a:buSzPct val="100000"/>
              <a:buFont typeface="Nunito"/>
              <a:buChar char="›"/>
            </a:pPr>
            <a:r>
              <a:rPr lang="es-MX" sz="1800" b="0" i="0" u="none" strike="noStrike" cap="none">
                <a:solidFill>
                  <a:srgbClr val="FF0000"/>
                </a:solidFill>
                <a:latin typeface="Arial"/>
                <a:ea typeface="Arial"/>
                <a:cs typeface="Arial"/>
                <a:sym typeface="Arial"/>
              </a:rPr>
              <a:t>&lt;head&gt; </a:t>
            </a:r>
            <a:r>
              <a:rPr lang="es-MX" sz="1800" b="0" i="0" u="none" strike="noStrike" cap="none">
                <a:solidFill>
                  <a:srgbClr val="5D6063"/>
                </a:solidFill>
                <a:latin typeface="Arial"/>
                <a:ea typeface="Arial"/>
                <a:cs typeface="Arial"/>
                <a:sym typeface="Arial"/>
              </a:rPr>
              <a:t>Contiene informacion del documento</a:t>
            </a:r>
          </a:p>
          <a:p>
            <a:pPr marL="126000" marR="0" lvl="0" indent="-126000" algn="l" rtl="0">
              <a:spcBef>
                <a:spcPts val="0"/>
              </a:spcBef>
              <a:spcAft>
                <a:spcPts val="0"/>
              </a:spcAft>
              <a:buClr>
                <a:srgbClr val="FF0000"/>
              </a:buClr>
              <a:buSzPct val="100000"/>
              <a:buFont typeface="Nunito"/>
              <a:buChar char="›"/>
            </a:pPr>
            <a:r>
              <a:rPr lang="es-MX" sz="1800" b="0" i="0" u="none" strike="noStrike" cap="none">
                <a:solidFill>
                  <a:srgbClr val="FF0000"/>
                </a:solidFill>
                <a:latin typeface="Arial"/>
                <a:ea typeface="Arial"/>
                <a:cs typeface="Arial"/>
                <a:sym typeface="Arial"/>
              </a:rPr>
              <a:t>&lt;title&gt; </a:t>
            </a:r>
            <a:r>
              <a:rPr lang="es-MX" sz="1800" b="0" i="0" u="none" strike="noStrike" cap="none">
                <a:solidFill>
                  <a:srgbClr val="5D6063"/>
                </a:solidFill>
                <a:latin typeface="Arial"/>
                <a:ea typeface="Arial"/>
                <a:cs typeface="Arial"/>
                <a:sym typeface="Arial"/>
              </a:rPr>
              <a:t>Titulo del documento</a:t>
            </a:r>
          </a:p>
          <a:p>
            <a:pPr marL="126000" marR="0" lvl="0" indent="-126000" algn="l" rtl="0">
              <a:spcBef>
                <a:spcPts val="0"/>
              </a:spcBef>
              <a:spcAft>
                <a:spcPts val="0"/>
              </a:spcAft>
              <a:buClr>
                <a:srgbClr val="FF0000"/>
              </a:buClr>
              <a:buSzPct val="100000"/>
              <a:buFont typeface="Nunito"/>
              <a:buChar char="›"/>
            </a:pPr>
            <a:r>
              <a:rPr lang="es-MX" sz="1800" b="0" i="0" u="none" strike="noStrike" cap="none">
                <a:solidFill>
                  <a:srgbClr val="FF0000"/>
                </a:solidFill>
                <a:latin typeface="Arial"/>
                <a:ea typeface="Arial"/>
                <a:cs typeface="Arial"/>
                <a:sym typeface="Arial"/>
              </a:rPr>
              <a:t>&lt;body&gt; </a:t>
            </a:r>
            <a:r>
              <a:rPr lang="es-MX" sz="1800" b="0" i="0" u="none" strike="noStrike" cap="none">
                <a:solidFill>
                  <a:srgbClr val="5D6063"/>
                </a:solidFill>
                <a:latin typeface="Arial"/>
                <a:ea typeface="Arial"/>
                <a:cs typeface="Arial"/>
                <a:sym typeface="Arial"/>
              </a:rPr>
              <a:t>Define todos los elementos visibles para el usuario</a:t>
            </a:r>
          </a:p>
          <a:p>
            <a:pPr marL="126000" marR="0" lvl="0" indent="-126000" algn="l" rtl="0">
              <a:spcBef>
                <a:spcPts val="0"/>
              </a:spcBef>
              <a:spcAft>
                <a:spcPts val="0"/>
              </a:spcAft>
              <a:buClr>
                <a:srgbClr val="FF0000"/>
              </a:buClr>
              <a:buSzPct val="100000"/>
              <a:buFont typeface="Nunito"/>
              <a:buChar char="›"/>
            </a:pPr>
            <a:r>
              <a:rPr lang="es-MX" sz="1800" b="0" i="0" u="none" strike="noStrike" cap="none">
                <a:solidFill>
                  <a:srgbClr val="FF0000"/>
                </a:solidFill>
                <a:latin typeface="Arial"/>
                <a:ea typeface="Arial"/>
                <a:cs typeface="Arial"/>
                <a:sym typeface="Arial"/>
              </a:rPr>
              <a:t>&lt;h1&gt;</a:t>
            </a:r>
            <a:r>
              <a:rPr lang="es-MX" sz="1800" b="0" i="0" u="none" strike="noStrike" cap="none">
                <a:solidFill>
                  <a:srgbClr val="5D6063"/>
                </a:solidFill>
                <a:latin typeface="Arial"/>
                <a:ea typeface="Arial"/>
                <a:cs typeface="Arial"/>
                <a:sym typeface="Arial"/>
              </a:rPr>
              <a:t> Encabezado de nivel 1</a:t>
            </a:r>
          </a:p>
          <a:p>
            <a:pPr marL="126000" marR="0" lvl="0" indent="-126000" algn="l" rtl="0">
              <a:spcBef>
                <a:spcPts val="0"/>
              </a:spcBef>
              <a:spcAft>
                <a:spcPts val="0"/>
              </a:spcAft>
              <a:buClr>
                <a:srgbClr val="FF0000"/>
              </a:buClr>
              <a:buSzPct val="100000"/>
              <a:buFont typeface="Nunito"/>
              <a:buChar char="›"/>
            </a:pPr>
            <a:r>
              <a:rPr lang="es-MX" sz="1800" b="0" i="0" u="none" strike="noStrike" cap="none">
                <a:solidFill>
                  <a:srgbClr val="FF0000"/>
                </a:solidFill>
                <a:latin typeface="Arial"/>
                <a:ea typeface="Arial"/>
                <a:cs typeface="Arial"/>
                <a:sym typeface="Arial"/>
              </a:rPr>
              <a:t>&lt;p&gt;</a:t>
            </a:r>
            <a:r>
              <a:rPr lang="es-MX" sz="1800" b="0" i="0" u="none" strike="noStrike" cap="none">
                <a:solidFill>
                  <a:srgbClr val="5D6063"/>
                </a:solidFill>
                <a:latin typeface="Arial"/>
                <a:ea typeface="Arial"/>
                <a:cs typeface="Arial"/>
                <a:sym typeface="Arial"/>
              </a:rPr>
              <a:t> Parrafo</a:t>
            </a:r>
          </a:p>
        </p:txBody>
      </p:sp>
      <p:sp>
        <p:nvSpPr>
          <p:cNvPr id="426" name="Shape 426"/>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30</a:t>
            </a:fld>
            <a:endParaRPr lang="es-MX" sz="800" b="1" i="0" u="none" strike="noStrike" cap="none">
              <a:solidFill>
                <a:schemeClr val="accent2"/>
              </a:solidFill>
              <a:latin typeface="Arial"/>
              <a:ea typeface="Arial"/>
              <a:cs typeface="Arial"/>
              <a:sym typeface="Arial"/>
            </a:endParaRPr>
          </a:p>
        </p:txBody>
      </p:sp>
      <p:sp>
        <p:nvSpPr>
          <p:cNvPr id="427" name="Shape 427"/>
          <p:cNvSpPr txBox="1"/>
          <p:nvPr/>
        </p:nvSpPr>
        <p:spPr>
          <a:xfrm>
            <a:off x="7455920" y="1716018"/>
            <a:ext cx="4320480" cy="4117891"/>
          </a:xfrm>
          <a:prstGeom prst="rect">
            <a:avLst/>
          </a:prstGeom>
          <a:gradFill>
            <a:gsLst>
              <a:gs pos="0">
                <a:srgbClr val="AEBDD2"/>
              </a:gs>
              <a:gs pos="35000">
                <a:srgbClr val="C8D1DD"/>
              </a:gs>
              <a:gs pos="100000">
                <a:srgbClr val="E9ECF3"/>
              </a:gs>
            </a:gsLst>
            <a:lin ang="16200000" scaled="0"/>
          </a:gradFill>
          <a:ln w="9525" cap="flat" cmpd="sng">
            <a:solidFill>
              <a:srgbClr val="004368"/>
            </a:solidFill>
            <a:prstDash val="solid"/>
            <a:round/>
            <a:headEnd type="none" w="med" len="med"/>
            <a:tailEnd type="none" w="med" len="med"/>
          </a:ln>
          <a:effectLst>
            <a:outerShdw blurRad="39999" dist="20000" dir="5400000" rotWithShape="0">
              <a:srgbClr val="000000">
                <a:alpha val="37647"/>
              </a:srgbClr>
            </a:outerShdw>
          </a:effectLst>
        </p:spPr>
        <p:txBody>
          <a:bodyPr lIns="121900" tIns="121900" rIns="121900" bIns="121900" anchor="t" anchorCtr="0">
            <a:noAutofit/>
          </a:bodyPr>
          <a:lstStyle/>
          <a:p>
            <a:pPr marL="304793" marR="0" lvl="0" indent="-12692" algn="l" rtl="0">
              <a:spcBef>
                <a:spcPts val="0"/>
              </a:spcBef>
              <a:spcAft>
                <a:spcPts val="0"/>
              </a:spcAft>
              <a:buClr>
                <a:srgbClr val="0000CD"/>
              </a:buClr>
              <a:buSzPct val="25000"/>
              <a:buFont typeface="Nunito"/>
              <a:buNone/>
            </a:pP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!DOCTYPE</a:t>
            </a:r>
            <a:r>
              <a:rPr lang="es-MX" sz="1800" b="0" i="0" u="none" strike="noStrike" cap="none">
                <a:solidFill>
                  <a:srgbClr val="FF0000"/>
                </a:solidFill>
                <a:latin typeface="Consolas"/>
                <a:ea typeface="Consolas"/>
                <a:cs typeface="Consolas"/>
                <a:sym typeface="Consolas"/>
              </a:rPr>
              <a:t> html</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html</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head</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title</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000000"/>
                </a:solidFill>
                <a:latin typeface="Consolas"/>
                <a:ea typeface="Consolas"/>
                <a:cs typeface="Consolas"/>
                <a:sym typeface="Consolas"/>
              </a:rPr>
              <a:t>Page Title</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/title</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/head</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body</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h1</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000000"/>
                </a:solidFill>
                <a:latin typeface="Consolas"/>
                <a:ea typeface="Consolas"/>
                <a:cs typeface="Consolas"/>
                <a:sym typeface="Consolas"/>
              </a:rPr>
              <a:t>My First Heading</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/h1</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p</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000000"/>
                </a:solidFill>
                <a:latin typeface="Consolas"/>
                <a:ea typeface="Consolas"/>
                <a:cs typeface="Consolas"/>
                <a:sym typeface="Consolas"/>
              </a:rPr>
              <a:t>My first paragraph.</a:t>
            </a: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/p</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/body</a:t>
            </a:r>
            <a:r>
              <a:rPr lang="es-MX" sz="1800" b="0" i="0" u="none" strike="noStrike" cap="none">
                <a:solidFill>
                  <a:srgbClr val="0000CD"/>
                </a:solidFill>
                <a:latin typeface="Consolas"/>
                <a:ea typeface="Consolas"/>
                <a:cs typeface="Consolas"/>
                <a:sym typeface="Consolas"/>
              </a:rPr>
              <a:t>&gt;</a:t>
            </a:r>
            <a:r>
              <a:rPr lang="es-MX" sz="1800" b="0" i="0" u="none" strike="noStrike" cap="none">
                <a:solidFill>
                  <a:srgbClr val="5D6063"/>
                </a:solidFill>
                <a:latin typeface="Arial"/>
                <a:ea typeface="Arial"/>
                <a:cs typeface="Arial"/>
                <a:sym typeface="Arial"/>
              </a:rPr>
              <a:t/>
            </a:r>
            <a:br>
              <a:rPr lang="es-MX" sz="1800" b="0" i="0" u="none" strike="noStrike" cap="none">
                <a:solidFill>
                  <a:srgbClr val="5D6063"/>
                </a:solidFill>
                <a:latin typeface="Arial"/>
                <a:ea typeface="Arial"/>
                <a:cs typeface="Arial"/>
                <a:sym typeface="Arial"/>
              </a:rPr>
            </a:br>
            <a:r>
              <a:rPr lang="es-MX" sz="1800" b="0" i="0" u="none" strike="noStrike" cap="none">
                <a:solidFill>
                  <a:srgbClr val="0000CD"/>
                </a:solidFill>
                <a:latin typeface="Consolas"/>
                <a:ea typeface="Consolas"/>
                <a:cs typeface="Consolas"/>
                <a:sym typeface="Consolas"/>
              </a:rPr>
              <a:t>&lt;</a:t>
            </a:r>
            <a:r>
              <a:rPr lang="es-MX" sz="1800" b="0" i="0" u="none" strike="noStrike" cap="none">
                <a:solidFill>
                  <a:srgbClr val="A52A2A"/>
                </a:solidFill>
                <a:latin typeface="Consolas"/>
                <a:ea typeface="Consolas"/>
                <a:cs typeface="Consolas"/>
                <a:sym typeface="Consolas"/>
              </a:rPr>
              <a:t>/html</a:t>
            </a:r>
            <a:r>
              <a:rPr lang="es-MX" sz="1800" b="0" i="0" u="none" strike="noStrike" cap="none">
                <a:solidFill>
                  <a:srgbClr val="0000CD"/>
                </a:solidFill>
                <a:latin typeface="Consolas"/>
                <a:ea typeface="Consolas"/>
                <a:cs typeface="Consolas"/>
                <a:sym typeface="Consolas"/>
              </a:rPr>
              <a: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DOCTYPE</a:t>
            </a:r>
          </a:p>
        </p:txBody>
      </p:sp>
      <p:sp>
        <p:nvSpPr>
          <p:cNvPr id="433" name="Shape 433"/>
          <p:cNvSpPr txBox="1">
            <a:spLocks noGrp="1"/>
          </p:cNvSpPr>
          <p:nvPr>
            <p:ph type="body" idx="1"/>
          </p:nvPr>
        </p:nvSpPr>
        <p:spPr>
          <a:xfrm>
            <a:off x="415600" y="1756227"/>
            <a:ext cx="11360800" cy="4335604"/>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Se utiliza para declarar el tipo de documento que se va a desplegar. Esta declaración debe ser el primer elemento de nuestro documento HTML.</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La sintaxis es la siguiente:</a:t>
            </a:r>
          </a:p>
          <a:p>
            <a:pPr marL="1071373" marR="0" lvl="6" indent="-4572" algn="l" rtl="0">
              <a:spcBef>
                <a:spcPts val="0"/>
              </a:spcBef>
              <a:spcAft>
                <a:spcPts val="0"/>
              </a:spcAft>
              <a:buClr>
                <a:schemeClr val="dk1"/>
              </a:buClr>
              <a:buSzPct val="25000"/>
              <a:buFont typeface="Arial"/>
              <a:buNone/>
            </a:pPr>
            <a:r>
              <a:rPr lang="es-MX" sz="2000" b="0" i="0" u="none" strike="noStrike" cap="none">
                <a:solidFill>
                  <a:schemeClr val="dk1"/>
                </a:solidFill>
                <a:latin typeface="Calibri"/>
                <a:ea typeface="Calibri"/>
                <a:cs typeface="Calibri"/>
                <a:sym typeface="Calibri"/>
              </a:rPr>
              <a:t>	</a:t>
            </a:r>
          </a:p>
          <a:p>
            <a:pPr marL="1071373" marR="0" lvl="6" indent="-4572" algn="l" rtl="0">
              <a:spcBef>
                <a:spcPts val="0"/>
              </a:spcBef>
              <a:spcAft>
                <a:spcPts val="0"/>
              </a:spcAft>
              <a:buClr>
                <a:schemeClr val="dk1"/>
              </a:buClr>
              <a:buSzPct val="25000"/>
              <a:buFont typeface="Arial"/>
              <a:buNone/>
            </a:pPr>
            <a:r>
              <a:rPr lang="es-MX" sz="2000" b="0" i="0" u="none" strike="noStrike" cap="none">
                <a:solidFill>
                  <a:schemeClr val="dk1"/>
                </a:solidFill>
                <a:latin typeface="Calibri"/>
                <a:ea typeface="Calibri"/>
                <a:cs typeface="Calibri"/>
                <a:sym typeface="Calibri"/>
              </a:rPr>
              <a:t>		&lt;!DOCTYPE html [otra información]&gt;</a:t>
            </a:r>
          </a:p>
          <a:p>
            <a:pPr marL="116413" marR="0" lvl="6" indent="-2113" algn="l" rtl="0">
              <a:spcBef>
                <a:spcPts val="0"/>
              </a:spcBef>
              <a:spcAft>
                <a:spcPts val="0"/>
              </a:spcAft>
              <a:buClr>
                <a:schemeClr val="dk1"/>
              </a:buClr>
              <a:buSzPct val="25000"/>
              <a:buFont typeface="Arial"/>
              <a:buNone/>
            </a:pPr>
            <a:r>
              <a:rPr lang="es-MX" sz="2000" b="0" i="0" u="none" strike="noStrike" cap="none">
                <a:solidFill>
                  <a:schemeClr val="dk1"/>
                </a:solidFill>
                <a:latin typeface="Calibri"/>
                <a:ea typeface="Calibri"/>
                <a:cs typeface="Calibri"/>
                <a:sym typeface="Calibri"/>
              </a:rPr>
              <a:t> </a:t>
            </a:r>
          </a:p>
          <a:p>
            <a:pPr marL="116413" marR="0" lvl="6" indent="-2113" algn="l" rtl="0">
              <a:spcBef>
                <a:spcPts val="0"/>
              </a:spcBef>
              <a:spcAft>
                <a:spcPts val="0"/>
              </a:spcAft>
              <a:buClr>
                <a:schemeClr val="dk1"/>
              </a:buClr>
              <a:buSzPct val="25000"/>
              <a:buFont typeface="Arial"/>
              <a:buNone/>
            </a:pPr>
            <a:r>
              <a:rPr lang="es-MX" sz="2000" b="0" i="0" u="none" strike="noStrike" cap="none">
                <a:solidFill>
                  <a:schemeClr val="dk1"/>
                </a:solidFill>
                <a:latin typeface="Calibri"/>
                <a:ea typeface="Calibri"/>
                <a:cs typeface="Calibri"/>
                <a:sym typeface="Calibri"/>
              </a:rPr>
              <a:t>Ejemplo:</a:t>
            </a:r>
          </a:p>
          <a:p>
            <a:pPr marL="116413" marR="0" lvl="6" indent="-2113" algn="l" rtl="0">
              <a:spcBef>
                <a:spcPts val="0"/>
              </a:spcBef>
              <a:spcAft>
                <a:spcPts val="0"/>
              </a:spcAft>
              <a:buClr>
                <a:schemeClr val="dk1"/>
              </a:buClr>
              <a:buSzPct val="25000"/>
              <a:buFont typeface="Arial"/>
              <a:buNone/>
            </a:pPr>
            <a:endParaRPr sz="2000" b="0" i="0" u="none" strike="noStrike" cap="none">
              <a:solidFill>
                <a:schemeClr val="dk1"/>
              </a:solidFill>
              <a:latin typeface="Calibri"/>
              <a:ea typeface="Calibri"/>
              <a:cs typeface="Calibri"/>
              <a:sym typeface="Calibri"/>
            </a:endParaRPr>
          </a:p>
          <a:p>
            <a:pPr marL="116413" marR="0" lvl="6" indent="-2113" algn="l" rtl="0">
              <a:spcBef>
                <a:spcPts val="0"/>
              </a:spcBef>
              <a:buClr>
                <a:schemeClr val="dk1"/>
              </a:buClr>
              <a:buSzPct val="25000"/>
              <a:buFont typeface="Arial"/>
              <a:buNone/>
            </a:pPr>
            <a:endParaRPr sz="2000" b="0" i="0" u="none" strike="noStrike" cap="none">
              <a:solidFill>
                <a:schemeClr val="dk1"/>
              </a:solidFill>
              <a:latin typeface="Calibri"/>
              <a:ea typeface="Calibri"/>
              <a:cs typeface="Calibri"/>
              <a:sym typeface="Calibri"/>
            </a:endParaRPr>
          </a:p>
        </p:txBody>
      </p:sp>
      <p:pic>
        <p:nvPicPr>
          <p:cNvPr id="434" name="Shape 434"/>
          <p:cNvPicPr preferRelativeResize="0"/>
          <p:nvPr/>
        </p:nvPicPr>
        <p:blipFill rotWithShape="1">
          <a:blip r:embed="rId3">
            <a:alphaModFix/>
          </a:blip>
          <a:srcRect/>
          <a:stretch/>
        </p:blipFill>
        <p:spPr>
          <a:xfrm>
            <a:off x="625020" y="4245428"/>
            <a:ext cx="10261600" cy="395144"/>
          </a:xfrm>
          <a:prstGeom prst="rect">
            <a:avLst/>
          </a:prstGeom>
          <a:noFill/>
          <a:ln>
            <a:noFill/>
          </a:ln>
        </p:spPr>
      </p:pic>
      <p:pic>
        <p:nvPicPr>
          <p:cNvPr id="435" name="Shape 435"/>
          <p:cNvPicPr preferRelativeResize="0"/>
          <p:nvPr/>
        </p:nvPicPr>
        <p:blipFill rotWithShape="1">
          <a:blip r:embed="rId4">
            <a:alphaModFix/>
          </a:blip>
          <a:srcRect/>
          <a:stretch/>
        </p:blipFill>
        <p:spPr>
          <a:xfrm>
            <a:off x="625020" y="4901294"/>
            <a:ext cx="10261600" cy="59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html</a:t>
            </a:r>
          </a:p>
        </p:txBody>
      </p:sp>
      <p:sp>
        <p:nvSpPr>
          <p:cNvPr id="441" name="Shape 441"/>
          <p:cNvSpPr txBox="1">
            <a:spLocks noGrp="1"/>
          </p:cNvSpPr>
          <p:nvPr>
            <p:ph type="body" idx="1"/>
          </p:nvPr>
        </p:nvSpPr>
        <p:spPr>
          <a:xfrm>
            <a:off x="415600" y="2830285"/>
            <a:ext cx="11360800" cy="1103086"/>
          </a:xfrm>
          <a:prstGeom prst="rect">
            <a:avLst/>
          </a:prstGeom>
          <a:noFill/>
          <a:ln>
            <a:noFill/>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Describe nuestro documento HTML. Este elementos es la raíz de un documento HTML, esto quiere decir que todos los elementos que se vayan a agregar a una página deben estar anidados dentro del elemento html (Excepto la declaración &lt;!DOCTYPE&gt;).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head</a:t>
            </a:r>
          </a:p>
        </p:txBody>
      </p:sp>
      <p:sp>
        <p:nvSpPr>
          <p:cNvPr id="447" name="Shape 447"/>
          <p:cNvSpPr txBox="1">
            <a:spLocks noGrp="1"/>
          </p:cNvSpPr>
          <p:nvPr>
            <p:ph type="body" idx="1"/>
          </p:nvPr>
        </p:nvSpPr>
        <p:spPr>
          <a:xfrm>
            <a:off x="575256" y="2365827"/>
            <a:ext cx="11360800" cy="3207656"/>
          </a:xfrm>
          <a:prstGeom prst="rect">
            <a:avLst/>
          </a:prstGeom>
          <a:noFill/>
          <a:ln>
            <a:noFill/>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Provee información para el documento.</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Por ejemplo:</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El titulo del documento mediante el elemento &lt;title&gt;.</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Definir estilos mediante el elemento &lt;style&gt;</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Enlazar un documento a un recurso externo mediante el elemento &lt;link&gt;</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Definir un script, del lado del cliente (JavaScript), utilizando el elemento &lt;script&gt;.</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Entre otros elementos.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body</a:t>
            </a:r>
          </a:p>
        </p:txBody>
      </p:sp>
      <p:sp>
        <p:nvSpPr>
          <p:cNvPr id="453" name="Shape 453"/>
          <p:cNvSpPr txBox="1">
            <a:spLocks noGrp="1"/>
          </p:cNvSpPr>
          <p:nvPr>
            <p:ph type="body" idx="1"/>
          </p:nvPr>
        </p:nvSpPr>
        <p:spPr>
          <a:xfrm>
            <a:off x="415600" y="2888343"/>
            <a:ext cx="11360800" cy="1277257"/>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Define el cuerpo del documento. </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Contiene a todos los elementos de un documento HTML, tales como textos, hyperlinks,  imágenes, tablas, listas, etcétera.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Elementos HTML</a:t>
            </a:r>
          </a:p>
        </p:txBody>
      </p:sp>
      <p:sp>
        <p:nvSpPr>
          <p:cNvPr id="459" name="Shape 459"/>
          <p:cNvSpPr txBox="1">
            <a:spLocks noGrp="1"/>
          </p:cNvSpPr>
          <p:nvPr>
            <p:ph type="body" idx="1"/>
          </p:nvPr>
        </p:nvSpPr>
        <p:spPr>
          <a:xfrm>
            <a:off x="415600" y="1727199"/>
            <a:ext cx="11360800" cy="4630058"/>
          </a:xfrm>
          <a:prstGeom prst="rect">
            <a:avLst/>
          </a:prstGeom>
          <a:noFill/>
          <a:ln>
            <a:noFill/>
          </a:ln>
        </p:spPr>
        <p:txBody>
          <a:bodyPr lIns="121900" tIns="121900" rIns="121900" bIns="121900" anchor="t" anchorCtr="0">
            <a:noAutofit/>
          </a:bodyPr>
          <a:lstStyle/>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Html</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Head</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Body</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Parrafos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Headings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Elemento &lt;hr&gt;</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Imagenes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Links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Imágenes como links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Marcadores</a:t>
            </a:r>
          </a:p>
          <a:p>
            <a:pPr marL="685783" marR="0" lvl="0" indent="-393683"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Listas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Listas no ordenadas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Listas ordenadas</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Listas de definiciones</a:t>
            </a:r>
          </a:p>
          <a:p>
            <a:pPr marL="978384" marR="0" lvl="1" indent="-381483" algn="l" rtl="0">
              <a:spcBef>
                <a:spcPts val="0"/>
              </a:spcBef>
              <a:spcAft>
                <a:spcPts val="0"/>
              </a:spcAft>
              <a:buClr>
                <a:srgbClr val="5D6063"/>
              </a:buClr>
              <a:buSzPct val="100000"/>
              <a:buFont typeface="Noto Sans Symbols"/>
              <a:buNone/>
            </a:pPr>
            <a:endParaRPr sz="1600" b="0" i="0" u="none" strike="noStrike" cap="none">
              <a:solidFill>
                <a:srgbClr val="5D6063"/>
              </a:solidFill>
              <a:latin typeface="Arial"/>
              <a:ea typeface="Arial"/>
              <a:cs typeface="Arial"/>
              <a:sym typeface="Arial"/>
            </a:endParaRPr>
          </a:p>
          <a:p>
            <a:pPr marL="978384" marR="0" lvl="1" indent="-381483" algn="l" rtl="0">
              <a:spcBef>
                <a:spcPts val="0"/>
              </a:spcBef>
              <a:spcAft>
                <a:spcPts val="0"/>
              </a:spcAft>
              <a:buClr>
                <a:srgbClr val="5D6063"/>
              </a:buClr>
              <a:buSzPct val="100000"/>
              <a:buFont typeface="Noto Sans Symbols"/>
              <a:buNone/>
            </a:pPr>
            <a:endParaRPr sz="1600" b="0" i="0" u="none" strike="noStrike" cap="none">
              <a:solidFill>
                <a:srgbClr val="5D6063"/>
              </a:solidFill>
              <a:latin typeface="Arial"/>
              <a:ea typeface="Arial"/>
              <a:cs typeface="Arial"/>
              <a:sym typeface="Arial"/>
            </a:endParaRPr>
          </a:p>
          <a:p>
            <a:pPr marL="978384" marR="0" lvl="1" indent="-381483" algn="l" rtl="0">
              <a:spcBef>
                <a:spcPts val="0"/>
              </a:spcBef>
              <a:spcAft>
                <a:spcPts val="0"/>
              </a:spcAft>
              <a:buClr>
                <a:srgbClr val="5D6063"/>
              </a:buClr>
              <a:buSzPct val="100000"/>
              <a:buFont typeface="Noto Sans Symbols"/>
              <a:buNone/>
            </a:pPr>
            <a:endParaRPr sz="1600" b="0" i="0" u="none" strike="noStrike" cap="none">
              <a:solidFill>
                <a:srgbClr val="5D6063"/>
              </a:solidFill>
              <a:latin typeface="Arial"/>
              <a:ea typeface="Arial"/>
              <a:cs typeface="Arial"/>
              <a:sym typeface="Arial"/>
            </a:endParaRP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Tablas</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¿Qué es una tabla?</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Elementos &lt;td&gt; y &lt;tr&gt;</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Elemento &lt;th&gt;</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Atributos colspan y rowspan</a:t>
            </a:r>
          </a:p>
          <a:p>
            <a:pPr marL="978384" marR="0" lvl="1" indent="-381483" algn="l" rtl="0">
              <a:spcBef>
                <a:spcPts val="0"/>
              </a:spcBef>
              <a:spcAft>
                <a:spcPts val="0"/>
              </a:spcAft>
              <a:buClr>
                <a:srgbClr val="5D6063"/>
              </a:buClr>
              <a:buSzPct val="100000"/>
              <a:buFont typeface="Noto Sans Symbols"/>
              <a:buChar char="▪"/>
            </a:pPr>
            <a:r>
              <a:rPr lang="es-MX" sz="1600" b="0" i="0" u="none" strike="noStrike" cap="none">
                <a:solidFill>
                  <a:srgbClr val="5D6063"/>
                </a:solidFill>
                <a:latin typeface="Arial"/>
                <a:ea typeface="Arial"/>
                <a:cs typeface="Arial"/>
                <a:sym typeface="Arial"/>
              </a:rPr>
              <a:t>Formularios</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¿Qué es un formulario?</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Atributo action</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Metodos HTTP</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Elemento &lt;input&gt;</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Elemento &lt;select&gt;</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Elemento &lt;textarea&gt;</a:t>
            </a:r>
          </a:p>
          <a:p>
            <a:pPr marL="1154347" marR="0" lvl="2" indent="-392346" algn="l" rtl="0">
              <a:spcBef>
                <a:spcPts val="0"/>
              </a:spcBef>
              <a:spcAft>
                <a:spcPts val="0"/>
              </a:spcAft>
              <a:buClr>
                <a:srgbClr val="5D6063"/>
              </a:buClr>
              <a:buSzPct val="100000"/>
              <a:buFont typeface="Noto Sans Symbols"/>
              <a:buChar char="▪"/>
            </a:pPr>
            <a:r>
              <a:rPr lang="es-MX" sz="1400" b="0" i="0" u="none" strike="noStrike" cap="none">
                <a:solidFill>
                  <a:srgbClr val="5D6063"/>
                </a:solidFill>
                <a:latin typeface="Arial"/>
                <a:ea typeface="Arial"/>
                <a:cs typeface="Arial"/>
                <a:sym typeface="Arial"/>
              </a:rPr>
              <a:t>Elemento &lt;button&gt;</a:t>
            </a:r>
          </a:p>
          <a:p>
            <a:pPr marL="978384" marR="0" lvl="1" indent="-381483" algn="l" rtl="0">
              <a:spcBef>
                <a:spcPts val="0"/>
              </a:spcBef>
              <a:spcAft>
                <a:spcPts val="0"/>
              </a:spcAft>
              <a:buClr>
                <a:srgbClr val="5D6063"/>
              </a:buClr>
              <a:buSzPct val="100000"/>
              <a:buFont typeface="Noto Sans Symbols"/>
              <a:buNone/>
            </a:pPr>
            <a:endParaRPr sz="1600" b="0" i="0" u="none" strike="noStrike" cap="none">
              <a:solidFill>
                <a:srgbClr val="5D6063"/>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364733" y="771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Etiquetas HTML</a:t>
            </a:r>
          </a:p>
        </p:txBody>
      </p:sp>
      <p:sp>
        <p:nvSpPr>
          <p:cNvPr id="465" name="Shape 465"/>
          <p:cNvSpPr txBox="1">
            <a:spLocks noGrp="1"/>
          </p:cNvSpPr>
          <p:nvPr>
            <p:ph type="body" idx="1"/>
          </p:nvPr>
        </p:nvSpPr>
        <p:spPr>
          <a:xfrm>
            <a:off x="364733" y="1816800"/>
            <a:ext cx="11360800" cy="4576400"/>
          </a:xfrm>
          <a:prstGeom prst="rect">
            <a:avLst/>
          </a:prstGeom>
          <a:noFill/>
          <a:ln w="9525" cap="flat" cmpd="sng">
            <a:solidFill>
              <a:schemeClr val="lt1"/>
            </a:solidFill>
            <a:prstDash val="solid"/>
            <a:round/>
            <a:headEnd type="none" w="med" len="med"/>
            <a:tailEnd type="none" w="med" len="med"/>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Son palabras reservadas encerradas en paréntesis angulares (‘&lt;’, ‘&gt;’).</a:t>
            </a: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Las etiquetas se pueden escribir en mayúsculas o minúsculas, aunque el estándar recomienda utilizar las minúsculas.</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Se tienen dos tipos de etiquetas: de apertura y de cierre.</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 de etiqueta de apertura:</a:t>
            </a: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a:t>
            </a: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 de etiqueta de cierre:</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466" name="Shape 466"/>
          <p:cNvPicPr preferRelativeResize="0"/>
          <p:nvPr/>
        </p:nvPicPr>
        <p:blipFill rotWithShape="1">
          <a:blip r:embed="rId3">
            <a:alphaModFix/>
          </a:blip>
          <a:srcRect/>
          <a:stretch/>
        </p:blipFill>
        <p:spPr>
          <a:xfrm>
            <a:off x="1074057" y="4105001"/>
            <a:ext cx="1130299" cy="596900"/>
          </a:xfrm>
          <a:prstGeom prst="rect">
            <a:avLst/>
          </a:prstGeom>
          <a:noFill/>
          <a:ln>
            <a:noFill/>
          </a:ln>
        </p:spPr>
      </p:pic>
      <p:pic>
        <p:nvPicPr>
          <p:cNvPr id="467" name="Shape 467"/>
          <p:cNvPicPr preferRelativeResize="0"/>
          <p:nvPr/>
        </p:nvPicPr>
        <p:blipFill rotWithShape="1">
          <a:blip r:embed="rId4">
            <a:alphaModFix/>
          </a:blip>
          <a:srcRect/>
          <a:stretch/>
        </p:blipFill>
        <p:spPr>
          <a:xfrm>
            <a:off x="1074058" y="5318948"/>
            <a:ext cx="1130299" cy="457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415600" y="478900"/>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Elementos HTML</a:t>
            </a:r>
          </a:p>
        </p:txBody>
      </p:sp>
      <p:sp>
        <p:nvSpPr>
          <p:cNvPr id="473" name="Shape 473"/>
          <p:cNvSpPr txBox="1">
            <a:spLocks noGrp="1"/>
          </p:cNvSpPr>
          <p:nvPr>
            <p:ph type="body" idx="1"/>
          </p:nvPr>
        </p:nvSpPr>
        <p:spPr>
          <a:xfrm>
            <a:off x="415600" y="1741715"/>
            <a:ext cx="11360800" cy="4817284"/>
          </a:xfrm>
          <a:prstGeom prst="rect">
            <a:avLst/>
          </a:prstGeom>
          <a:noFill/>
          <a:ln>
            <a:noFill/>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Son las partes que componen los documentos HTML y son definidos mediante etiquetas HTML.</a:t>
            </a: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Cada elemento debe tener una etiqueta de apertura y una etiqueta de cierre.</a:t>
            </a: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Esta es la forma en la que se construye un elemento:</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5979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&lt;nombreEtiqueta&gt;Contenido&lt;/nombreEtiqueta&gt;</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 </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474" name="Shape 474"/>
          <p:cNvPicPr preferRelativeResize="0"/>
          <p:nvPr/>
        </p:nvPicPr>
        <p:blipFill rotWithShape="1">
          <a:blip r:embed="rId3">
            <a:alphaModFix/>
          </a:blip>
          <a:srcRect/>
          <a:stretch/>
        </p:blipFill>
        <p:spPr>
          <a:xfrm>
            <a:off x="763814" y="4310742"/>
            <a:ext cx="5206999" cy="5587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Elementos vacios</a:t>
            </a:r>
            <a:br>
              <a:rPr lang="es-MX" sz="3000" b="0" i="0" u="none" strike="noStrike" cap="none">
                <a:solidFill>
                  <a:schemeClr val="accent2"/>
                </a:solidFill>
                <a:latin typeface="Arial"/>
                <a:ea typeface="Arial"/>
                <a:cs typeface="Arial"/>
                <a:sym typeface="Arial"/>
              </a:rPr>
            </a:br>
            <a:endParaRPr lang="es-MX" sz="3000" b="0" i="0" u="none" strike="noStrike" cap="none">
              <a:solidFill>
                <a:schemeClr val="accent2"/>
              </a:solidFill>
              <a:latin typeface="Arial"/>
              <a:ea typeface="Arial"/>
              <a:cs typeface="Arial"/>
              <a:sym typeface="Arial"/>
            </a:endParaRPr>
          </a:p>
        </p:txBody>
      </p:sp>
      <p:sp>
        <p:nvSpPr>
          <p:cNvPr id="480" name="Shape 480"/>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Algunos elementos no necesitan una etiqueta de cierre, a estos elementos se les denomina elementos vacíos y se construyen de la siguiente manera: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&lt;nombreEtiqueta /&gt;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a:t>
            </a:r>
            <a:br>
              <a:rPr lang="es-MX" sz="1800" b="0" i="0" u="none" strike="noStrike" cap="none">
                <a:solidFill>
                  <a:srgbClr val="5D6063"/>
                </a:solidFill>
                <a:latin typeface="Arial"/>
                <a:ea typeface="Arial"/>
                <a:cs typeface="Arial"/>
                <a:sym typeface="Arial"/>
              </a:rPr>
            </a:br>
            <a:r>
              <a:rPr lang="es-MX" sz="1800" b="0" i="0" u="none" strike="noStrike" cap="none">
                <a:solidFill>
                  <a:srgbClr val="5D6063"/>
                </a:solidFill>
                <a:latin typeface="Arial"/>
                <a:ea typeface="Arial"/>
                <a:cs typeface="Arial"/>
                <a:sym typeface="Arial"/>
              </a:rPr>
              <a:t>	</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481" name="Shape 481"/>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38</a:t>
            </a:fld>
            <a:endParaRPr lang="es-MX" sz="800" b="1" i="0" u="none" strike="noStrike" cap="none">
              <a:solidFill>
                <a:schemeClr val="accent2"/>
              </a:solidFill>
              <a:latin typeface="Arial"/>
              <a:ea typeface="Arial"/>
              <a:cs typeface="Arial"/>
              <a:sym typeface="Arial"/>
            </a:endParaRPr>
          </a:p>
        </p:txBody>
      </p:sp>
      <p:pic>
        <p:nvPicPr>
          <p:cNvPr id="482" name="Shape 482"/>
          <p:cNvPicPr preferRelativeResize="0"/>
          <p:nvPr/>
        </p:nvPicPr>
        <p:blipFill rotWithShape="1">
          <a:blip r:embed="rId3">
            <a:alphaModFix/>
          </a:blip>
          <a:srcRect/>
          <a:stretch/>
        </p:blipFill>
        <p:spPr>
          <a:xfrm>
            <a:off x="2495600" y="3611032"/>
            <a:ext cx="1270000" cy="4063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Elementos anidados</a:t>
            </a:r>
          </a:p>
        </p:txBody>
      </p:sp>
      <p:sp>
        <p:nvSpPr>
          <p:cNvPr id="488" name="Shape 488"/>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Los elementos HTML pueden ser anidados, es decir, un elemento puede contener más elementos.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Se debe cuidar el orden en el que se cierran las etiquetas al momento de anidar elementos.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 de una anidación correcta: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 de una anidación incorrecta</a:t>
            </a:r>
          </a:p>
        </p:txBody>
      </p:sp>
      <p:sp>
        <p:nvSpPr>
          <p:cNvPr id="489" name="Shape 489"/>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39</a:t>
            </a:fld>
            <a:endParaRPr lang="es-MX" sz="800" b="1" i="0" u="none" strike="noStrike" cap="none">
              <a:solidFill>
                <a:schemeClr val="accent2"/>
              </a:solidFill>
              <a:latin typeface="Arial"/>
              <a:ea typeface="Arial"/>
              <a:cs typeface="Arial"/>
              <a:sym typeface="Arial"/>
            </a:endParaRPr>
          </a:p>
        </p:txBody>
      </p:sp>
      <p:pic>
        <p:nvPicPr>
          <p:cNvPr id="490" name="Shape 490"/>
          <p:cNvPicPr preferRelativeResize="0"/>
          <p:nvPr/>
        </p:nvPicPr>
        <p:blipFill rotWithShape="1">
          <a:blip r:embed="rId3">
            <a:alphaModFix/>
          </a:blip>
          <a:srcRect/>
          <a:stretch/>
        </p:blipFill>
        <p:spPr>
          <a:xfrm>
            <a:off x="1966291" y="3140967"/>
            <a:ext cx="7594599" cy="533399"/>
          </a:xfrm>
          <a:prstGeom prst="rect">
            <a:avLst/>
          </a:prstGeom>
          <a:noFill/>
          <a:ln>
            <a:noFill/>
          </a:ln>
        </p:spPr>
      </p:pic>
      <p:pic>
        <p:nvPicPr>
          <p:cNvPr id="491" name="Shape 491"/>
          <p:cNvPicPr preferRelativeResize="0"/>
          <p:nvPr/>
        </p:nvPicPr>
        <p:blipFill rotWithShape="1">
          <a:blip r:embed="rId4">
            <a:alphaModFix/>
          </a:blip>
          <a:srcRect/>
          <a:stretch/>
        </p:blipFill>
        <p:spPr>
          <a:xfrm>
            <a:off x="1966291" y="4630328"/>
            <a:ext cx="7658100" cy="52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Html</a:t>
            </a:r>
          </a:p>
          <a:p>
            <a:pPr marL="761981" marR="0" lvl="0" indent="-469881"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¿Qué es HTML?</a:t>
            </a:r>
          </a:p>
          <a:p>
            <a:pPr marL="761981" marR="0" lvl="0" indent="-469881"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Estructura de HTML</a:t>
            </a:r>
          </a:p>
          <a:p>
            <a:pPr marL="761981" marR="0" lvl="0" indent="-469881"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Elementos HTML</a:t>
            </a:r>
          </a:p>
          <a:p>
            <a:pPr marL="761981" marR="0" lvl="0" indent="-469881"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Listas</a:t>
            </a:r>
          </a:p>
          <a:p>
            <a:pPr marL="761981" marR="0" lvl="0" indent="-469881"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Tablas</a:t>
            </a:r>
          </a:p>
          <a:p>
            <a:pPr marL="761981" marR="0" lvl="0" indent="-469881"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Formularios</a:t>
            </a:r>
          </a:p>
          <a:p>
            <a:pPr marL="285750" marR="0" lvl="0" indent="-28575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CSS</a:t>
            </a:r>
          </a:p>
          <a:p>
            <a:pPr marL="285750" marR="0" lvl="0" indent="-28575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JavaScript</a:t>
            </a:r>
          </a:p>
          <a:p>
            <a:pPr marL="285750" marR="0" lvl="0" indent="-28575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PHP</a:t>
            </a:r>
          </a:p>
          <a:p>
            <a:pPr marL="761981" marR="0" lvl="0" indent="-469881" algn="l" rtl="0">
              <a:lnSpc>
                <a:spcPct val="100000"/>
              </a:lnSpc>
              <a:spcBef>
                <a:spcPts val="36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761981" marR="0" lvl="0" indent="-469881" algn="l" rtl="0">
              <a:lnSpc>
                <a:spcPct val="100000"/>
              </a:lnSpc>
              <a:spcBef>
                <a:spcPts val="36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246" name="Shape 246"/>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Index</a:t>
            </a:r>
          </a:p>
        </p:txBody>
      </p:sp>
      <p:sp>
        <p:nvSpPr>
          <p:cNvPr id="247" name="Shape 247"/>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4</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Atributos</a:t>
            </a:r>
          </a:p>
        </p:txBody>
      </p:sp>
      <p:sp>
        <p:nvSpPr>
          <p:cNvPr id="497" name="Shape 497"/>
          <p:cNvSpPr txBox="1">
            <a:spLocks noGrp="1"/>
          </p:cNvSpPr>
          <p:nvPr>
            <p:ph type="body" idx="1"/>
          </p:nvPr>
        </p:nvSpPr>
        <p:spPr>
          <a:xfrm>
            <a:off x="415600" y="1741714"/>
            <a:ext cx="11360800" cy="4350118"/>
          </a:xfrm>
          <a:prstGeom prst="rect">
            <a:avLst/>
          </a:prstGeom>
          <a:noFill/>
          <a:ln>
            <a:noFill/>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Un atributo provee información adicional sobre un elemento.</a:t>
            </a: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Estos atributos se escriben dentro de la etiqueta de apertura, después del nombre de la etiqueta, y se componen de dos partes: Nombre y valor del atributo, como se muestra a continuación:</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&lt;nombreEtiqueta nombreAtributo = ‘valorAtributo’&gt; Contenido &lt;/nombreEtiqueta&gt;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a:t>
            </a:r>
          </a:p>
        </p:txBody>
      </p:sp>
      <p:pic>
        <p:nvPicPr>
          <p:cNvPr id="498" name="Shape 498"/>
          <p:cNvPicPr preferRelativeResize="0"/>
          <p:nvPr/>
        </p:nvPicPr>
        <p:blipFill rotWithShape="1">
          <a:blip r:embed="rId3">
            <a:alphaModFix/>
          </a:blip>
          <a:srcRect/>
          <a:stretch/>
        </p:blipFill>
        <p:spPr>
          <a:xfrm>
            <a:off x="996042" y="4243614"/>
            <a:ext cx="9880599" cy="4317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Comentarios</a:t>
            </a:r>
          </a:p>
        </p:txBody>
      </p:sp>
      <p:sp>
        <p:nvSpPr>
          <p:cNvPr id="504" name="Shape 504"/>
          <p:cNvSpPr txBox="1">
            <a:spLocks noGrp="1"/>
          </p:cNvSpPr>
          <p:nvPr>
            <p:ph type="body" idx="1"/>
          </p:nvPr>
        </p:nvSpPr>
        <p:spPr>
          <a:xfrm>
            <a:off x="415600" y="1886857"/>
            <a:ext cx="11360800" cy="4204975"/>
          </a:xfrm>
          <a:prstGeom prst="rect">
            <a:avLst/>
          </a:prstGeom>
          <a:noFill/>
          <a:ln>
            <a:noFill/>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Los comentarios consisten en un texto que no se muestra en el navegador y que sirve para añadir explicaciones o información al código.</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 sintaxis para escribir un comentario en HTML es la siguiente:</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 Comentario --&gt;</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42</a:t>
            </a:fld>
            <a:endParaRPr lang="es-MX" sz="800" b="1" i="0" u="none" strike="noStrike" cap="none">
              <a:solidFill>
                <a:schemeClr val="accent2"/>
              </a:solidFill>
              <a:latin typeface="Arial"/>
              <a:ea typeface="Arial"/>
              <a:cs typeface="Arial"/>
              <a:sym typeface="Arial"/>
            </a:endParaRPr>
          </a:p>
        </p:txBody>
      </p:sp>
      <p:sp>
        <p:nvSpPr>
          <p:cNvPr id="510" name="Shape 510"/>
          <p:cNvSpPr txBox="1"/>
          <p:nvPr/>
        </p:nvSpPr>
        <p:spPr>
          <a:xfrm>
            <a:off x="350357" y="1287787"/>
            <a:ext cx="11362267" cy="1430866"/>
          </a:xfrm>
          <a:prstGeom prst="rect">
            <a:avLst/>
          </a:prstGeom>
          <a:noFill/>
          <a:ln>
            <a:noFill/>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El siguiente es un ejemplo de un documento HTML con los componentes básicos descritos anteriormente.</a:t>
            </a:r>
          </a:p>
          <a:p>
            <a:pPr marL="126000" marR="0" lvl="0" indent="-126000" algn="l" rtl="0">
              <a:spcBef>
                <a:spcPts val="0"/>
              </a:spcBef>
              <a:spcAft>
                <a:spcPts val="0"/>
              </a:spcAft>
              <a:buClr>
                <a:srgbClr val="5D6063"/>
              </a:buClr>
              <a:buFont typeface="Nunito"/>
              <a:buNone/>
            </a:pPr>
            <a:endParaRPr sz="1800" b="0" i="0" u="none" strike="noStrike" cap="none">
              <a:solidFill>
                <a:srgbClr val="5D6063"/>
              </a:solidFill>
              <a:latin typeface="Arial"/>
              <a:ea typeface="Arial"/>
              <a:cs typeface="Arial"/>
              <a:sym typeface="Arial"/>
            </a:endParaRPr>
          </a:p>
        </p:txBody>
      </p:sp>
      <p:pic>
        <p:nvPicPr>
          <p:cNvPr id="511" name="Shape 511"/>
          <p:cNvPicPr preferRelativeResize="0"/>
          <p:nvPr/>
        </p:nvPicPr>
        <p:blipFill rotWithShape="1">
          <a:blip r:embed="rId3">
            <a:alphaModFix/>
          </a:blip>
          <a:srcRect/>
          <a:stretch/>
        </p:blipFill>
        <p:spPr>
          <a:xfrm>
            <a:off x="515575" y="2122608"/>
            <a:ext cx="11031829" cy="332261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415600" y="593366"/>
            <a:ext cx="11360800" cy="763599"/>
          </a:xfrm>
          <a:prstGeom prst="rect">
            <a:avLst/>
          </a:prstGeom>
          <a:noFill/>
          <a:ln>
            <a:noFill/>
          </a:ln>
        </p:spPr>
        <p:txBody>
          <a:bodyPr lIns="121900" tIns="121900" rIns="121900" bIns="121900"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Parráfos</a:t>
            </a:r>
          </a:p>
        </p:txBody>
      </p:sp>
      <p:sp>
        <p:nvSpPr>
          <p:cNvPr id="517" name="Shape 517"/>
          <p:cNvSpPr txBox="1">
            <a:spLocks noGrp="1"/>
          </p:cNvSpPr>
          <p:nvPr>
            <p:ph type="body" idx="1"/>
          </p:nvPr>
        </p:nvSpPr>
        <p:spPr>
          <a:xfrm>
            <a:off x="415600" y="1741714"/>
            <a:ext cx="11360800" cy="4350118"/>
          </a:xfrm>
          <a:prstGeom prst="rect">
            <a:avLst/>
          </a:prstGeom>
          <a:noFill/>
          <a:ln>
            <a:noFill/>
          </a:ln>
        </p:spPr>
        <p:txBody>
          <a:bodyPr lIns="121900" tIns="121900" rIns="121900" bIns="121900" anchor="t" anchorCtr="0">
            <a:noAutofit/>
          </a:bodyPr>
          <a:lstStyle/>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Para escribir párrafos en HTML se utiliza el elemento &lt;p&gt;. La sintaxis es la siguiente:</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&lt;p&gt;Escribe cualquier texto&lt;/p&gt;</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 forma en que los navegadores despliegan un párrafo depende del tamaño de la ventana.</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Es posible forzar los saltos de linea mediante el elemento &lt;br/&gt; </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126000" marR="0" lvl="0" indent="-12600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518" name="Shape 518"/>
          <p:cNvPicPr preferRelativeResize="0"/>
          <p:nvPr/>
        </p:nvPicPr>
        <p:blipFill rotWithShape="1">
          <a:blip r:embed="rId3">
            <a:alphaModFix/>
          </a:blip>
          <a:srcRect/>
          <a:stretch/>
        </p:blipFill>
        <p:spPr>
          <a:xfrm>
            <a:off x="1775519" y="4725144"/>
            <a:ext cx="1308100" cy="6857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párrafos</a:t>
            </a:r>
          </a:p>
        </p:txBody>
      </p:sp>
      <p:sp>
        <p:nvSpPr>
          <p:cNvPr id="524" name="Shape 524"/>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44</a:t>
            </a:fld>
            <a:endParaRPr lang="es-MX" sz="800" b="1" i="0" u="none" strike="noStrike" cap="none">
              <a:solidFill>
                <a:schemeClr val="accent2"/>
              </a:solidFill>
              <a:latin typeface="Arial"/>
              <a:ea typeface="Arial"/>
              <a:cs typeface="Arial"/>
              <a:sym typeface="Arial"/>
            </a:endParaRPr>
          </a:p>
        </p:txBody>
      </p:sp>
      <p:pic>
        <p:nvPicPr>
          <p:cNvPr id="525" name="Shape 525"/>
          <p:cNvPicPr preferRelativeResize="0"/>
          <p:nvPr/>
        </p:nvPicPr>
        <p:blipFill rotWithShape="1">
          <a:blip r:embed="rId3">
            <a:alphaModFix/>
          </a:blip>
          <a:srcRect/>
          <a:stretch/>
        </p:blipFill>
        <p:spPr>
          <a:xfrm>
            <a:off x="551383" y="1124744"/>
            <a:ext cx="9649071" cy="512694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headings</a:t>
            </a:r>
          </a:p>
        </p:txBody>
      </p:sp>
      <p:sp>
        <p:nvSpPr>
          <p:cNvPr id="531" name="Shape 531"/>
          <p:cNvSpPr txBox="1">
            <a:spLocks noGrp="1"/>
          </p:cNvSpPr>
          <p:nvPr>
            <p:ph type="body" idx="1"/>
          </p:nvPr>
        </p:nvSpPr>
        <p:spPr>
          <a:xfrm>
            <a:off x="415600" y="1741714"/>
            <a:ext cx="11360800" cy="4350118"/>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Los encabezados en HTML son muy importantes ya que los motores de búsqueda los utilizan para indexar la estructura y contenido de tus páginas web</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Los encabezados están definidos con los elementos del &lt;h1&gt; al &lt;h6&gt;, siendo el elemento &lt;h1&gt; el encabezado principal y más importante, y el elemento &lt;h6&gt; el encabezado con menos importancia.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encabezado &lt;h1&gt; se debe utilizar una sola vez dentro de una página.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a:t>
            </a:r>
          </a:p>
        </p:txBody>
      </p:sp>
      <p:pic>
        <p:nvPicPr>
          <p:cNvPr id="532" name="Shape 532"/>
          <p:cNvPicPr preferRelativeResize="0"/>
          <p:nvPr/>
        </p:nvPicPr>
        <p:blipFill rotWithShape="1">
          <a:blip r:embed="rId3">
            <a:alphaModFix/>
          </a:blip>
          <a:srcRect/>
          <a:stretch/>
        </p:blipFill>
        <p:spPr>
          <a:xfrm>
            <a:off x="2404058" y="4884057"/>
            <a:ext cx="2286000" cy="914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Elemento &lt;hr&gt;</a:t>
            </a:r>
          </a:p>
        </p:txBody>
      </p:sp>
      <p:sp>
        <p:nvSpPr>
          <p:cNvPr id="538" name="Shape 538"/>
          <p:cNvSpPr txBox="1">
            <a:spLocks noGrp="1"/>
          </p:cNvSpPr>
          <p:nvPr>
            <p:ph type="body" idx="1"/>
          </p:nvPr>
        </p:nvSpPr>
        <p:spPr>
          <a:xfrm>
            <a:off x="415600" y="1814284"/>
            <a:ext cx="11360800" cy="4277547"/>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elemento &lt;hr&gt; sirve para separar contenido mediante una línea.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Esta etiqueta corresponde a la categoría de etiquetas vacías, por lo que no requiere una etiqueta de cierre.</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La sintaxis es la siguiente:</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pic>
        <p:nvPicPr>
          <p:cNvPr id="539" name="Shape 539"/>
          <p:cNvPicPr preferRelativeResize="0"/>
          <p:nvPr/>
        </p:nvPicPr>
        <p:blipFill rotWithShape="1">
          <a:blip r:embed="rId3">
            <a:alphaModFix/>
          </a:blip>
          <a:srcRect/>
          <a:stretch/>
        </p:blipFill>
        <p:spPr>
          <a:xfrm>
            <a:off x="1703511" y="4075871"/>
            <a:ext cx="1422400" cy="520700"/>
          </a:xfrm>
          <a:prstGeom prst="rect">
            <a:avLst/>
          </a:prstGeom>
          <a:noFill/>
          <a:ln>
            <a:noFill/>
          </a:ln>
        </p:spPr>
      </p:pic>
      <p:pic>
        <p:nvPicPr>
          <p:cNvPr id="540" name="Shape 540"/>
          <p:cNvPicPr preferRelativeResize="0"/>
          <p:nvPr/>
        </p:nvPicPr>
        <p:blipFill rotWithShape="1">
          <a:blip r:embed="rId4">
            <a:alphaModFix/>
          </a:blip>
          <a:srcRect/>
          <a:stretch/>
        </p:blipFill>
        <p:spPr>
          <a:xfrm>
            <a:off x="2571750" y="5114925"/>
            <a:ext cx="1968500" cy="6857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headings</a:t>
            </a:r>
          </a:p>
        </p:txBody>
      </p:sp>
      <p:pic>
        <p:nvPicPr>
          <p:cNvPr id="546" name="Shape 546"/>
          <p:cNvPicPr preferRelativeResize="0"/>
          <p:nvPr/>
        </p:nvPicPr>
        <p:blipFill rotWithShape="1">
          <a:blip r:embed="rId3">
            <a:alphaModFix/>
          </a:blip>
          <a:srcRect t="3048"/>
          <a:stretch/>
        </p:blipFill>
        <p:spPr>
          <a:xfrm>
            <a:off x="695400" y="1268759"/>
            <a:ext cx="7416824" cy="5080829"/>
          </a:xfrm>
          <a:prstGeom prst="rect">
            <a:avLst/>
          </a:prstGeom>
          <a:noFill/>
          <a:ln>
            <a:noFill/>
          </a:ln>
        </p:spPr>
      </p:pic>
      <p:sp>
        <p:nvSpPr>
          <p:cNvPr id="547" name="Shape 547"/>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47</a:t>
            </a:fld>
            <a:endParaRPr lang="es-MX" sz="800" b="1" i="0" u="none" strike="noStrike" cap="none">
              <a:solidFill>
                <a:schemeClr val="accent2"/>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Imágenes</a:t>
            </a:r>
          </a:p>
        </p:txBody>
      </p:sp>
      <p:sp>
        <p:nvSpPr>
          <p:cNvPr id="553" name="Shape 553"/>
          <p:cNvSpPr txBox="1">
            <a:spLocks noGrp="1"/>
          </p:cNvSpPr>
          <p:nvPr>
            <p:ph type="body" idx="1"/>
          </p:nvPr>
        </p:nvSpPr>
        <p:spPr>
          <a:xfrm>
            <a:off x="415600" y="1828799"/>
            <a:ext cx="11360800" cy="441234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En HTML es posible insertar imágenes utilizando la etiqueta &lt;img&gt;, esta etiqueta corresponde a la categoría de las etiquetas vacías, por lo que no requiere una etiqueta de cierre.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Esta etiqueta debe ir acompañada del atributo “</a:t>
            </a:r>
            <a:r>
              <a:rPr lang="es-MX" sz="1800" b="1" i="0" u="none" strike="noStrike" cap="none">
                <a:solidFill>
                  <a:srgbClr val="5D6063"/>
                </a:solidFill>
                <a:latin typeface="Arial"/>
                <a:ea typeface="Arial"/>
                <a:cs typeface="Arial"/>
                <a:sym typeface="Arial"/>
              </a:rPr>
              <a:t>src</a:t>
            </a:r>
            <a:r>
              <a:rPr lang="es-MX" sz="1800" b="0" i="0" u="none" strike="noStrike" cap="none">
                <a:solidFill>
                  <a:srgbClr val="5D6063"/>
                </a:solidFill>
                <a:latin typeface="Arial"/>
                <a:ea typeface="Arial"/>
                <a:cs typeface="Arial"/>
                <a:sym typeface="Arial"/>
              </a:rPr>
              <a:t>” que especifica la ruta de la imagen.</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&lt;img src = “ruta donde se encuentra la imagen” /&gt;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El tamaño por default con el que se mostrará la imagen será el tamaño original de esta. Para alterar el tamaño con el que se muestra se pueden utilizar los atributos “</a:t>
            </a:r>
            <a:r>
              <a:rPr lang="es-MX" sz="1800" b="1" i="0" u="none" strike="noStrike" cap="none">
                <a:solidFill>
                  <a:srgbClr val="5D6063"/>
                </a:solidFill>
                <a:latin typeface="Arial"/>
                <a:ea typeface="Arial"/>
                <a:cs typeface="Arial"/>
                <a:sym typeface="Arial"/>
              </a:rPr>
              <a:t>width</a:t>
            </a:r>
            <a:r>
              <a:rPr lang="es-MX" sz="1800" b="0" i="0" u="none" strike="noStrike" cap="none">
                <a:solidFill>
                  <a:srgbClr val="5D6063"/>
                </a:solidFill>
                <a:latin typeface="Arial"/>
                <a:ea typeface="Arial"/>
                <a:cs typeface="Arial"/>
                <a:sym typeface="Arial"/>
              </a:rPr>
              <a:t>”(ancho) y “</a:t>
            </a:r>
            <a:r>
              <a:rPr lang="es-MX" sz="1800" b="1" i="0" u="none" strike="noStrike" cap="none">
                <a:solidFill>
                  <a:srgbClr val="5D6063"/>
                </a:solidFill>
                <a:latin typeface="Arial"/>
                <a:ea typeface="Arial"/>
                <a:cs typeface="Arial"/>
                <a:sym typeface="Arial"/>
              </a:rPr>
              <a:t>height</a:t>
            </a:r>
            <a:r>
              <a:rPr lang="es-MX" sz="1800" b="0" i="0" u="none" strike="noStrike" cap="none">
                <a:solidFill>
                  <a:srgbClr val="5D6063"/>
                </a:solidFill>
                <a:latin typeface="Arial"/>
                <a:ea typeface="Arial"/>
                <a:cs typeface="Arial"/>
                <a:sym typeface="Arial"/>
              </a:rPr>
              <a:t>”(alto) cuyo valor será tomado en pixeles.</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7"/>
        <p:cNvGrpSpPr/>
        <p:nvPr/>
      </p:nvGrpSpPr>
      <p:grpSpPr>
        <a:xfrm>
          <a:off x="0" y="0"/>
          <a:ext cx="0" cy="0"/>
          <a:chOff x="0" y="0"/>
          <a:chExt cx="0" cy="0"/>
        </a:xfrm>
      </p:grpSpPr>
      <p:sp>
        <p:nvSpPr>
          <p:cNvPr id="558" name="Shape 558"/>
          <p:cNvSpPr/>
          <p:nvPr/>
        </p:nvSpPr>
        <p:spPr>
          <a:xfrm>
            <a:off x="420916" y="769258"/>
            <a:ext cx="11379200" cy="313932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1800" b="0" i="0" u="none" strike="noStrike" cap="none">
                <a:solidFill>
                  <a:schemeClr val="dk1"/>
                </a:solidFill>
                <a:latin typeface="Arial"/>
                <a:ea typeface="Arial"/>
                <a:cs typeface="Arial"/>
                <a:sym typeface="Arial"/>
              </a:rPr>
              <a:t>El valor para el atributo src puede ser una imagen que se encuentre en alguna servidor web, o una imagen que esta almacenada en nuestra pc.</a:t>
            </a: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SzPct val="25000"/>
              <a:buNone/>
            </a:pPr>
            <a:r>
              <a:rPr lang="es-MX" sz="1800">
                <a:solidFill>
                  <a:schemeClr val="dk1"/>
                </a:solidFill>
                <a:latin typeface="Arial"/>
                <a:ea typeface="Arial"/>
                <a:cs typeface="Arial"/>
                <a:sym typeface="Arial"/>
              </a:rPr>
              <a:t>Hay dos formas de especificar la ruta en donde se encuentra una imagen, en el caso de que esta imagen se encuentre en nuestra pc:</a:t>
            </a: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380990" marR="0" lvl="0" indent="-380990" algn="l" rtl="0">
              <a:spcBef>
                <a:spcPts val="0"/>
              </a:spcBef>
              <a:spcAft>
                <a:spcPts val="0"/>
              </a:spcAft>
              <a:buClr>
                <a:schemeClr val="dk1"/>
              </a:buClr>
              <a:buSzPct val="100000"/>
              <a:buFont typeface="Arial"/>
              <a:buChar char="•"/>
            </a:pPr>
            <a:r>
              <a:rPr lang="es-MX" sz="1800">
                <a:solidFill>
                  <a:schemeClr val="dk1"/>
                </a:solidFill>
                <a:latin typeface="Arial"/>
                <a:ea typeface="Arial"/>
                <a:cs typeface="Arial"/>
                <a:sym typeface="Arial"/>
              </a:rPr>
              <a:t>Por ruta relativa</a:t>
            </a:r>
          </a:p>
          <a:p>
            <a:pPr marL="380990" marR="0" lvl="0" indent="-380990" algn="l" rtl="0">
              <a:spcBef>
                <a:spcPts val="0"/>
              </a:spcBef>
              <a:spcAft>
                <a:spcPts val="0"/>
              </a:spcAft>
              <a:buClr>
                <a:schemeClr val="dk1"/>
              </a:buClr>
              <a:buSzPct val="100000"/>
              <a:buFont typeface="Arial"/>
              <a:buChar char="•"/>
            </a:pPr>
            <a:r>
              <a:rPr lang="es-MX" sz="1800">
                <a:solidFill>
                  <a:schemeClr val="dk1"/>
                </a:solidFill>
                <a:latin typeface="Arial"/>
                <a:ea typeface="Arial"/>
                <a:cs typeface="Arial"/>
                <a:sym typeface="Arial"/>
              </a:rPr>
              <a:t>Por ruta absoluta</a:t>
            </a:r>
          </a:p>
          <a:p>
            <a:pPr marL="380990" marR="0" lvl="5" indent="-38099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SzPct val="25000"/>
              <a:buNone/>
            </a:pPr>
            <a:r>
              <a:rPr lang="es-MX" sz="1800">
                <a:solidFill>
                  <a:schemeClr val="dk1"/>
                </a:solidFill>
                <a:latin typeface="Arial"/>
                <a:ea typeface="Arial"/>
                <a:cs typeface="Arial"/>
                <a:sym typeface="Arial"/>
              </a:rPr>
              <a:t>Ejemplo: </a:t>
            </a:r>
          </a:p>
        </p:txBody>
      </p:sp>
      <p:pic>
        <p:nvPicPr>
          <p:cNvPr id="559" name="Shape 559"/>
          <p:cNvPicPr preferRelativeResize="0"/>
          <p:nvPr/>
        </p:nvPicPr>
        <p:blipFill rotWithShape="1">
          <a:blip r:embed="rId3">
            <a:alphaModFix/>
          </a:blip>
          <a:srcRect/>
          <a:stretch/>
        </p:blipFill>
        <p:spPr>
          <a:xfrm>
            <a:off x="2503413" y="4347028"/>
            <a:ext cx="1913466"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ctrTitle"/>
          </p:nvPr>
        </p:nvSpPr>
        <p:spPr>
          <a:xfrm>
            <a:off x="1097279" y="758952"/>
            <a:ext cx="10058399" cy="3566159"/>
          </a:xfrm>
          <a:prstGeom prst="rect">
            <a:avLst/>
          </a:prstGeom>
          <a:noFill/>
          <a:ln>
            <a:noFill/>
          </a:ln>
        </p:spPr>
        <p:txBody>
          <a:bodyPr lIns="121900" tIns="121900" rIns="121900" bIns="121900" anchor="b" anchorCtr="0">
            <a:noAutofit/>
          </a:bodyPr>
          <a:lstStyle/>
          <a:p>
            <a:pPr marL="0" marR="0" lvl="0" indent="0" algn="ctr" rtl="0">
              <a:lnSpc>
                <a:spcPct val="85000"/>
              </a:lnSpc>
              <a:spcBef>
                <a:spcPts val="0"/>
              </a:spcBef>
              <a:spcAft>
                <a:spcPts val="0"/>
              </a:spcAft>
              <a:buSzPct val="25000"/>
              <a:buNone/>
            </a:pPr>
            <a:r>
              <a:rPr lang="es-MX" sz="8000" b="0" i="0" u="none" strike="noStrike" cap="none">
                <a:solidFill>
                  <a:srgbClr val="484C4E"/>
                </a:solidFill>
                <a:latin typeface="Arial"/>
                <a:ea typeface="Arial"/>
                <a:cs typeface="Arial"/>
                <a:sym typeface="Arial"/>
              </a:rPr>
              <a:t>Hardware &amp; Software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imágenes</a:t>
            </a:r>
          </a:p>
        </p:txBody>
      </p:sp>
      <p:sp>
        <p:nvSpPr>
          <p:cNvPr id="565" name="Shape 565"/>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50</a:t>
            </a:fld>
            <a:endParaRPr lang="es-MX" sz="800" b="1">
              <a:solidFill>
                <a:schemeClr val="accent2"/>
              </a:solidFill>
              <a:latin typeface="Arial"/>
              <a:ea typeface="Arial"/>
              <a:cs typeface="Arial"/>
              <a:sym typeface="Arial"/>
            </a:endParaRPr>
          </a:p>
        </p:txBody>
      </p:sp>
      <p:pic>
        <p:nvPicPr>
          <p:cNvPr id="566" name="Shape 566"/>
          <p:cNvPicPr preferRelativeResize="0"/>
          <p:nvPr/>
        </p:nvPicPr>
        <p:blipFill rotWithShape="1">
          <a:blip r:embed="rId3">
            <a:alphaModFix/>
          </a:blip>
          <a:srcRect/>
          <a:stretch/>
        </p:blipFill>
        <p:spPr>
          <a:xfrm>
            <a:off x="623391" y="1124744"/>
            <a:ext cx="6768751" cy="51845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Links</a:t>
            </a:r>
          </a:p>
        </p:txBody>
      </p:sp>
      <p:sp>
        <p:nvSpPr>
          <p:cNvPr id="572" name="Shape 572"/>
          <p:cNvSpPr txBox="1">
            <a:spLocks noGrp="1"/>
          </p:cNvSpPr>
          <p:nvPr>
            <p:ph type="body" idx="1"/>
          </p:nvPr>
        </p:nvSpPr>
        <p:spPr>
          <a:xfrm>
            <a:off x="415600" y="1770741"/>
            <a:ext cx="11360800" cy="4513942"/>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Nos permiten acceder desde una página a otra mediante un clic.</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Consiste en un texto o imagen, que al darle clic nos direcciona a otra página.</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Para insertar un link en una página se hace uso de la etiqueta &lt;a&gt; y debe ir acompañada del atributo “</a:t>
            </a:r>
            <a:r>
              <a:rPr lang="es-MX" sz="1800" b="1" i="0" u="none" strike="noStrike" cap="none">
                <a:solidFill>
                  <a:srgbClr val="5D6063"/>
                </a:solidFill>
                <a:latin typeface="Arial"/>
                <a:ea typeface="Arial"/>
                <a:cs typeface="Arial"/>
                <a:sym typeface="Arial"/>
              </a:rPr>
              <a:t>href</a:t>
            </a:r>
            <a:r>
              <a:rPr lang="es-MX" sz="1800" b="0" i="0" u="none" strike="noStrike" cap="none">
                <a:solidFill>
                  <a:srgbClr val="5D6063"/>
                </a:solidFill>
                <a:latin typeface="Arial"/>
                <a:ea typeface="Arial"/>
                <a:cs typeface="Arial"/>
                <a:sym typeface="Arial"/>
              </a:rPr>
              <a:t>” que contendrá la url o el nombre de la página a la que nos va a direccionar. </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 sintaxis es la siguiente:</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&lt;a href=“url”&gt; Texto &lt;/a&gt;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573" name="Shape 573"/>
          <p:cNvPicPr preferRelativeResize="0"/>
          <p:nvPr/>
        </p:nvPicPr>
        <p:blipFill rotWithShape="1">
          <a:blip r:embed="rId3">
            <a:alphaModFix/>
          </a:blip>
          <a:srcRect/>
          <a:stretch/>
        </p:blipFill>
        <p:spPr>
          <a:xfrm>
            <a:off x="1260021" y="5371192"/>
            <a:ext cx="6769100" cy="4698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Shape 578"/>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Imágenes como Links</a:t>
            </a:r>
          </a:p>
        </p:txBody>
      </p:sp>
      <p:sp>
        <p:nvSpPr>
          <p:cNvPr id="579" name="Shape 579"/>
          <p:cNvSpPr txBox="1">
            <a:spLocks noGrp="1"/>
          </p:cNvSpPr>
          <p:nvPr>
            <p:ph type="body" idx="1"/>
          </p:nvPr>
        </p:nvSpPr>
        <p:spPr>
          <a:xfrm>
            <a:off x="415600" y="1799772"/>
            <a:ext cx="11360800" cy="429206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También es común encontrar que, en lugar de texto, sean imágenes las que funcionan como links. </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Esto se logra anidando el elemento &lt;img&gt; dentro del elemento &lt;a&gt;. 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&lt;a href = “url”&gt;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&lt;img src=“ruta de la imagen” /&gt;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&lt;/a&gt;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a:t>
            </a:r>
          </a:p>
        </p:txBody>
      </p:sp>
      <p:pic>
        <p:nvPicPr>
          <p:cNvPr id="580" name="Shape 580"/>
          <p:cNvPicPr preferRelativeResize="0"/>
          <p:nvPr/>
        </p:nvPicPr>
        <p:blipFill rotWithShape="1">
          <a:blip r:embed="rId3">
            <a:alphaModFix/>
          </a:blip>
          <a:srcRect/>
          <a:stretch/>
        </p:blipFill>
        <p:spPr>
          <a:xfrm>
            <a:off x="657677" y="4519385"/>
            <a:ext cx="7714370" cy="124278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Marcadores</a:t>
            </a:r>
          </a:p>
        </p:txBody>
      </p:sp>
      <p:sp>
        <p:nvSpPr>
          <p:cNvPr id="586" name="Shape 586"/>
          <p:cNvSpPr txBox="1">
            <a:spLocks noGrp="1"/>
          </p:cNvSpPr>
          <p:nvPr>
            <p:ph type="body" idx="1"/>
          </p:nvPr>
        </p:nvSpPr>
        <p:spPr>
          <a:xfrm>
            <a:off x="415600" y="3149600"/>
            <a:ext cx="11360800" cy="2931884"/>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Los marcadores son otro tipo de links que nos permiten saltar de una sección a otra, en la misma página.</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p:txBody>
      </p:sp>
      <p:pic>
        <p:nvPicPr>
          <p:cNvPr id="587" name="Shape 587"/>
          <p:cNvPicPr preferRelativeResize="0"/>
          <p:nvPr/>
        </p:nvPicPr>
        <p:blipFill rotWithShape="1">
          <a:blip r:embed="rId3">
            <a:alphaModFix/>
          </a:blip>
          <a:srcRect/>
          <a:stretch/>
        </p:blipFill>
        <p:spPr>
          <a:xfrm>
            <a:off x="3548742" y="5014687"/>
            <a:ext cx="1405466" cy="914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Links</a:t>
            </a:r>
          </a:p>
        </p:txBody>
      </p:sp>
      <p:sp>
        <p:nvSpPr>
          <p:cNvPr id="593" name="Shape 593"/>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54</a:t>
            </a:fld>
            <a:endParaRPr lang="es-MX" sz="800" b="1">
              <a:solidFill>
                <a:schemeClr val="accent2"/>
              </a:solidFill>
              <a:latin typeface="Arial"/>
              <a:ea typeface="Arial"/>
              <a:cs typeface="Arial"/>
              <a:sym typeface="Arial"/>
            </a:endParaRPr>
          </a:p>
        </p:txBody>
      </p:sp>
      <p:pic>
        <p:nvPicPr>
          <p:cNvPr id="594" name="Shape 594"/>
          <p:cNvPicPr preferRelativeResize="0"/>
          <p:nvPr/>
        </p:nvPicPr>
        <p:blipFill rotWithShape="1">
          <a:blip r:embed="rId3">
            <a:alphaModFix/>
          </a:blip>
          <a:srcRect/>
          <a:stretch/>
        </p:blipFill>
        <p:spPr>
          <a:xfrm>
            <a:off x="415600" y="1196750"/>
            <a:ext cx="6616503" cy="451378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Listas</a:t>
            </a:r>
          </a:p>
        </p:txBody>
      </p:sp>
      <p:sp>
        <p:nvSpPr>
          <p:cNvPr id="600" name="Shape 600"/>
          <p:cNvSpPr txBox="1">
            <a:spLocks noGrp="1"/>
          </p:cNvSpPr>
          <p:nvPr>
            <p:ph type="body" idx="1"/>
          </p:nvPr>
        </p:nvSpPr>
        <p:spPr>
          <a:xfrm>
            <a:off x="415600" y="2452914"/>
            <a:ext cx="11360800" cy="3638918"/>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Es una estructura de información que contiene una serie de elementos. </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En HTML se pueden crear 3 tipos de lista: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457189" marR="0" lvl="0" indent="-457189" algn="l" rtl="0">
              <a:spcBef>
                <a:spcPts val="0"/>
              </a:spcBef>
              <a:spcAft>
                <a:spcPts val="0"/>
              </a:spcAft>
              <a:buClr>
                <a:srgbClr val="5D6063"/>
              </a:buClr>
              <a:buSzPct val="100000"/>
              <a:buFont typeface="Calibri"/>
              <a:buAutoNum type="arabicPeriod"/>
            </a:pPr>
            <a:r>
              <a:rPr lang="es-MX" sz="1800" b="0" i="0" u="none" strike="noStrike" cap="none">
                <a:solidFill>
                  <a:srgbClr val="5D6063"/>
                </a:solidFill>
                <a:latin typeface="Arial"/>
                <a:ea typeface="Arial"/>
                <a:cs typeface="Arial"/>
                <a:sym typeface="Arial"/>
              </a:rPr>
              <a:t>Lista no ordenada</a:t>
            </a:r>
          </a:p>
          <a:p>
            <a:pPr marL="457189" marR="0" lvl="0" indent="-457189" algn="l" rtl="0">
              <a:spcBef>
                <a:spcPts val="0"/>
              </a:spcBef>
              <a:spcAft>
                <a:spcPts val="0"/>
              </a:spcAft>
              <a:buClr>
                <a:srgbClr val="5D6063"/>
              </a:buClr>
              <a:buSzPct val="100000"/>
              <a:buFont typeface="Calibri"/>
              <a:buAutoNum type="arabicPeriod"/>
            </a:pPr>
            <a:r>
              <a:rPr lang="es-MX" sz="1800" b="0" i="0" u="none" strike="noStrike" cap="none">
                <a:solidFill>
                  <a:srgbClr val="5D6063"/>
                </a:solidFill>
                <a:latin typeface="Arial"/>
                <a:ea typeface="Arial"/>
                <a:cs typeface="Arial"/>
                <a:sym typeface="Arial"/>
              </a:rPr>
              <a:t>Lista ordenada</a:t>
            </a:r>
          </a:p>
          <a:p>
            <a:pPr marL="457189" marR="0" lvl="0" indent="-457189" algn="l" rtl="0">
              <a:spcBef>
                <a:spcPts val="0"/>
              </a:spcBef>
              <a:spcAft>
                <a:spcPts val="0"/>
              </a:spcAft>
              <a:buClr>
                <a:srgbClr val="5D6063"/>
              </a:buClr>
              <a:buSzPct val="100000"/>
              <a:buFont typeface="Calibri"/>
              <a:buAutoNum type="arabicPeriod"/>
            </a:pPr>
            <a:r>
              <a:rPr lang="es-MX" sz="1800" b="0" i="0" u="none" strike="noStrike" cap="none">
                <a:solidFill>
                  <a:srgbClr val="5D6063"/>
                </a:solidFill>
                <a:latin typeface="Arial"/>
                <a:ea typeface="Arial"/>
                <a:cs typeface="Arial"/>
                <a:sym typeface="Arial"/>
              </a:rPr>
              <a:t>Lista de definiciones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Listas no ordenadas</a:t>
            </a:r>
          </a:p>
        </p:txBody>
      </p:sp>
      <p:sp>
        <p:nvSpPr>
          <p:cNvPr id="606" name="Shape 606"/>
          <p:cNvSpPr txBox="1">
            <a:spLocks noGrp="1"/>
          </p:cNvSpPr>
          <p:nvPr>
            <p:ph type="body" idx="1"/>
          </p:nvPr>
        </p:nvSpPr>
        <p:spPr>
          <a:xfrm>
            <a:off x="415600" y="1770742"/>
            <a:ext cx="11360800" cy="432109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Para crear una lista no ordenada se hace uso de la etiqueta &lt;ul&gt; y cada elemento que pertenece a la lista se definirá mediante la etiqueta &lt;li&gt;. </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&lt;ul&gt;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&lt;li&gt;Elemento&lt;/li&gt;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&lt;/ul&gt;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607" name="Shape 607"/>
          <p:cNvPicPr preferRelativeResize="0"/>
          <p:nvPr/>
        </p:nvPicPr>
        <p:blipFill rotWithShape="1">
          <a:blip r:embed="rId3">
            <a:alphaModFix/>
          </a:blip>
          <a:srcRect/>
          <a:stretch/>
        </p:blipFill>
        <p:spPr>
          <a:xfrm>
            <a:off x="2169583" y="4999567"/>
            <a:ext cx="1862667" cy="914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Shape 61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Listas ordenadas</a:t>
            </a:r>
          </a:p>
        </p:txBody>
      </p:sp>
      <p:sp>
        <p:nvSpPr>
          <p:cNvPr id="613" name="Shape 613"/>
          <p:cNvSpPr txBox="1">
            <a:spLocks noGrp="1"/>
          </p:cNvSpPr>
          <p:nvPr>
            <p:ph type="body" idx="1"/>
          </p:nvPr>
        </p:nvSpPr>
        <p:spPr>
          <a:xfrm>
            <a:off x="415600" y="1741714"/>
            <a:ext cx="11360800" cy="4702628"/>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Las listas ordenadas se definen mediante la etiqueta &lt;ol&gt; y cada elemento de la lista se define mediante la etiqueta &lt;li&gt;. 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&lt;ol&gt;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&lt;li&gt;Elemento&lt;/li&gt;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&lt;/ol&gt;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Por default, la lista se ordena utilizando números, pero se puede cambiar esto utilizando el atributo “type”, cuyos valores admitidos son los siguientes:</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1 	Los ítems se listan utilizando números (opción por default)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A 	Los ítems se listan utilizando letras mayúsculas</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a	 Los ítems se listan utilizando letras minúsculas</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I 	Los ítems se listan utilizando números romanos en mayúscula</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i	 Los ítems se listan utilizando números romanos en minúscula</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p:txBody>
      </p:sp>
      <p:pic>
        <p:nvPicPr>
          <p:cNvPr id="614" name="Shape 614"/>
          <p:cNvPicPr preferRelativeResize="0"/>
          <p:nvPr/>
        </p:nvPicPr>
        <p:blipFill rotWithShape="1">
          <a:blip r:embed="rId3">
            <a:alphaModFix/>
          </a:blip>
          <a:srcRect/>
          <a:stretch/>
        </p:blipFill>
        <p:spPr>
          <a:xfrm>
            <a:off x="3010203" y="5529941"/>
            <a:ext cx="1879599" cy="914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Listas de definiciones</a:t>
            </a:r>
          </a:p>
        </p:txBody>
      </p:sp>
      <p:sp>
        <p:nvSpPr>
          <p:cNvPr id="620" name="Shape 620"/>
          <p:cNvSpPr txBox="1">
            <a:spLocks noGrp="1"/>
          </p:cNvSpPr>
          <p:nvPr>
            <p:ph type="body" idx="1"/>
          </p:nvPr>
        </p:nvSpPr>
        <p:spPr>
          <a:xfrm>
            <a:off x="415600" y="1799772"/>
            <a:ext cx="11360800" cy="429206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Una lista de definición es una lista de términos con una descripción de cada uno de ellos.</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Para definir una lista de descripción se utiliza la etiqueta &lt;dl&gt;. Cada termino de la lista se define mediante la etiqueta &lt;dt&gt;. Y la descripción de cada término se define con la etiqueta &lt;dd&gt;. 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&lt;dl&gt;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&lt;dt&gt;Termino&lt;/dt&gt;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&lt;dd&gt;Descripción&lt;/dd&gt;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&lt;/dl&gt;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621" name="Shape 621"/>
          <p:cNvPicPr preferRelativeResize="0"/>
          <p:nvPr/>
        </p:nvPicPr>
        <p:blipFill rotWithShape="1">
          <a:blip r:embed="rId3">
            <a:alphaModFix/>
          </a:blip>
          <a:srcRect/>
          <a:stretch/>
        </p:blipFill>
        <p:spPr>
          <a:xfrm>
            <a:off x="2836333" y="5177432"/>
            <a:ext cx="1981199" cy="9144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Listas</a:t>
            </a:r>
          </a:p>
        </p:txBody>
      </p:sp>
      <p:sp>
        <p:nvSpPr>
          <p:cNvPr id="627" name="Shape 627"/>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59</a:t>
            </a:fld>
            <a:endParaRPr lang="es-MX" sz="800" b="1">
              <a:solidFill>
                <a:schemeClr val="accent2"/>
              </a:solidFill>
              <a:latin typeface="Arial"/>
              <a:ea typeface="Arial"/>
              <a:cs typeface="Arial"/>
              <a:sym typeface="Arial"/>
            </a:endParaRPr>
          </a:p>
        </p:txBody>
      </p:sp>
      <p:pic>
        <p:nvPicPr>
          <p:cNvPr id="628" name="Shape 628"/>
          <p:cNvPicPr preferRelativeResize="0"/>
          <p:nvPr/>
        </p:nvPicPr>
        <p:blipFill rotWithShape="1">
          <a:blip r:embed="rId3">
            <a:alphaModFix/>
          </a:blip>
          <a:srcRect/>
          <a:stretch/>
        </p:blipFill>
        <p:spPr>
          <a:xfrm>
            <a:off x="415600" y="1164455"/>
            <a:ext cx="5680400" cy="524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126000" marR="0" lvl="0" indent="-12600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a:t>
            </a:r>
            <a:r>
              <a:rPr lang="es-MX" sz="1800" b="0" i="1" u="none" strike="noStrike" cap="none">
                <a:solidFill>
                  <a:srgbClr val="5D6063"/>
                </a:solidFill>
                <a:latin typeface="Arial"/>
                <a:ea typeface="Arial"/>
                <a:cs typeface="Arial"/>
                <a:sym typeface="Arial"/>
              </a:rPr>
              <a:t>hardware</a:t>
            </a:r>
            <a:r>
              <a:rPr lang="es-MX" sz="1800" b="0" i="0" u="none" strike="noStrike" cap="none">
                <a:solidFill>
                  <a:srgbClr val="5D6063"/>
                </a:solidFill>
                <a:latin typeface="Arial"/>
                <a:ea typeface="Arial"/>
                <a:cs typeface="Arial"/>
                <a:sym typeface="Arial"/>
              </a:rPr>
              <a:t> es la parte que puedes ver del computador, es decir todos los componentes de su estructura física. </a:t>
            </a:r>
            <a:br>
              <a:rPr lang="es-MX" sz="1800" b="0" i="0" u="none" strike="noStrike" cap="none">
                <a:solidFill>
                  <a:srgbClr val="5D6063"/>
                </a:solidFill>
                <a:latin typeface="Arial"/>
                <a:ea typeface="Arial"/>
                <a:cs typeface="Arial"/>
                <a:sym typeface="Arial"/>
              </a:rPr>
            </a:br>
            <a:endParaRPr lang="es-MX" sz="1800" b="0" i="0" u="none" strike="noStrike" cap="none">
              <a:solidFill>
                <a:srgbClr val="5D6063"/>
              </a:solidFill>
              <a:latin typeface="Arial"/>
              <a:ea typeface="Arial"/>
              <a:cs typeface="Arial"/>
              <a:sym typeface="Arial"/>
            </a:endParaRPr>
          </a:p>
          <a:p>
            <a:pPr marL="126000" marR="0" lvl="0" indent="-126000" algn="l" rtl="0">
              <a:lnSpc>
                <a:spcPct val="100000"/>
              </a:lnSpc>
              <a:spcBef>
                <a:spcPts val="36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La pantalla, el teclado, la torre y el ratón hacen parte del </a:t>
            </a:r>
            <a:r>
              <a:rPr lang="es-MX" sz="1800" b="0" i="1" u="none" strike="noStrike" cap="none">
                <a:solidFill>
                  <a:srgbClr val="5D6063"/>
                </a:solidFill>
                <a:latin typeface="Arial"/>
                <a:ea typeface="Arial"/>
                <a:cs typeface="Arial"/>
                <a:sym typeface="Arial"/>
              </a:rPr>
              <a:t>hardware</a:t>
            </a:r>
            <a:r>
              <a:rPr lang="es-MX" sz="1800" b="0" i="0" u="none" strike="noStrike" cap="none">
                <a:solidFill>
                  <a:srgbClr val="5D6063"/>
                </a:solidFill>
                <a:latin typeface="Arial"/>
                <a:ea typeface="Arial"/>
                <a:cs typeface="Arial"/>
                <a:sym typeface="Arial"/>
              </a:rPr>
              <a:t> de tu equipo.</a:t>
            </a:r>
          </a:p>
          <a:p>
            <a:pPr marL="126000" marR="0" lvl="0" indent="-126000" algn="l" rtl="0">
              <a:lnSpc>
                <a:spcPct val="100000"/>
              </a:lnSpc>
              <a:spcBef>
                <a:spcPts val="36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258" name="Shape 258"/>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Hardware</a:t>
            </a:r>
          </a:p>
        </p:txBody>
      </p:sp>
      <p:sp>
        <p:nvSpPr>
          <p:cNvPr id="259" name="Shape 259"/>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6</a:t>
            </a:fld>
            <a:endParaRPr lang="es-MX" sz="800" b="1" i="0" u="none" strike="noStrike" cap="none">
              <a:solidFill>
                <a:schemeClr val="accent2"/>
              </a:solidFill>
              <a:latin typeface="Arial"/>
              <a:ea typeface="Arial"/>
              <a:cs typeface="Arial"/>
              <a:sym typeface="Arial"/>
            </a:endParaRPr>
          </a:p>
        </p:txBody>
      </p:sp>
      <p:pic>
        <p:nvPicPr>
          <p:cNvPr id="260" name="Shape 260"/>
          <p:cNvPicPr preferRelativeResize="0"/>
          <p:nvPr/>
        </p:nvPicPr>
        <p:blipFill rotWithShape="1">
          <a:blip r:embed="rId3">
            <a:alphaModFix/>
          </a:blip>
          <a:srcRect/>
          <a:stretch/>
        </p:blipFill>
        <p:spPr>
          <a:xfrm>
            <a:off x="2855640" y="2852935"/>
            <a:ext cx="5092376" cy="3113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Shape 633"/>
          <p:cNvSpPr txBox="1">
            <a:spLocks noGrp="1"/>
          </p:cNvSpPr>
          <p:nvPr>
            <p:ph type="title"/>
          </p:nvPr>
        </p:nvSpPr>
        <p:spPr>
          <a:xfrm>
            <a:off x="415600" y="593366"/>
            <a:ext cx="11360800" cy="1177376"/>
          </a:xfrm>
          <a:prstGeom prst="rect">
            <a:avLst/>
          </a:prstGeom>
          <a:noFill/>
          <a:ln>
            <a:noFill/>
          </a:ln>
        </p:spPr>
        <p:txBody>
          <a:bodyPr lIns="91425" tIns="91425" rIns="91425" bIns="91425" anchor="t" anchorCtr="0">
            <a:noAutofit/>
          </a:bodyPr>
          <a:lstStyle/>
          <a:p>
            <a:pPr marL="0" marR="0" lvl="0" indent="0" algn="l" rtl="0">
              <a:lnSpc>
                <a:spcPct val="111111"/>
              </a:lnSpc>
              <a:spcBef>
                <a:spcPts val="0"/>
              </a:spcBef>
              <a:spcAft>
                <a:spcPts val="0"/>
              </a:spcAft>
              <a:buSzPct val="25000"/>
              <a:buNone/>
            </a:pPr>
            <a:r>
              <a:rPr lang="es-MX" sz="2700" b="0" i="0" u="none" strike="noStrike" cap="none">
                <a:solidFill>
                  <a:schemeClr val="accent2"/>
                </a:solidFill>
                <a:latin typeface="Arial"/>
                <a:ea typeface="Arial"/>
                <a:cs typeface="Arial"/>
                <a:sym typeface="Arial"/>
              </a:rPr>
              <a:t>Tablas</a:t>
            </a:r>
            <a:br>
              <a:rPr lang="es-MX" sz="2700" b="0" i="0" u="none" strike="noStrike" cap="none">
                <a:solidFill>
                  <a:schemeClr val="accent2"/>
                </a:solidFill>
                <a:latin typeface="Arial"/>
                <a:ea typeface="Arial"/>
                <a:cs typeface="Arial"/>
                <a:sym typeface="Arial"/>
              </a:rPr>
            </a:br>
            <a:r>
              <a:rPr lang="es-MX" sz="2700" b="0" i="0" u="none" strike="noStrike" cap="none">
                <a:solidFill>
                  <a:schemeClr val="accent2"/>
                </a:solidFill>
                <a:latin typeface="Arial"/>
                <a:ea typeface="Arial"/>
                <a:cs typeface="Arial"/>
                <a:sym typeface="Arial"/>
              </a:rPr>
              <a:t/>
            </a:r>
            <a:br>
              <a:rPr lang="es-MX" sz="2700" b="0" i="0" u="none" strike="noStrike" cap="none">
                <a:solidFill>
                  <a:schemeClr val="accent2"/>
                </a:solidFill>
                <a:latin typeface="Arial"/>
                <a:ea typeface="Arial"/>
                <a:cs typeface="Arial"/>
                <a:sym typeface="Arial"/>
              </a:rPr>
            </a:br>
            <a:endParaRPr lang="es-MX" sz="2700" b="0" i="0" u="none" strike="noStrike" cap="none">
              <a:solidFill>
                <a:schemeClr val="accent2"/>
              </a:solidFill>
              <a:latin typeface="Arial"/>
              <a:ea typeface="Arial"/>
              <a:cs typeface="Arial"/>
              <a:sym typeface="Arial"/>
            </a:endParaRPr>
          </a:p>
        </p:txBody>
      </p:sp>
      <p:sp>
        <p:nvSpPr>
          <p:cNvPr id="634" name="Shape 634"/>
          <p:cNvSpPr txBox="1">
            <a:spLocks noGrp="1"/>
          </p:cNvSpPr>
          <p:nvPr>
            <p:ph type="body" idx="1"/>
          </p:nvPr>
        </p:nvSpPr>
        <p:spPr>
          <a:xfrm>
            <a:off x="415600" y="1770742"/>
            <a:ext cx="11360800" cy="432109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Las tablas son herramientas que nos permiten organizar información.</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Están conformadas por filas (horizontales) y columnas (verticales).</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En HTML las tablas se crean utilizando la etiqueta &lt;table&gt;. 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&lt;table&gt;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&lt;!—Contenido--&gt;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&lt;/table&gt;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Elementos &lt;tr&gt; y &lt;td&gt;</a:t>
            </a:r>
          </a:p>
        </p:txBody>
      </p:sp>
      <p:sp>
        <p:nvSpPr>
          <p:cNvPr id="640" name="Shape 640"/>
          <p:cNvSpPr txBox="1">
            <a:spLocks noGrp="1"/>
          </p:cNvSpPr>
          <p:nvPr>
            <p:ph type="body" idx="1"/>
          </p:nvPr>
        </p:nvSpPr>
        <p:spPr>
          <a:xfrm>
            <a:off x="415600" y="1828800"/>
            <a:ext cx="11360800" cy="4263032"/>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El elemento &lt;tr&gt; define cada fila de la tabla.</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El elemento &lt;td&gt; define cada celda de la tabla.</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El elemento &lt;tr&gt; estará contenido dentro del elemento &lt;table&gt;. Mientras que un elemento &lt;td&gt; estará contenido dentro del elemento &lt;tr&gt;. 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&lt;table&gt;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&lt;tr&gt;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&lt;td&gt;Contenido&lt;/td&gt;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&lt;/tr&gt;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&lt;/table&gt;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641" name="Shape 641"/>
          <p:cNvPicPr preferRelativeResize="0"/>
          <p:nvPr/>
        </p:nvPicPr>
        <p:blipFill rotWithShape="1">
          <a:blip r:embed="rId3">
            <a:alphaModFix/>
          </a:blip>
          <a:srcRect/>
          <a:stretch/>
        </p:blipFill>
        <p:spPr>
          <a:xfrm>
            <a:off x="3012017" y="5177432"/>
            <a:ext cx="1693333" cy="9144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Elemento &lt;th&gt;</a:t>
            </a:r>
          </a:p>
        </p:txBody>
      </p:sp>
      <p:sp>
        <p:nvSpPr>
          <p:cNvPr id="647" name="Shape 647"/>
          <p:cNvSpPr txBox="1">
            <a:spLocks noGrp="1"/>
          </p:cNvSpPr>
          <p:nvPr>
            <p:ph type="body" idx="1"/>
          </p:nvPr>
        </p:nvSpPr>
        <p:spPr>
          <a:xfrm>
            <a:off x="415600" y="1770742"/>
            <a:ext cx="11360800" cy="432109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Tambien se puede crear celdas como encabezados. Para esto se utiliza la etiqueta &lt;th&gt;.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La sintaxis es la siguiente:</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&lt;table&gt;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&lt;tr&gt; </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&lt;th&gt;Encabezado&lt;/th&gt;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&lt;/tr&gt;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&lt;tr&gt;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&lt;td&gt;Contenido&lt;/td&gt;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&lt;/tr&gt;</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	&lt;/table&gt;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p:txBody>
      </p:sp>
      <p:pic>
        <p:nvPicPr>
          <p:cNvPr id="648" name="Shape 648"/>
          <p:cNvPicPr preferRelativeResize="0"/>
          <p:nvPr/>
        </p:nvPicPr>
        <p:blipFill rotWithShape="1">
          <a:blip r:embed="rId3">
            <a:alphaModFix/>
          </a:blip>
          <a:srcRect/>
          <a:stretch/>
        </p:blipFill>
        <p:spPr>
          <a:xfrm>
            <a:off x="2778578" y="5177432"/>
            <a:ext cx="2032000" cy="914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Atributos colspan y rowspan</a:t>
            </a:r>
          </a:p>
        </p:txBody>
      </p:sp>
      <p:sp>
        <p:nvSpPr>
          <p:cNvPr id="654" name="Shape 654"/>
          <p:cNvSpPr txBox="1">
            <a:spLocks noGrp="1"/>
          </p:cNvSpPr>
          <p:nvPr>
            <p:ph type="body" idx="1"/>
          </p:nvPr>
        </p:nvSpPr>
        <p:spPr>
          <a:xfrm>
            <a:off x="415600" y="1741714"/>
            <a:ext cx="11360800" cy="4350118"/>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 menudo se requiere que una sola celda abarque mas de una columna, o bien que una sola celda abarque mas de una fila.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Para lograr esto se hace uso de los atributos rowspan y colspan en el elemento &lt;td&gt; o &lt;th&gt;.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540000" marR="0" lvl="1" indent="-184399" algn="l" rtl="0">
              <a:spcBef>
                <a:spcPts val="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Rowspan: Una celda abarca mas de una fila</a:t>
            </a:r>
          </a:p>
          <a:p>
            <a:pPr marL="540000" marR="0" lvl="1" indent="-184399" algn="l" rtl="0">
              <a:spcBef>
                <a:spcPts val="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Colspan: Una celda abarca mas de una columna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valor del atributo será un valor numérico que indicará la cantidad de columnas o filas (según corresponda) que abarcará la celda. </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a:t>
            </a:r>
          </a:p>
        </p:txBody>
      </p:sp>
      <p:pic>
        <p:nvPicPr>
          <p:cNvPr id="655" name="Shape 655"/>
          <p:cNvPicPr preferRelativeResize="0"/>
          <p:nvPr/>
        </p:nvPicPr>
        <p:blipFill rotWithShape="1">
          <a:blip r:embed="rId3">
            <a:alphaModFix/>
          </a:blip>
          <a:srcRect/>
          <a:stretch/>
        </p:blipFill>
        <p:spPr>
          <a:xfrm>
            <a:off x="2879575" y="5177432"/>
            <a:ext cx="2218266" cy="9144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tablas</a:t>
            </a:r>
          </a:p>
        </p:txBody>
      </p:sp>
      <p:sp>
        <p:nvSpPr>
          <p:cNvPr id="661" name="Shape 661"/>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64</a:t>
            </a:fld>
            <a:endParaRPr lang="es-MX" sz="800" b="1">
              <a:solidFill>
                <a:schemeClr val="accent2"/>
              </a:solidFill>
              <a:latin typeface="Arial"/>
              <a:ea typeface="Arial"/>
              <a:cs typeface="Arial"/>
              <a:sym typeface="Arial"/>
            </a:endParaRPr>
          </a:p>
        </p:txBody>
      </p:sp>
      <p:pic>
        <p:nvPicPr>
          <p:cNvPr id="662" name="Shape 662"/>
          <p:cNvPicPr preferRelativeResize="0"/>
          <p:nvPr/>
        </p:nvPicPr>
        <p:blipFill rotWithShape="1">
          <a:blip r:embed="rId3">
            <a:alphaModFix/>
          </a:blip>
          <a:srcRect/>
          <a:stretch/>
        </p:blipFill>
        <p:spPr>
          <a:xfrm>
            <a:off x="551383" y="1484783"/>
            <a:ext cx="6768751" cy="4460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16302" y="1339790"/>
            <a:ext cx="10945215" cy="4965018"/>
          </a:xfrm>
          <a:prstGeom prst="rect">
            <a:avLst/>
          </a:prstGeom>
          <a:noFill/>
          <a:ln>
            <a:noFill/>
          </a:ln>
        </p:spPr>
        <p:txBody>
          <a:bodyPr lIns="91425" tIns="45700" rIns="91425" bIns="45700" anchor="t" anchorCtr="0">
            <a:noAutofit/>
          </a:bodyPr>
          <a:lstStyle/>
          <a:p>
            <a:pPr marL="126000" marR="0" lvl="0" indent="-126000" algn="l" rtl="0">
              <a:lnSpc>
                <a:spcPct val="100000"/>
              </a:lnSpc>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Estos son los programas informáticos que hacen posible la realización de tareas específicas dentro de un computador. Por ejemplo Word, Excel, PowerPoint, los navegadores web, los juegos, los sistemas operativos, etc.</a:t>
            </a:r>
          </a:p>
        </p:txBody>
      </p:sp>
      <p:sp>
        <p:nvSpPr>
          <p:cNvPr id="266" name="Shape 266"/>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Software</a:t>
            </a:r>
          </a:p>
        </p:txBody>
      </p:sp>
      <p:sp>
        <p:nvSpPr>
          <p:cNvPr id="267" name="Shape 267"/>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7</a:t>
            </a:fld>
            <a:endParaRPr lang="es-MX" sz="800" b="1" i="0" u="none" strike="noStrike" cap="none">
              <a:solidFill>
                <a:schemeClr val="accent2"/>
              </a:solidFill>
              <a:latin typeface="Arial"/>
              <a:ea typeface="Arial"/>
              <a:cs typeface="Arial"/>
              <a:sym typeface="Arial"/>
            </a:endParaRPr>
          </a:p>
        </p:txBody>
      </p:sp>
      <p:pic>
        <p:nvPicPr>
          <p:cNvPr id="268" name="Shape 268"/>
          <p:cNvPicPr preferRelativeResize="0"/>
          <p:nvPr/>
        </p:nvPicPr>
        <p:blipFill rotWithShape="1">
          <a:blip r:embed="rId3">
            <a:alphaModFix/>
          </a:blip>
          <a:srcRect/>
          <a:stretch/>
        </p:blipFill>
        <p:spPr>
          <a:xfrm>
            <a:off x="2612719" y="2276872"/>
            <a:ext cx="6952380" cy="38476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609600" y="192088"/>
            <a:ext cx="9592572" cy="8493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Identificar si es H o S</a:t>
            </a:r>
          </a:p>
        </p:txBody>
      </p:sp>
      <p:sp>
        <p:nvSpPr>
          <p:cNvPr id="274" name="Shape 274"/>
          <p:cNvSpPr txBox="1">
            <a:spLocks noGrp="1"/>
          </p:cNvSpPr>
          <p:nvPr>
            <p:ph type="sldNum" idx="12"/>
          </p:nvPr>
        </p:nvSpPr>
        <p:spPr>
          <a:xfrm>
            <a:off x="527381" y="6520260"/>
            <a:ext cx="480053" cy="221108"/>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8</a:t>
            </a:fld>
            <a:endParaRPr lang="es-MX" sz="800" b="1" i="0" u="none" strike="noStrike" cap="none">
              <a:solidFill>
                <a:schemeClr val="accent2"/>
              </a:solidFill>
              <a:latin typeface="Arial"/>
              <a:ea typeface="Arial"/>
              <a:cs typeface="Arial"/>
              <a:sym typeface="Arial"/>
            </a:endParaRPr>
          </a:p>
        </p:txBody>
      </p:sp>
      <p:pic>
        <p:nvPicPr>
          <p:cNvPr id="275" name="Shape 275" descr="http://www.globaltech.com.pe/img/auxiliar/31.jpg"/>
          <p:cNvPicPr preferRelativeResize="0">
            <a:picLocks noGrp="1"/>
          </p:cNvPicPr>
          <p:nvPr>
            <p:ph type="body" idx="1"/>
          </p:nvPr>
        </p:nvPicPr>
        <p:blipFill rotWithShape="1">
          <a:blip r:embed="rId3">
            <a:alphaModFix/>
          </a:blip>
          <a:srcRect/>
          <a:stretch/>
        </p:blipFill>
        <p:spPr>
          <a:xfrm>
            <a:off x="1009740" y="1971080"/>
            <a:ext cx="3619500" cy="3619500"/>
          </a:xfrm>
          <a:prstGeom prst="rect">
            <a:avLst/>
          </a:prstGeom>
          <a:noFill/>
          <a:ln>
            <a:noFill/>
          </a:ln>
        </p:spPr>
      </p:pic>
      <p:pic>
        <p:nvPicPr>
          <p:cNvPr id="276" name="Shape 276" descr="http://blogs.ua.es/century/files/2015/06/software-de-aplicacion.jpg"/>
          <p:cNvPicPr preferRelativeResize="0"/>
          <p:nvPr/>
        </p:nvPicPr>
        <p:blipFill rotWithShape="1">
          <a:blip r:embed="rId4">
            <a:alphaModFix/>
          </a:blip>
          <a:srcRect/>
          <a:stretch/>
        </p:blipFill>
        <p:spPr>
          <a:xfrm>
            <a:off x="5663951" y="2132856"/>
            <a:ext cx="5687955" cy="32257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1097279" y="758952"/>
            <a:ext cx="10058399" cy="3566159"/>
          </a:xfrm>
          <a:prstGeom prst="rect">
            <a:avLst/>
          </a:prstGeom>
          <a:noFill/>
          <a:ln>
            <a:noFill/>
          </a:ln>
        </p:spPr>
        <p:txBody>
          <a:bodyPr lIns="121900" tIns="121900" rIns="121900" bIns="121900" anchor="b" anchorCtr="0">
            <a:noAutofit/>
          </a:bodyPr>
          <a:lstStyle/>
          <a:p>
            <a:pPr marL="0" marR="0" lvl="0" indent="0" algn="ctr" rtl="0">
              <a:lnSpc>
                <a:spcPct val="85000"/>
              </a:lnSpc>
              <a:spcBef>
                <a:spcPts val="0"/>
              </a:spcBef>
              <a:spcAft>
                <a:spcPts val="0"/>
              </a:spcAft>
              <a:buSzPct val="25000"/>
              <a:buNone/>
            </a:pPr>
            <a:r>
              <a:rPr lang="es-MX" sz="8000" b="0" i="0" u="none" strike="noStrike" cap="none">
                <a:solidFill>
                  <a:srgbClr val="484C4E"/>
                </a:solidFill>
                <a:latin typeface="Arial"/>
                <a:ea typeface="Arial"/>
                <a:cs typeface="Arial"/>
                <a:sym typeface="Arial"/>
              </a:rPr>
              <a:t>Sistemas Operativos</a:t>
            </a:r>
          </a:p>
        </p:txBody>
      </p:sp>
    </p:spTree>
  </p:cSld>
  <p:clrMapOvr>
    <a:masterClrMapping/>
  </p:clrMapOvr>
</p:sld>
</file>

<file path=ppt/theme/theme1.xml><?xml version="1.0" encoding="utf-8"?>
<a:theme xmlns:a="http://schemas.openxmlformats.org/drawingml/2006/main" name="PPT_ConfidencialTemplate_PT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2458</Words>
  <Application>Microsoft Office PowerPoint</Application>
  <PresentationFormat>Widescreen</PresentationFormat>
  <Paragraphs>469</Paragraphs>
  <Slides>64</Slides>
  <Notes>64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64</vt:i4>
      </vt:variant>
    </vt:vector>
  </HeadingPairs>
  <TitlesOfParts>
    <vt:vector size="73" baseType="lpstr">
      <vt:lpstr>Arial</vt:lpstr>
      <vt:lpstr>Calibri</vt:lpstr>
      <vt:lpstr>Consolas</vt:lpstr>
      <vt:lpstr>Merriweather Sans</vt:lpstr>
      <vt:lpstr>Noto Sans Symbols</vt:lpstr>
      <vt:lpstr>Nunito</vt:lpstr>
      <vt:lpstr>Rockwell</vt:lpstr>
      <vt:lpstr>PPT_ConfidencialTemplate_PT_2015</vt:lpstr>
      <vt:lpstr>Original_Logo/ Upper layout</vt:lpstr>
      <vt:lpstr>Codellege </vt:lpstr>
      <vt:lpstr>Restricciones</vt:lpstr>
      <vt:lpstr>Index</vt:lpstr>
      <vt:lpstr>Index</vt:lpstr>
      <vt:lpstr>Hardware &amp; Software</vt:lpstr>
      <vt:lpstr>Hardware</vt:lpstr>
      <vt:lpstr>Software</vt:lpstr>
      <vt:lpstr>Ejercicio: Identificar si es H o S</vt:lpstr>
      <vt:lpstr>Sistemas Operativos</vt:lpstr>
      <vt:lpstr>Sistemas Operativos</vt:lpstr>
      <vt:lpstr>Funciones básicas del Sistema Operativo</vt:lpstr>
      <vt:lpstr>Las Distintas Partes de un Sistema Operativo </vt:lpstr>
      <vt:lpstr>El Núcleo - Ejecución en Tiempo-Real</vt:lpstr>
      <vt:lpstr>Programando una computadora</vt:lpstr>
      <vt:lpstr>PowerPoint Presentation</vt:lpstr>
      <vt:lpstr>Un Proceso</vt:lpstr>
      <vt:lpstr>El Thread (hilo)</vt:lpstr>
      <vt:lpstr>Los sistemas operativos más populares:</vt:lpstr>
      <vt:lpstr>Los sistemas operativos más conocidos.</vt:lpstr>
      <vt:lpstr>La Web</vt:lpstr>
      <vt:lpstr>La web</vt:lpstr>
      <vt:lpstr>Clientes, servidores y la nube</vt:lpstr>
      <vt:lpstr>Clientes</vt:lpstr>
      <vt:lpstr>Servidores</vt:lpstr>
      <vt:lpstr>La nube</vt:lpstr>
      <vt:lpstr>HTML</vt:lpstr>
      <vt:lpstr>¿Qué es HTML?</vt:lpstr>
      <vt:lpstr>Estructura Básica de una Pagina HTML</vt:lpstr>
      <vt:lpstr>Estructura de HTML</vt:lpstr>
      <vt:lpstr>Pagina web</vt:lpstr>
      <vt:lpstr>DOCTYPE</vt:lpstr>
      <vt:lpstr>html</vt:lpstr>
      <vt:lpstr>head</vt:lpstr>
      <vt:lpstr>body</vt:lpstr>
      <vt:lpstr>Elementos HTML</vt:lpstr>
      <vt:lpstr>Etiquetas HTML</vt:lpstr>
      <vt:lpstr>Elementos HTML</vt:lpstr>
      <vt:lpstr>Elementos vacios </vt:lpstr>
      <vt:lpstr>Elementos anidados</vt:lpstr>
      <vt:lpstr>Atributos</vt:lpstr>
      <vt:lpstr>Comentarios</vt:lpstr>
      <vt:lpstr>PowerPoint Presentation</vt:lpstr>
      <vt:lpstr>Parráfos</vt:lpstr>
      <vt:lpstr>Ejercicio párrafos</vt:lpstr>
      <vt:lpstr>headings</vt:lpstr>
      <vt:lpstr>Elemento &lt;hr&gt;</vt:lpstr>
      <vt:lpstr>Ejercicio headings</vt:lpstr>
      <vt:lpstr>Imágenes</vt:lpstr>
      <vt:lpstr>PowerPoint Presentation</vt:lpstr>
      <vt:lpstr>Ejercicio imágenes</vt:lpstr>
      <vt:lpstr>Links</vt:lpstr>
      <vt:lpstr>Imágenes como Links</vt:lpstr>
      <vt:lpstr>Marcadores</vt:lpstr>
      <vt:lpstr>Ejercicio Links</vt:lpstr>
      <vt:lpstr>Listas</vt:lpstr>
      <vt:lpstr>Listas no ordenadas</vt:lpstr>
      <vt:lpstr>Listas ordenadas</vt:lpstr>
      <vt:lpstr>Listas de definiciones</vt:lpstr>
      <vt:lpstr>Ejercicio Listas</vt:lpstr>
      <vt:lpstr>Tablas  </vt:lpstr>
      <vt:lpstr>Elementos &lt;tr&gt; y &lt;td&gt;</vt:lpstr>
      <vt:lpstr>Elemento &lt;th&gt;</vt:lpstr>
      <vt:lpstr>Atributos colspan y rowspan</vt:lpstr>
      <vt:lpstr>Ejercicio tablas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Codellege </dc:title>
  <dc:creator>Rodrigo Arturo Gonzalez Goytia</dc:creator>
  <cp:lastModifiedBy>Rodrigo Arturo Gonzalez Goytia</cp:lastModifiedBy>
  <cp:revision>1</cp:revision>
  <dcterms:modified xsi:type="dcterms:W3CDTF">2018-02-06T18:42:01Z</dcterms:modified>
</cp:coreProperties>
</file>