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06" r:id="rId3"/>
    <p:sldId id="260" r:id="rId4"/>
    <p:sldId id="299" r:id="rId5"/>
    <p:sldId id="301" r:id="rId6"/>
    <p:sldId id="259" r:id="rId7"/>
    <p:sldId id="302" r:id="rId8"/>
    <p:sldId id="303" r:id="rId9"/>
    <p:sldId id="262" r:id="rId10"/>
    <p:sldId id="269" r:id="rId11"/>
    <p:sldId id="267" r:id="rId12"/>
    <p:sldId id="271" r:id="rId13"/>
    <p:sldId id="304" r:id="rId14"/>
    <p:sldId id="305" r:id="rId15"/>
  </p:sldIdLst>
  <p:sldSz cx="9144000" cy="5143500" type="screen16x9"/>
  <p:notesSz cx="6858000" cy="9144000"/>
  <p:embeddedFontLst>
    <p:embeddedFont>
      <p:font typeface="Advent Pro" panose="020B0604020202020204" charset="0"/>
      <p:regular r:id="rId17"/>
      <p:bold r:id="rId18"/>
    </p:embeddedFont>
    <p:embeddedFont>
      <p:font typeface="Advent Pro Medium" panose="020B0604020202020204" charset="0"/>
      <p:regular r:id="rId19"/>
      <p:bold r:id="rId20"/>
    </p:embeddedFont>
    <p:embeddedFont>
      <p:font typeface="Orbitron" panose="020B0604020202020204" charset="0"/>
      <p:regular r:id="rId21"/>
      <p:bold r:id="rId22"/>
    </p:embeddedFont>
    <p:embeddedFont>
      <p:font typeface="Orbitron Regular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inal" id="{21E873F1-4DE4-405E-8241-471D7163ED0B}">
          <p14:sldIdLst>
            <p14:sldId id="256"/>
            <p14:sldId id="306"/>
            <p14:sldId id="260"/>
            <p14:sldId id="299"/>
            <p14:sldId id="301"/>
            <p14:sldId id="259"/>
            <p14:sldId id="302"/>
            <p14:sldId id="303"/>
            <p14:sldId id="262"/>
            <p14:sldId id="269"/>
            <p14:sldId id="267"/>
            <p14:sldId id="271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741B"/>
    <a:srgbClr val="FFD966"/>
    <a:srgbClr val="C6B46E"/>
    <a:srgbClr val="936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C91BE-5581-4A49-B077-7FBB25B7BC4B}" v="1" dt="2020-07-28T23:39:31.143"/>
  </p1510:revLst>
</p1510:revInfo>
</file>

<file path=ppt/tableStyles.xml><?xml version="1.0" encoding="utf-8"?>
<a:tblStyleLst xmlns:a="http://schemas.openxmlformats.org/drawingml/2006/main" def="{464CAE1D-6DAD-4C0F-AD77-92882779DC46}">
  <a:tblStyle styleId="{464CAE1D-6DAD-4C0F-AD77-92882779D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5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ntoniaci" userId="7098e09bc143075b" providerId="LiveId" clId="{6232B8F9-24BB-4195-B8AA-90E78A10CB0D}"/>
    <pc:docChg chg="undo custSel addSld delSld modSld sldOrd addSection delSection modSection">
      <pc:chgData name="rodrigo antoniaci" userId="7098e09bc143075b" providerId="LiveId" clId="{6232B8F9-24BB-4195-B8AA-90E78A10CB0D}" dt="2020-07-05T22:02:31.580" v="2481" actId="47"/>
      <pc:docMkLst>
        <pc:docMk/>
      </pc:docMkLst>
      <pc:sldChg chg="addSp delSp modSp mod ord">
        <pc:chgData name="rodrigo antoniaci" userId="7098e09bc143075b" providerId="LiveId" clId="{6232B8F9-24BB-4195-B8AA-90E78A10CB0D}" dt="2020-07-05T20:47:32.340" v="1827" actId="12788"/>
        <pc:sldMkLst>
          <pc:docMk/>
          <pc:sldMk cId="0" sldId="256"/>
        </pc:sldMkLst>
        <pc:picChg chg="add del mod">
          <ac:chgData name="rodrigo antoniaci" userId="7098e09bc143075b" providerId="LiveId" clId="{6232B8F9-24BB-4195-B8AA-90E78A10CB0D}" dt="2020-07-05T20:40:38.884" v="1812" actId="478"/>
          <ac:picMkLst>
            <pc:docMk/>
            <pc:sldMk cId="0" sldId="256"/>
            <ac:picMk id="3" creationId="{596F5B1E-5F3D-495F-89DC-A619106824BF}"/>
          </ac:picMkLst>
        </pc:picChg>
        <pc:picChg chg="add del mod">
          <ac:chgData name="rodrigo antoniaci" userId="7098e09bc143075b" providerId="LiveId" clId="{6232B8F9-24BB-4195-B8AA-90E78A10CB0D}" dt="2020-07-05T20:41:35.861" v="1815" actId="478"/>
          <ac:picMkLst>
            <pc:docMk/>
            <pc:sldMk cId="0" sldId="256"/>
            <ac:picMk id="5" creationId="{8F90EC5D-B242-47A8-82EB-CCCF09717F6A}"/>
          </ac:picMkLst>
        </pc:picChg>
        <pc:picChg chg="add del mod">
          <ac:chgData name="rodrigo antoniaci" userId="7098e09bc143075b" providerId="LiveId" clId="{6232B8F9-24BB-4195-B8AA-90E78A10CB0D}" dt="2020-07-05T20:42:00.483" v="1818" actId="478"/>
          <ac:picMkLst>
            <pc:docMk/>
            <pc:sldMk cId="0" sldId="256"/>
            <ac:picMk id="8" creationId="{B2ED1847-D28B-422B-9284-6E12CB9D4B9D}"/>
          </ac:picMkLst>
        </pc:picChg>
        <pc:picChg chg="add del mod">
          <ac:chgData name="rodrigo antoniaci" userId="7098e09bc143075b" providerId="LiveId" clId="{6232B8F9-24BB-4195-B8AA-90E78A10CB0D}" dt="2020-07-05T20:42:28.825" v="1821" actId="478"/>
          <ac:picMkLst>
            <pc:docMk/>
            <pc:sldMk cId="0" sldId="256"/>
            <ac:picMk id="11" creationId="{AF01B9CA-ACFD-4167-A58B-9211C1E50888}"/>
          </ac:picMkLst>
        </pc:picChg>
        <pc:picChg chg="add mod">
          <ac:chgData name="rodrigo antoniaci" userId="7098e09bc143075b" providerId="LiveId" clId="{6232B8F9-24BB-4195-B8AA-90E78A10CB0D}" dt="2020-07-05T20:47:32.340" v="1827" actId="12788"/>
          <ac:picMkLst>
            <pc:docMk/>
            <pc:sldMk cId="0" sldId="256"/>
            <ac:picMk id="13" creationId="{9CDC026A-052A-4AD9-A781-97BBC6D85BF0}"/>
          </ac:picMkLst>
        </pc:picChg>
      </pc:sldChg>
      <pc:sldChg chg="delSp modSp del mod ord">
        <pc:chgData name="rodrigo antoniaci" userId="7098e09bc143075b" providerId="LiveId" clId="{6232B8F9-24BB-4195-B8AA-90E78A10CB0D}" dt="2020-07-05T21:10:56.444" v="1934" actId="47"/>
        <pc:sldMkLst>
          <pc:docMk/>
          <pc:sldMk cId="0" sldId="257"/>
        </pc:sldMkLst>
        <pc:spChg chg="mod">
          <ac:chgData name="rodrigo antoniaci" userId="7098e09bc143075b" providerId="LiveId" clId="{6232B8F9-24BB-4195-B8AA-90E78A10CB0D}" dt="2020-07-04T20:51:52.842" v="861" actId="14100"/>
          <ac:spMkLst>
            <pc:docMk/>
            <pc:sldMk cId="0" sldId="257"/>
            <ac:spMk id="30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37:28.228" v="0" actId="255"/>
          <ac:spMkLst>
            <pc:docMk/>
            <pc:sldMk cId="0" sldId="257"/>
            <ac:spMk id="3080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38:07.387" v="93" actId="478"/>
          <ac:spMkLst>
            <pc:docMk/>
            <pc:sldMk cId="0" sldId="257"/>
            <ac:spMk id="3091" creationId="{00000000-0000-0000-0000-000000000000}"/>
          </ac:spMkLst>
        </pc:spChg>
        <pc:grpChg chg="mod">
          <ac:chgData name="rodrigo antoniaci" userId="7098e09bc143075b" providerId="LiveId" clId="{6232B8F9-24BB-4195-B8AA-90E78A10CB0D}" dt="2020-07-04T20:39:04.439" v="183" actId="1036"/>
          <ac:grpSpMkLst>
            <pc:docMk/>
            <pc:sldMk cId="0" sldId="257"/>
            <ac:grpSpMk id="3081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4T20:39:04.439" v="183" actId="1036"/>
          <ac:grpSpMkLst>
            <pc:docMk/>
            <pc:sldMk cId="0" sldId="257"/>
            <ac:grpSpMk id="3086" creationId="{00000000-0000-0000-0000-000000000000}"/>
          </ac:grpSpMkLst>
        </pc:grp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58"/>
        </pc:sldMkLst>
      </pc:sldChg>
      <pc:sldChg chg="modSp mod ord">
        <pc:chgData name="rodrigo antoniaci" userId="7098e09bc143075b" providerId="LiveId" clId="{6232B8F9-24BB-4195-B8AA-90E78A10CB0D}" dt="2020-07-05T19:53:30.512" v="1224" actId="14100"/>
        <pc:sldMkLst>
          <pc:docMk/>
          <pc:sldMk cId="0" sldId="259"/>
        </pc:sldMkLst>
        <pc:spChg chg="mod">
          <ac:chgData name="rodrigo antoniaci" userId="7098e09bc143075b" providerId="LiveId" clId="{6232B8F9-24BB-4195-B8AA-90E78A10CB0D}" dt="2020-07-05T19:53:30.512" v="1224" actId="14100"/>
          <ac:spMkLst>
            <pc:docMk/>
            <pc:sldMk cId="0" sldId="259"/>
            <ac:spMk id="3121" creationId="{00000000-0000-0000-0000-000000000000}"/>
          </ac:spMkLst>
        </pc:spChg>
      </pc:sldChg>
      <pc:sldChg chg="modSp mod ord">
        <pc:chgData name="rodrigo antoniaci" userId="7098e09bc143075b" providerId="LiveId" clId="{6232B8F9-24BB-4195-B8AA-90E78A10CB0D}" dt="2020-07-05T21:11:01.841" v="1935" actId="20577"/>
        <pc:sldMkLst>
          <pc:docMk/>
          <pc:sldMk cId="0" sldId="260"/>
        </pc:sldMkLst>
        <pc:spChg chg="mod">
          <ac:chgData name="rodrigo antoniaci" userId="7098e09bc143075b" providerId="LiveId" clId="{6232B8F9-24BB-4195-B8AA-90E78A10CB0D}" dt="2020-07-05T21:10:37.904" v="1924" actId="20577"/>
          <ac:spMkLst>
            <pc:docMk/>
            <pc:sldMk cId="0" sldId="260"/>
            <ac:spMk id="321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11:01.841" v="1935" actId="20577"/>
          <ac:spMkLst>
            <pc:docMk/>
            <pc:sldMk cId="0" sldId="260"/>
            <ac:spMk id="3214" creationId="{00000000-0000-0000-0000-000000000000}"/>
          </ac:spMkLst>
        </pc:sp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1"/>
        </pc:sldMkLst>
      </pc:sldChg>
      <pc:sldChg chg="addSp delSp modSp mod ord">
        <pc:chgData name="rodrigo antoniaci" userId="7098e09bc143075b" providerId="LiveId" clId="{6232B8F9-24BB-4195-B8AA-90E78A10CB0D}" dt="2020-07-05T21:05:58.414" v="1899" actId="1076"/>
        <pc:sldMkLst>
          <pc:docMk/>
          <pc:sldMk cId="0" sldId="262"/>
        </pc:sldMkLst>
        <pc:spChg chg="add del mod">
          <ac:chgData name="rodrigo antoniaci" userId="7098e09bc143075b" providerId="LiveId" clId="{6232B8F9-24BB-4195-B8AA-90E78A10CB0D}" dt="2020-07-05T19:59:18.922" v="1309" actId="478"/>
          <ac:spMkLst>
            <pc:docMk/>
            <pc:sldMk cId="0" sldId="262"/>
            <ac:spMk id="3" creationId="{97CDA08F-DA9E-4A2F-BF1A-6526796E5E17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2" creationId="{12028131-64B2-4E2D-9B11-E4FA38819815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3" creationId="{B9F30F19-3465-4360-98FD-675ADC514628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4" creationId="{48DF8A4B-12CB-48D7-90A2-BF879147F2AD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5" creationId="{91AFB46A-34B8-4053-A123-CF4430D457BD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6" creationId="{091608E4-D4D6-4C9F-A100-A37A200614C5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7" creationId="{E87DC96C-0E4C-45DC-BB3C-DE8E2D48D221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8" creationId="{8A840FFE-83B4-483C-A181-D616BAC9F863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99" creationId="{950AF435-5840-4B3D-A0DF-698746154474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0" creationId="{F0BC6EE0-B0F0-4215-923E-F0168DF768E2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1" creationId="{AD5BB388-F9CF-42E1-BA77-D3BD1DB7CADE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2" creationId="{079F949B-1A58-453B-BF0A-A5A85274E212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3" creationId="{4225F5EF-A666-4E8E-B8A9-4C61F6012E7D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4" creationId="{BF5CB098-2077-4D95-957E-098297041530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5" creationId="{FF68DD1D-24C9-4946-83B0-4466CBB89F2F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6" creationId="{BD562522-6915-400C-841C-7B324A06BC11}"/>
          </ac:spMkLst>
        </pc:spChg>
        <pc:spChg chg="mod">
          <ac:chgData name="rodrigo antoniaci" userId="7098e09bc143075b" providerId="LiveId" clId="{6232B8F9-24BB-4195-B8AA-90E78A10CB0D}" dt="2020-07-05T21:05:48.356" v="1896"/>
          <ac:spMkLst>
            <pc:docMk/>
            <pc:sldMk cId="0" sldId="262"/>
            <ac:spMk id="107" creationId="{ED632E22-9292-4B7D-85FC-FC71EEED874A}"/>
          </ac:spMkLst>
        </pc:spChg>
        <pc:spChg chg="del">
          <ac:chgData name="rodrigo antoniaci" userId="7098e09bc143075b" providerId="LiveId" clId="{6232B8F9-24BB-4195-B8AA-90E78A10CB0D}" dt="2020-07-05T19:59:15.673" v="1308" actId="478"/>
          <ac:spMkLst>
            <pc:docMk/>
            <pc:sldMk cId="0" sldId="262"/>
            <ac:spMk id="329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4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5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6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31.011" v="1455" actId="13822"/>
          <ac:spMkLst>
            <pc:docMk/>
            <pc:sldMk cId="0" sldId="262"/>
            <ac:spMk id="3375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05:58.414" v="1899" actId="1076"/>
          <ac:grpSpMkLst>
            <pc:docMk/>
            <pc:sldMk cId="0" sldId="262"/>
            <ac:grpSpMk id="91" creationId="{626F48F0-7871-4F1D-A67B-F9C9EEDDC9C8}"/>
          </ac:grpSpMkLst>
        </pc:grpChg>
      </pc:sldChg>
      <pc:sldChg chg="del">
        <pc:chgData name="rodrigo antoniaci" userId="7098e09bc143075b" providerId="LiveId" clId="{6232B8F9-24BB-4195-B8AA-90E78A10CB0D}" dt="2020-07-05T21:10:18.458" v="1907" actId="47"/>
        <pc:sldMkLst>
          <pc:docMk/>
          <pc:sldMk cId="0" sldId="263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4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5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6"/>
        </pc:sldMkLst>
      </pc:sldChg>
      <pc:sldChg chg="addSp delSp modSp mod ord">
        <pc:chgData name="rodrigo antoniaci" userId="7098e09bc143075b" providerId="LiveId" clId="{6232B8F9-24BB-4195-B8AA-90E78A10CB0D}" dt="2020-07-05T21:24:24.964" v="2005" actId="1076"/>
        <pc:sldMkLst>
          <pc:docMk/>
          <pc:sldMk cId="0" sldId="267"/>
        </pc:sldMkLst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1" creationId="{8C83FC52-6731-4BE8-928C-1DA97E83934E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2" creationId="{E3133069-A8D5-4BB3-8DA1-E5CFA84CE98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3" creationId="{47677540-BCE6-44C0-9F31-4B378F219FC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4" creationId="{C2C07D0E-5188-4A70-B184-8CBCAA61AC3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5" creationId="{AAB81D30-E01D-4B0B-B335-BAA9C671AE6A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6" creationId="{B56AD784-16AF-45B8-BA72-D5AA2CAEAD24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7" creationId="{CE623C80-0F18-4959-9A54-141AB5BC95D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8" creationId="{A86851A1-7D0B-4B59-B353-D59D7F16296B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99" creationId="{82ADB237-777E-4385-B091-B6E2AF4A75D1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0" creationId="{7C7C920E-FCC7-4CE4-863F-62725923828A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1" creationId="{BC9781AE-CCDA-4E68-8779-859A7453AF84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2" creationId="{AA03810A-9143-4BDC-85C3-0DC51F8E4853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3" creationId="{F032C357-9235-438E-8E88-D815297CA39F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4" creationId="{4FDBC371-E921-46DB-9F6F-420D28E4D0D2}"/>
          </ac:spMkLst>
        </pc:spChg>
        <pc:spChg chg="mod">
          <ac:chgData name="rodrigo antoniaci" userId="7098e09bc143075b" providerId="LiveId" clId="{6232B8F9-24BB-4195-B8AA-90E78A10CB0D}" dt="2020-07-05T21:19:15.215" v="1946"/>
          <ac:spMkLst>
            <pc:docMk/>
            <pc:sldMk cId="0" sldId="267"/>
            <ac:spMk id="105" creationId="{72B7EBF2-89E0-4FD6-8388-30B56C6387E1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07" creationId="{F999FA08-A35D-4D28-B206-E3BEDF71B454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08" creationId="{80685CCE-367D-42F5-B816-DFF4FE22E407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09" creationId="{CE76740B-0EF4-4D20-A520-F83CC425A4A9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0" creationId="{B2AB4F3B-6E16-4440-9FA3-9861D9E40557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1" creationId="{DA929DEC-2C32-4E04-84F0-B132DA72FA85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2" creationId="{1FDB575E-C435-46DB-AB91-FF8DFCB1FD3C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3" creationId="{2560CC2F-CEF3-435C-AF26-55F43380A44A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4" creationId="{9DB4F55E-C513-4344-A0BA-85F2000A40DF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5" creationId="{23208ED7-6559-4488-817C-34073C24CBDA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6" creationId="{1A55EE25-B277-4674-99B6-58E554CE8588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7" creationId="{4308749B-F086-43D3-9383-50A361189946}"/>
          </ac:spMkLst>
        </pc:spChg>
        <pc:spChg chg="mod">
          <ac:chgData name="rodrigo antoniaci" userId="7098e09bc143075b" providerId="LiveId" clId="{6232B8F9-24BB-4195-B8AA-90E78A10CB0D}" dt="2020-07-05T21:24:06.364" v="1998"/>
          <ac:spMkLst>
            <pc:docMk/>
            <pc:sldMk cId="0" sldId="267"/>
            <ac:spMk id="118" creationId="{9955E268-A3B6-4514-9547-77BA3C2BB3DF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4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4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4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5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6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6.951" v="1456" actId="13822"/>
          <ac:spMkLst>
            <pc:docMk/>
            <pc:sldMk cId="0" sldId="267"/>
            <ac:spMk id="357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8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1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3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5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59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600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0:05:49.081" v="1457" actId="13822"/>
          <ac:spMkLst>
            <pc:docMk/>
            <pc:sldMk cId="0" sldId="267"/>
            <ac:spMk id="3601" creationId="{00000000-0000-0000-0000-000000000000}"/>
          </ac:spMkLst>
        </pc:spChg>
        <pc:grpChg chg="add del mod">
          <ac:chgData name="rodrigo antoniaci" userId="7098e09bc143075b" providerId="LiveId" clId="{6232B8F9-24BB-4195-B8AA-90E78A10CB0D}" dt="2020-07-05T21:24:06.014" v="1997" actId="478"/>
          <ac:grpSpMkLst>
            <pc:docMk/>
            <pc:sldMk cId="0" sldId="267"/>
            <ac:grpSpMk id="90" creationId="{76832B6D-ED89-4F28-BF5F-5A3FBC0039BC}"/>
          </ac:grpSpMkLst>
        </pc:grpChg>
        <pc:grpChg chg="add mod">
          <ac:chgData name="rodrigo antoniaci" userId="7098e09bc143075b" providerId="LiveId" clId="{6232B8F9-24BB-4195-B8AA-90E78A10CB0D}" dt="2020-07-05T21:24:18.622" v="2002" actId="1076"/>
          <ac:grpSpMkLst>
            <pc:docMk/>
            <pc:sldMk cId="0" sldId="267"/>
            <ac:grpSpMk id="106" creationId="{CABEF6F2-5817-49B3-9052-70EF6829B8BF}"/>
          </ac:grpSpMkLst>
        </pc:grpChg>
        <pc:picChg chg="add mod">
          <ac:chgData name="rodrigo antoniaci" userId="7098e09bc143075b" providerId="LiveId" clId="{6232B8F9-24BB-4195-B8AA-90E78A10CB0D}" dt="2020-07-05T21:24:24.964" v="2005" actId="1076"/>
          <ac:picMkLst>
            <pc:docMk/>
            <pc:sldMk cId="0" sldId="267"/>
            <ac:picMk id="3" creationId="{2EA5F365-35B3-4C1B-A7C3-293F2C79E741}"/>
          </ac:picMkLst>
        </pc:pic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68"/>
        </pc:sldMkLst>
      </pc:sldChg>
      <pc:sldChg chg="addSp delSp modSp add del mod">
        <pc:chgData name="rodrigo antoniaci" userId="7098e09bc143075b" providerId="LiveId" clId="{6232B8F9-24BB-4195-B8AA-90E78A10CB0D}" dt="2020-07-05T22:02:17.784" v="2480" actId="20577"/>
        <pc:sldMkLst>
          <pc:docMk/>
          <pc:sldMk cId="0" sldId="269"/>
        </pc:sldMkLst>
        <pc:spChg chg="add del mod">
          <ac:chgData name="rodrigo antoniaci" userId="7098e09bc143075b" providerId="LiveId" clId="{6232B8F9-24BB-4195-B8AA-90E78A10CB0D}" dt="2020-07-05T22:02:12.749" v="2475" actId="478"/>
          <ac:spMkLst>
            <pc:docMk/>
            <pc:sldMk cId="0" sldId="269"/>
            <ac:spMk id="19" creationId="{C0C13BEB-B9EC-47B1-A145-05DF53FC638F}"/>
          </ac:spMkLst>
        </pc:spChg>
        <pc:spChg chg="mod">
          <ac:chgData name="rodrigo antoniaci" userId="7098e09bc143075b" providerId="LiveId" clId="{6232B8F9-24BB-4195-B8AA-90E78A10CB0D}" dt="2020-07-05T22:02:17.784" v="2480" actId="20577"/>
          <ac:spMkLst>
            <pc:docMk/>
            <pc:sldMk cId="0" sldId="269"/>
            <ac:spMk id="619" creationId="{571FCEAB-57D5-4BF4-ADC6-04E3222023F9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2" creationId="{984D13AF-0685-4F92-A0B2-3C7337995D71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3" creationId="{A87900F3-BD2D-40DA-AFB6-4A0CCA6D6C0B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4" creationId="{FFD5E615-EE3A-40F9-A9E0-C5673002DC2E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5" creationId="{5C7AA4D8-8B1B-4F77-AB41-88E3F00A4D18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6" creationId="{7E149977-6080-425B-8BCA-670C865A7324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7" creationId="{2E89974B-5950-405C-AB94-7EEE5064CDDF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8" creationId="{B540C744-C24E-47C8-B8DD-EA4867975627}"/>
          </ac:spMkLst>
        </pc:spChg>
        <pc:spChg chg="mod">
          <ac:chgData name="rodrigo antoniaci" userId="7098e09bc143075b" providerId="LiveId" clId="{6232B8F9-24BB-4195-B8AA-90E78A10CB0D}" dt="2020-07-05T22:02:13.109" v="2476"/>
          <ac:spMkLst>
            <pc:docMk/>
            <pc:sldMk cId="0" sldId="269"/>
            <ac:spMk id="629" creationId="{5DBE139C-FB7F-41AE-86A4-79F4CA12F3EB}"/>
          </ac:spMkLst>
        </pc:spChg>
        <pc:spChg chg="del mod">
          <ac:chgData name="rodrigo antoniaci" userId="7098e09bc143075b" providerId="LiveId" clId="{6232B8F9-24BB-4195-B8AA-90E78A10CB0D}" dt="2020-07-05T22:02:09.104" v="2474" actId="478"/>
          <ac:spMkLst>
            <pc:docMk/>
            <pc:sldMk cId="0" sldId="269"/>
            <ac:spMk id="36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6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7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8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39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8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09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0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1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2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3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4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5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6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6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7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8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79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0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1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2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3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4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5" creationId="{00000000-0000-0000-0000-000000000000}"/>
          </ac:spMkLst>
        </pc:spChg>
        <pc:spChg chg="mod topLvl">
          <ac:chgData name="rodrigo antoniaci" userId="7098e09bc143075b" providerId="LiveId" clId="{6232B8F9-24BB-4195-B8AA-90E78A10CB0D}" dt="2020-07-05T21:58:25.511" v="2419" actId="164"/>
          <ac:spMkLst>
            <pc:docMk/>
            <pc:sldMk cId="0" sldId="269"/>
            <ac:spMk id="418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58:40.433" v="2429" actId="20577"/>
          <ac:spMkLst>
            <pc:docMk/>
            <pc:sldMk cId="0" sldId="269"/>
            <ac:spMk id="4187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1:54:40.200" v="2380" actId="478"/>
          <ac:spMkLst>
            <pc:docMk/>
            <pc:sldMk cId="0" sldId="269"/>
            <ac:spMk id="4188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2:01:10.038" v="2466" actId="1076"/>
          <ac:spMkLst>
            <pc:docMk/>
            <pc:sldMk cId="0" sldId="269"/>
            <ac:spMk id="4248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1:54:38.649" v="2379" actId="478"/>
          <ac:spMkLst>
            <pc:docMk/>
            <pc:sldMk cId="0" sldId="269"/>
            <ac:spMk id="424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2:00:19.507" v="2457" actId="1076"/>
          <ac:spMkLst>
            <pc:docMk/>
            <pc:sldMk cId="0" sldId="269"/>
            <ac:spMk id="4251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2:00:02.785" v="2450" actId="478"/>
          <ac:spMkLst>
            <pc:docMk/>
            <pc:sldMk cId="0" sldId="269"/>
            <ac:spMk id="4252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58:25.511" v="2419" actId="164"/>
          <ac:grpSpMkLst>
            <pc:docMk/>
            <pc:sldMk cId="0" sldId="269"/>
            <ac:grpSpMk id="15" creationId="{F6019F64-4A9D-4A23-8328-F6A251BA2E0F}"/>
          </ac:grpSpMkLst>
        </pc:grpChg>
        <pc:grpChg chg="add mod">
          <ac:chgData name="rodrigo antoniaci" userId="7098e09bc143075b" providerId="LiveId" clId="{6232B8F9-24BB-4195-B8AA-90E78A10CB0D}" dt="2020-07-05T22:02:13.109" v="2476"/>
          <ac:grpSpMkLst>
            <pc:docMk/>
            <pc:sldMk cId="0" sldId="269"/>
            <ac:grpSpMk id="618" creationId="{FBE24241-6DDD-4334-B0AA-1A911157873F}"/>
          </ac:grpSpMkLst>
        </pc:grpChg>
        <pc:grpChg chg="mod">
          <ac:chgData name="rodrigo antoniaci" userId="7098e09bc143075b" providerId="LiveId" clId="{6232B8F9-24BB-4195-B8AA-90E78A10CB0D}" dt="2020-07-05T22:02:13.109" v="2476"/>
          <ac:grpSpMkLst>
            <pc:docMk/>
            <pc:sldMk cId="0" sldId="269"/>
            <ac:grpSpMk id="620" creationId="{0A9D0410-E495-46CB-BA0D-DD22C3C3A14E}"/>
          </ac:grpSpMkLst>
        </pc:grpChg>
        <pc:grpChg chg="mod">
          <ac:chgData name="rodrigo antoniaci" userId="7098e09bc143075b" providerId="LiveId" clId="{6232B8F9-24BB-4195-B8AA-90E78A10CB0D}" dt="2020-07-05T22:02:13.109" v="2476"/>
          <ac:grpSpMkLst>
            <pc:docMk/>
            <pc:sldMk cId="0" sldId="269"/>
            <ac:grpSpMk id="621" creationId="{5297AD06-1A61-422D-8F0D-424B9EB27256}"/>
          </ac:grpSpMkLst>
        </pc:grpChg>
        <pc:grpChg chg="del mod">
          <ac:chgData name="rodrigo antoniaci" userId="7098e09bc143075b" providerId="LiveId" clId="{6232B8F9-24BB-4195-B8AA-90E78A10CB0D}" dt="2020-07-05T21:57:09.646" v="2410" actId="165"/>
          <ac:grpSpMkLst>
            <pc:docMk/>
            <pc:sldMk cId="0" sldId="269"/>
            <ac:grpSpMk id="3671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54:48.361" v="2383" actId="478"/>
          <ac:grpSpMkLst>
            <pc:docMk/>
            <pc:sldMk cId="0" sldId="269"/>
            <ac:grpSpMk id="4189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54:44.308" v="2381" actId="478"/>
          <ac:grpSpMkLst>
            <pc:docMk/>
            <pc:sldMk cId="0" sldId="269"/>
            <ac:grpSpMk id="4201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54:46.178" v="2382" actId="478"/>
          <ac:grpSpMkLst>
            <pc:docMk/>
            <pc:sldMk cId="0" sldId="269"/>
            <ac:grpSpMk id="4225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2:02:12.749" v="2475" actId="478"/>
          <ac:grpSpMkLst>
            <pc:docMk/>
            <pc:sldMk cId="0" sldId="269"/>
            <ac:grpSpMk id="4254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2:02:12.749" v="2475" actId="478"/>
          <ac:grpSpMkLst>
            <pc:docMk/>
            <pc:sldMk cId="0" sldId="269"/>
            <ac:grpSpMk id="4259" creationId="{00000000-0000-0000-0000-000000000000}"/>
          </ac:grpSpMkLst>
        </pc:grpChg>
        <pc:picChg chg="add mod modCrop">
          <ac:chgData name="rodrigo antoniaci" userId="7098e09bc143075b" providerId="LiveId" clId="{6232B8F9-24BB-4195-B8AA-90E78A10CB0D}" dt="2020-07-05T22:01:27.455" v="2471" actId="1076"/>
          <ac:picMkLst>
            <pc:docMk/>
            <pc:sldMk cId="0" sldId="269"/>
            <ac:picMk id="611" creationId="{2A6A145C-E598-4429-A6DC-934CE8C1532D}"/>
          </ac:picMkLst>
        </pc:picChg>
        <pc:picChg chg="add mod modCrop">
          <ac:chgData name="rodrigo antoniaci" userId="7098e09bc143075b" providerId="LiveId" clId="{6232B8F9-24BB-4195-B8AA-90E78A10CB0D}" dt="2020-07-05T22:01:22.549" v="2469" actId="1076"/>
          <ac:picMkLst>
            <pc:docMk/>
            <pc:sldMk cId="0" sldId="269"/>
            <ac:picMk id="612" creationId="{A5DB14D0-4A03-4038-9435-CF87E901C6FC}"/>
          </ac:picMkLst>
        </pc:picChg>
        <pc:picChg chg="add mod modCrop">
          <ac:chgData name="rodrigo antoniaci" userId="7098e09bc143075b" providerId="LiveId" clId="{6232B8F9-24BB-4195-B8AA-90E78A10CB0D}" dt="2020-07-05T22:01:32.295" v="2472" actId="1076"/>
          <ac:picMkLst>
            <pc:docMk/>
            <pc:sldMk cId="0" sldId="269"/>
            <ac:picMk id="613" creationId="{2DD5131F-E78A-4FA0-8131-194EE934C8E3}"/>
          </ac:picMkLst>
        </pc:picChg>
        <pc:cxnChg chg="add del">
          <ac:chgData name="rodrigo antoniaci" userId="7098e09bc143075b" providerId="LiveId" clId="{6232B8F9-24BB-4195-B8AA-90E78A10CB0D}" dt="2020-07-05T21:56:12.029" v="2396" actId="11529"/>
          <ac:cxnSpMkLst>
            <pc:docMk/>
            <pc:sldMk cId="0" sldId="269"/>
            <ac:cxnSpMk id="9" creationId="{90EAE5C5-543E-47C8-8CA2-64D873D5E358}"/>
          </ac:cxnSpMkLst>
        </pc:cxnChg>
        <pc:cxnChg chg="add mod">
          <ac:chgData name="rodrigo antoniaci" userId="7098e09bc143075b" providerId="LiveId" clId="{6232B8F9-24BB-4195-B8AA-90E78A10CB0D}" dt="2020-07-05T21:58:32.454" v="2420" actId="1076"/>
          <ac:cxnSpMkLst>
            <pc:docMk/>
            <pc:sldMk cId="0" sldId="269"/>
            <ac:cxnSpMk id="604" creationId="{69077B28-0BA1-4DB6-A4EC-6A7A817BDE88}"/>
          </ac:cxnSpMkLst>
        </pc:cxnChg>
        <pc:cxnChg chg="del mod">
          <ac:chgData name="rodrigo antoniaci" userId="7098e09bc143075b" providerId="LiveId" clId="{6232B8F9-24BB-4195-B8AA-90E78A10CB0D}" dt="2020-07-05T21:56:18.478" v="2398" actId="478"/>
          <ac:cxnSpMkLst>
            <pc:docMk/>
            <pc:sldMk cId="0" sldId="269"/>
            <ac:cxnSpMk id="4247" creationId="{00000000-0000-0000-0000-000000000000}"/>
          </ac:cxnSpMkLst>
        </pc:cxnChg>
        <pc:cxnChg chg="mod">
          <ac:chgData name="rodrigo antoniaci" userId="7098e09bc143075b" providerId="LiveId" clId="{6232B8F9-24BB-4195-B8AA-90E78A10CB0D}" dt="2020-07-05T22:01:13.455" v="2467" actId="14100"/>
          <ac:cxnSpMkLst>
            <pc:docMk/>
            <pc:sldMk cId="0" sldId="269"/>
            <ac:cxnSpMk id="4250" creationId="{00000000-0000-0000-0000-000000000000}"/>
          </ac:cxnSpMkLst>
        </pc:cxnChg>
        <pc:cxnChg chg="mod">
          <ac:chgData name="rodrigo antoniaci" userId="7098e09bc143075b" providerId="LiveId" clId="{6232B8F9-24BB-4195-B8AA-90E78A10CB0D}" dt="2020-07-05T22:00:25.988" v="2459" actId="14100"/>
          <ac:cxnSpMkLst>
            <pc:docMk/>
            <pc:sldMk cId="0" sldId="269"/>
            <ac:cxnSpMk id="4253" creationId="{00000000-0000-0000-0000-000000000000}"/>
          </ac:cxnSpMkLst>
        </pc:cxn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0"/>
        </pc:sldMkLst>
      </pc:sldChg>
      <pc:sldChg chg="addSp delSp modSp mod ord">
        <pc:chgData name="rodrigo antoniaci" userId="7098e09bc143075b" providerId="LiveId" clId="{6232B8F9-24BB-4195-B8AA-90E78A10CB0D}" dt="2020-07-05T21:22:35.992" v="1994" actId="6549"/>
        <pc:sldMkLst>
          <pc:docMk/>
          <pc:sldMk cId="0" sldId="271"/>
        </pc:sldMkLst>
        <pc:spChg chg="add del mod">
          <ac:chgData name="rodrigo antoniaci" userId="7098e09bc143075b" providerId="LiveId" clId="{6232B8F9-24BB-4195-B8AA-90E78A10CB0D}" dt="2020-07-04T20:54:38.279" v="901" actId="478"/>
          <ac:spMkLst>
            <pc:docMk/>
            <pc:sldMk cId="0" sldId="271"/>
            <ac:spMk id="3" creationId="{0363A800-78B6-424B-B41F-DF6465A37F9D}"/>
          </ac:spMkLst>
        </pc:spChg>
        <pc:spChg chg="add del mod">
          <ac:chgData name="rodrigo antoniaci" userId="7098e09bc143075b" providerId="LiveId" clId="{6232B8F9-24BB-4195-B8AA-90E78A10CB0D}" dt="2020-07-04T20:54:21.368" v="897" actId="478"/>
          <ac:spMkLst>
            <pc:docMk/>
            <pc:sldMk cId="0" sldId="271"/>
            <ac:spMk id="5" creationId="{4B70DB28-45D1-4C2A-BBFA-825360C69C99}"/>
          </ac:spMkLst>
        </pc:spChg>
        <pc:spChg chg="add del mod">
          <ac:chgData name="rodrigo antoniaci" userId="7098e09bc143075b" providerId="LiveId" clId="{6232B8F9-24BB-4195-B8AA-90E78A10CB0D}" dt="2020-07-04T20:54:26.081" v="900" actId="478"/>
          <ac:spMkLst>
            <pc:docMk/>
            <pc:sldMk cId="0" sldId="271"/>
            <ac:spMk id="7" creationId="{3E9FB4E6-00C2-46B4-AB06-B6CCE3A3F404}"/>
          </ac:spMkLst>
        </pc:spChg>
        <pc:spChg chg="add del mod">
          <ac:chgData name="rodrigo antoniaci" userId="7098e09bc143075b" providerId="LiveId" clId="{6232B8F9-24BB-4195-B8AA-90E78A10CB0D}" dt="2020-07-05T20:06:32.131" v="1460" actId="478"/>
          <ac:spMkLst>
            <pc:docMk/>
            <pc:sldMk cId="0" sldId="271"/>
            <ac:spMk id="102" creationId="{C3D15CA6-4362-44EE-8295-F3770909999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4" creationId="{B401D0A2-ED9E-497C-A060-85BEC0BEEB4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5" creationId="{B150740E-BC36-4310-9643-77AC68462903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6" creationId="{1D4E11B3-E620-4EF1-B0E1-311801BF883A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7" creationId="{AC6F6FED-BD9E-4260-A81D-849749040902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8" creationId="{3163F90F-0B91-4F60-AB8F-687B4175E378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09" creationId="{7B21BB3F-4E1F-47E8-8496-E25796FDF992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0" creationId="{14E72D0A-EA88-4313-9BA9-3C6CF7B6F4AD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1" creationId="{79834018-9D1C-40C4-A2BD-54A4873E3ABA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2" creationId="{6F0F0A98-9CB8-4914-8D7B-34952F3EB211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3" creationId="{BC63018B-F089-44FE-8802-F4AD045C1639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4" creationId="{7720EB5F-B93F-4079-A690-F879DDF4AE4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5" creationId="{A307EBAE-B14B-48EF-83C7-B5AD3893F4EE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6" creationId="{389E0BF7-46EE-4140-8BF3-2C207BF2C9A1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7" creationId="{2358705A-99A9-4AC9-B1A8-2EB410A963AD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8" creationId="{516947BC-48DA-4547-BDB5-B89BFC2ADD55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19" creationId="{4480B45F-FE17-4D13-8569-36FC9EBA11DB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0" creationId="{C504278B-853D-4DB4-B396-46A6171C550B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1" creationId="{A59F2359-2DA1-4529-8454-42F5A31B44F6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2" creationId="{95A2D3BB-CC8A-43DB-885D-9C4B8C852AD6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3" creationId="{23AD4DCD-2BA5-4F58-A262-DE0626DD7069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4" creationId="{033AA4F1-7BE3-4E7B-A091-1685FEF0359E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5" creationId="{7649DB11-77E7-49B6-AAD2-799E8B74AA2F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6" creationId="{3672F221-1349-4826-8682-3127326483AC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7" creationId="{583EBA41-681D-40E3-A20A-5F6221CC7D08}"/>
          </ac:spMkLst>
        </pc:spChg>
        <pc:spChg chg="mod">
          <ac:chgData name="rodrigo antoniaci" userId="7098e09bc143075b" providerId="LiveId" clId="{6232B8F9-24BB-4195-B8AA-90E78A10CB0D}" dt="2020-07-05T20:06:52.721" v="1464"/>
          <ac:spMkLst>
            <pc:docMk/>
            <pc:sldMk cId="0" sldId="271"/>
            <ac:spMk id="128" creationId="{B45E2B1D-BCD9-40BD-A6DA-5A33E4B1D868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0" creationId="{3D27A0F0-1638-4FE4-8B64-F5EFB106DB8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1" creationId="{3E35E9B6-B998-4C44-9EE1-94624D45F4E2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2" creationId="{677E87FA-B178-411E-ADE6-9E83B4595170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3" creationId="{FE6A9B68-4695-4CE7-AF52-7F308E10E7F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4" creationId="{414CD737-F4B9-4066-9ED1-9B737DADDBD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5" creationId="{818886A3-9D1F-4882-A9EC-9E2761B09321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6" creationId="{260BF587-1F59-4893-A0FE-D59F533D1480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7" creationId="{169F78E1-0C31-4086-BDAD-CC4073D72EE6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8" creationId="{01FF9102-5A5F-4F48-A81C-1583153037B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39" creationId="{65ADB3FB-9E39-4468-A3AC-41CCDCA5A3B4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0" creationId="{80C91145-289B-4065-954A-33A50DA514E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1" creationId="{1D10B424-1D9E-457E-920D-E7F048BCE85B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2" creationId="{F33E443B-9597-40D5-ABF4-D14BF6374CC1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3" creationId="{E117F6B1-8CD6-4721-A377-218D8F70BCA6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4" creationId="{7091A428-CDFF-4A09-88CC-B3BEFB93C55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5" creationId="{6FDABB4E-EBF8-4F6C-B42E-D89033A2C32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6" creationId="{27FA1CAC-C9F5-4D5D-9F82-D1827BF0260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7" creationId="{B746B2B5-8CCA-48F4-A0EA-953C030185DD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8" creationId="{8A976BAF-39C0-4C5E-8DCE-B8D7EDFD89A4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49" creationId="{74F8E242-A337-43F6-865C-848187F27554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0" creationId="{69780488-24EE-4EE1-8EDA-9FA3D114B3CA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1" creationId="{0E7A8A0C-60D5-431B-A59E-14267A9B03EC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2" creationId="{3927E21B-718D-4A15-837E-99BBF3E7BEC5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3" creationId="{65EFA8A2-3EE9-4032-8873-A2ED2021455F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4" creationId="{AFE97F22-187E-45B9-8DDF-93BF33372AD2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5" creationId="{DC386EEA-F0E4-4392-945F-42579A0516A6}"/>
          </ac:spMkLst>
        </pc:spChg>
        <pc:spChg chg="mod">
          <ac:chgData name="rodrigo antoniaci" userId="7098e09bc143075b" providerId="LiveId" clId="{6232B8F9-24BB-4195-B8AA-90E78A10CB0D}" dt="2020-07-05T20:07:49.071" v="1477" actId="13822"/>
          <ac:spMkLst>
            <pc:docMk/>
            <pc:sldMk cId="0" sldId="271"/>
            <ac:spMk id="156" creationId="{6388C354-1813-4B7C-8031-72CC71709021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58" creationId="{E6E59A1B-E137-4069-A190-E6387D9C9A63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59" creationId="{4C8B0FC7-1C35-41EC-984D-F3F8A1686DF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0" creationId="{87E2C2C1-58CA-4A2C-A994-2A3C1CBA54A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1" creationId="{ED2E79BD-215F-4757-848F-50D70381DDA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2" creationId="{9928B1C9-C77F-4E01-90BB-CDB0DAC92D9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3" creationId="{A2CB1B71-0E55-42A6-9403-E098422E9E89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4" creationId="{EAD64A4B-51E4-4483-978D-E79D314E273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5" creationId="{C8BC2551-4DE6-449F-A320-5CC1762B76EE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6" creationId="{FDD5755B-A22B-44E4-9B06-5CD1FEBD627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7" creationId="{C4439C71-0529-4C14-9A3E-6FCFCE4ACA2B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8" creationId="{CC2E7C76-0BC7-4E9E-B563-84AD7201B98B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69" creationId="{0E1722BE-273C-45D3-BAB3-18941722E53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0" creationId="{01BEBFFD-8F06-4718-8E9A-1BC06018803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1" creationId="{7233F59B-FF0E-453B-8B48-B44A25637DA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2" creationId="{F915509F-7492-4ECF-96E0-AEFAAC5C27A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3" creationId="{D524A731-5489-4D3A-820C-D91571DC647E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4" creationId="{BF270F98-1432-49DA-B8E1-2E91773FFAC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5" creationId="{DB1774C7-9C03-477C-A8B8-3092FC65582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6" creationId="{ACE5710D-9D31-4471-8623-5C2B4E2C8572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7" creationId="{E9AAAFBD-A514-4507-B47C-407F65A4FD3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8" creationId="{DD7B2218-B095-443A-A292-7D682B21E4CB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79" creationId="{AB8295FA-EC2D-424A-9DFA-F0A9F6D3D1D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0" creationId="{A3FA61C1-C0D6-48C7-8EB4-82D87B54ACC9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1" creationId="{82F58F61-A72A-429D-B919-DB87F9564AE3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2" creationId="{3A83E8D1-5C9D-4529-B515-C785236ABCE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3" creationId="{2065A489-B17D-44CB-A047-41A037652767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4" creationId="{D438CD28-53AD-4730-BF1D-A699AE691AF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6" creationId="{539370BE-6D06-4C4F-98DE-07586A55303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7" creationId="{4D508655-30F1-44E9-AD48-A63813A3E7F6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8" creationId="{EB1DFECB-660C-475C-A4DE-F1FE49DC61D8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89" creationId="{409D76C3-E0DD-4E06-BAEA-92D5C032855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0" creationId="{02641A39-32DF-4ACE-90FF-11EE493AD71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1" creationId="{F39742F7-BF97-4687-A454-71E8B1367DD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2" creationId="{4CF884FF-2709-4536-BDA1-3488782A1096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3" creationId="{95CE619C-6D60-4265-95F6-015E043704A6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4" creationId="{2A122313-DB8D-4432-91B5-3A39F65ADAC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5" creationId="{A2790E32-1238-4322-9990-54758A2EA62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6" creationId="{0F5CD5A6-0EB1-4CA1-8175-92AD3D4B0E6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7" creationId="{CCBBDF2D-3D34-411B-998C-F70CA0C24135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8" creationId="{55DD64E0-5B2F-47C5-B911-74AF313E7AB4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199" creationId="{E95A6C76-1754-4846-9592-C434867268D1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0" creationId="{FF8581E3-0AC9-4D40-BEDC-B05182DFDB83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1" creationId="{616F916E-B259-4AFE-B337-501048094F5E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2" creationId="{601ECAE9-3B16-46EE-B277-3EFF8E745519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3" creationId="{B177EC1F-63DC-419A-8819-74033D089540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4" creationId="{355592BA-F29C-43F3-A94A-9CF816294C9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5" creationId="{F8ED6470-E8D0-4ED4-96F5-ECE25222B9B7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6" creationId="{27A92BE4-7F34-4722-BD3C-0F680DE019A7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7" creationId="{EC1965F1-555B-43F0-9A60-831A77A9CA1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8" creationId="{887FABCA-9A41-4374-99FE-8633BC216F62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09" creationId="{0BF526A8-5E5A-41FB-8D4C-2A8817C20A9F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10" creationId="{489D613C-6D98-428C-AFF3-BABA5951878C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11" creationId="{A9A4E40A-52C5-4C00-BF8F-63D03A45421A}"/>
          </ac:spMkLst>
        </pc:spChg>
        <pc:spChg chg="mod">
          <ac:chgData name="rodrigo antoniaci" userId="7098e09bc143075b" providerId="LiveId" clId="{6232B8F9-24BB-4195-B8AA-90E78A10CB0D}" dt="2020-07-05T20:07:39.551" v="1476"/>
          <ac:spMkLst>
            <pc:docMk/>
            <pc:sldMk cId="0" sldId="271"/>
            <ac:spMk id="212" creationId="{5D25A8B0-39D6-45AF-9211-48E60BC2C1B0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4" creationId="{63D18813-7E4C-4FAA-882D-88F6421C1421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5" creationId="{6A111EA5-2B49-4CD1-9532-4ECC86CD1EC6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6" creationId="{E05EEABC-0537-4A2B-A428-6B9BEB8D07CD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7" creationId="{844CD10F-1892-4BD6-9C0B-6F19F728F1F7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8" creationId="{B71C5C1C-5257-4FEC-A834-2C98194DBE88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19" creationId="{3DCE5BA3-5F7B-4FE5-903C-462A6036580C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0" creationId="{403E65C4-FAA0-4CEE-B9B0-20ED226583EF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1" creationId="{87153DFA-0E80-4D66-A251-24ACAD7DD0FD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2" creationId="{E14B14D9-9D91-4F9B-A8C6-1DDC39D61483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3" creationId="{4CD4AC27-0CBB-416D-B33A-CA06FE3E256C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4" creationId="{B6316C01-C144-4330-B285-053F64DB2E4B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5" creationId="{B7E22543-07F6-45E0-933F-F90AB18D7860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6" creationId="{03E3FA5E-DB97-4D54-9108-9D0C06FBDF5F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7" creationId="{B22CD5A1-C572-490D-966B-0AE92FE39408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8" creationId="{5C6E4CC6-6961-4E99-BB4A-E4E342D92DF1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29" creationId="{E10EB7DA-3A11-47F6-85B1-C3B50BC2D443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1" creationId="{D536A650-DD7D-49E5-A9C9-46027F8A9918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2" creationId="{8A86B299-7C32-43F2-A84C-7F53CE5BB3FB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3" creationId="{108A5C51-50D5-41FF-926C-6C363B2CF0D7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4" creationId="{068D550A-5C5A-40D8-B2C5-7CD462E66F76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5" creationId="{9C2D3E80-61F9-47B1-BF2F-93A8A33E8E41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6" creationId="{A8B4A670-D640-419F-8CC2-60E5049A2A44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7" creationId="{8F06F703-78A4-4315-9EEA-AF741128405B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8" creationId="{E451BB19-EF28-45DE-86C8-2E4424954D25}"/>
          </ac:spMkLst>
        </pc:spChg>
        <pc:spChg chg="mod">
          <ac:chgData name="rodrigo antoniaci" userId="7098e09bc143075b" providerId="LiveId" clId="{6232B8F9-24BB-4195-B8AA-90E78A10CB0D}" dt="2020-07-05T21:20:32.731" v="1955"/>
          <ac:spMkLst>
            <pc:docMk/>
            <pc:sldMk cId="0" sldId="271"/>
            <ac:spMk id="239" creationId="{1F0D758A-892A-4BA6-AAD4-A3E826B9752B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1" creationId="{98358E3C-66D5-42D4-BC69-35DEA777EF19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2" creationId="{D9E1185F-DF99-420F-87CF-16DA75D1754A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3" creationId="{EDB32B74-C769-45F4-B281-ED4BA863188A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4" creationId="{061FA5A7-286B-4532-9AAD-687DA26E3C06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6" creationId="{C8435FF3-D4A8-45D3-8F5A-4F14CD236C61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7" creationId="{AD65FFBE-5BFA-46E8-ABA7-9999AF59F5C8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8" creationId="{817AA376-ACD7-4CB3-8976-A0FCB76ECAEE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49" creationId="{6CB94587-C1CE-408B-95F4-2DE7CDE6952E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1" creationId="{9FE67B80-DA5B-42CC-86FB-12B8685FE195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2" creationId="{91B4530F-2DB3-45A8-9CEC-86C2FFB46BFF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3" creationId="{1063B867-0CB0-4F8B-84AB-7CA436031DB7}"/>
          </ac:spMkLst>
        </pc:spChg>
        <pc:spChg chg="mod">
          <ac:chgData name="rodrigo antoniaci" userId="7098e09bc143075b" providerId="LiveId" clId="{6232B8F9-24BB-4195-B8AA-90E78A10CB0D}" dt="2020-07-05T21:21:12.646" v="1966"/>
          <ac:spMkLst>
            <pc:docMk/>
            <pc:sldMk cId="0" sldId="271"/>
            <ac:spMk id="254" creationId="{A2936E38-4A2B-4187-B6BD-45AF264088BB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6" creationId="{A518AD44-26F2-46B7-AC8A-EB0F5B7BFD4D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7" creationId="{BC4D9A36-37EC-44B9-AE9E-CB40980D36EB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8" creationId="{370AEE36-D950-470D-8957-249EC21E7BCD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59" creationId="{457DF055-6BAA-43F9-85C4-DABD17DA2A54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1" creationId="{98F37BEE-1509-4DA6-AB58-6A8F563781C4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2" creationId="{2A5C628E-1AF6-4A48-8BB2-E71362775003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3" creationId="{B817DA21-7399-406C-B5A2-2EC2B22A3A32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4" creationId="{90535384-82D6-489E-9FA9-E6DE559C005D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6" creationId="{20E20C28-E8E2-489B-851A-109B5BC6FCE8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7" creationId="{B7459E9C-E103-4105-A6E2-E2C1E2D0F118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8" creationId="{652F8ABC-D773-43E9-BFDB-B56A3D7BBC62}"/>
          </ac:spMkLst>
        </pc:spChg>
        <pc:spChg chg="mod">
          <ac:chgData name="rodrigo antoniaci" userId="7098e09bc143075b" providerId="LiveId" clId="{6232B8F9-24BB-4195-B8AA-90E78A10CB0D}" dt="2020-07-05T21:21:16.503" v="1968"/>
          <ac:spMkLst>
            <pc:docMk/>
            <pc:sldMk cId="0" sldId="271"/>
            <ac:spMk id="269" creationId="{E8E5DD3B-9569-4324-9449-6E32E1D10679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1" creationId="{209A6C35-BB72-4570-84A9-088DEDB2A583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2" creationId="{7ED060F4-30FB-4D16-ACFE-54FECC2590F1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3" creationId="{22A0E325-F6F1-4D63-B9A6-6CA9CF1D81F4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4" creationId="{12CFA75E-378A-4831-A94E-15A1F6534E9B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6" creationId="{93404745-EF2F-4112-969D-D67C89178ABC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7" creationId="{AFBFCD4A-4DFC-4784-BD54-FDCD9AA8D511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8" creationId="{5564E207-E75F-48C0-B3E6-DBC0A8E04360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79" creationId="{4FA63FEC-2852-42BD-8CEC-8BC4C75E8A3C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1" creationId="{F1594AA6-DDFA-4213-A75E-90ED76A0B38B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2" creationId="{08E44946-CD18-4416-9C8C-82F9FF355A5A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3" creationId="{70524E3F-5CFC-4AA2-B948-6E2B94E7DC20}"/>
          </ac:spMkLst>
        </pc:spChg>
        <pc:spChg chg="mod">
          <ac:chgData name="rodrigo antoniaci" userId="7098e09bc143075b" providerId="LiveId" clId="{6232B8F9-24BB-4195-B8AA-90E78A10CB0D}" dt="2020-07-05T21:21:19.729" v="1970"/>
          <ac:spMkLst>
            <pc:docMk/>
            <pc:sldMk cId="0" sldId="271"/>
            <ac:spMk id="284" creationId="{5D9C447D-20DE-435E-B009-4813117BBE7B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6" creationId="{5FC7CEDA-AF2E-45D2-BE52-1DA199EC234F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7" creationId="{756236B9-833D-40EF-AB2B-F6D439CC919C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8" creationId="{653EA765-4457-4D0A-80E0-788487A99750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89" creationId="{A7AE3784-40BF-4631-8406-FBFE0E9C9284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1" creationId="{93826449-3793-4CB8-AC56-000AF0D82463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2" creationId="{0B4B5A09-C42B-493F-99A4-08C7EE7CF6CF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3" creationId="{61A6510B-DAF7-4FC7-943A-A1E9862F62C3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4" creationId="{3A2626DF-02D3-4812-B0B1-206C98C61E96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6" creationId="{C1A0F760-E91E-4ACA-88FA-B9DA34AED389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7" creationId="{886BD453-C815-4692-9E5B-6DD7472A685B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8" creationId="{425CEFEF-1125-420F-80EC-014F7DCE6152}"/>
          </ac:spMkLst>
        </pc:spChg>
        <pc:spChg chg="mod">
          <ac:chgData name="rodrigo antoniaci" userId="7098e09bc143075b" providerId="LiveId" clId="{6232B8F9-24BB-4195-B8AA-90E78A10CB0D}" dt="2020-07-05T21:21:26.807" v="1972"/>
          <ac:spMkLst>
            <pc:docMk/>
            <pc:sldMk cId="0" sldId="271"/>
            <ac:spMk id="299" creationId="{28CF734A-1DD0-4785-A484-B4348EDDE432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1" creationId="{0E69ECBD-4463-4606-8174-658FB31AF39E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2" creationId="{84921E97-98CB-440E-8231-4DAEE7E07941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3" creationId="{2CABACFA-A757-461A-A68F-A677F7464EDA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4" creationId="{91FA7F42-39F2-4D08-9F86-35C3A033F3FC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6" creationId="{2B741E18-8A76-4A52-9409-5A664C753FB5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7" creationId="{E757AB4B-EC13-4EEC-B837-250AE572CE3D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8" creationId="{1C064D2B-F710-4A7C-B4DE-F9623324B5AF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09" creationId="{AD370251-5FB3-432A-91CA-A5E70728269D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1" creationId="{C393708F-5980-4E4F-AC6B-4EE25B84318D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2" creationId="{47AEE783-9AC4-476C-BBBE-C46EE081CC41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3" creationId="{9080276B-B19A-4A19-AA75-49C879B095F0}"/>
          </ac:spMkLst>
        </pc:spChg>
        <pc:spChg chg="mod">
          <ac:chgData name="rodrigo antoniaci" userId="7098e09bc143075b" providerId="LiveId" clId="{6232B8F9-24BB-4195-B8AA-90E78A10CB0D}" dt="2020-07-05T21:21:29.781" v="1974"/>
          <ac:spMkLst>
            <pc:docMk/>
            <pc:sldMk cId="0" sldId="271"/>
            <ac:spMk id="314" creationId="{A84B8B0D-DDAF-48C4-B09B-C7F6AF908EF7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6" creationId="{59694448-A8EB-422E-8AC7-188391A99919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7" creationId="{2D6D8B1A-0E87-4BD5-AA68-01191FE34133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8" creationId="{00154816-EAC7-4B4B-83A5-50A38EF2F5A8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19" creationId="{D5F0E410-682E-4EE2-AE04-29AADFF41C5E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1" creationId="{E1566274-EB58-470C-993C-08F4F4E37A29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2" creationId="{5BE30994-7381-453B-8DB4-B53134939D34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3" creationId="{C47355DA-229C-4257-9BD9-3FF255253903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4" creationId="{4DCBDF94-7F4B-42A1-B64F-547797DAD62F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6" creationId="{95EAC52A-FBA7-49C3-A3C2-8277BF20100B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7" creationId="{0E8C46C3-6B6E-4B11-8174-254BFA7B2C65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8" creationId="{CBE91499-880E-4B36-8A4C-DBACB53B3DD6}"/>
          </ac:spMkLst>
        </pc:spChg>
        <pc:spChg chg="mod">
          <ac:chgData name="rodrigo antoniaci" userId="7098e09bc143075b" providerId="LiveId" clId="{6232B8F9-24BB-4195-B8AA-90E78A10CB0D}" dt="2020-07-05T21:21:32.389" v="1976"/>
          <ac:spMkLst>
            <pc:docMk/>
            <pc:sldMk cId="0" sldId="271"/>
            <ac:spMk id="329" creationId="{2ABE467C-CA28-43D0-B539-B4548684994E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1" creationId="{0870E484-2D51-4FCC-AE5B-143D0E326274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2" creationId="{1EA2022E-3B60-423A-B2D1-7D4CF91E0AAF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3" creationId="{1A969FC7-530A-4523-8EA9-1F23EB2B3B16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4" creationId="{366EDE7A-B270-4DF0-BC23-DBCEE891EAC4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6" creationId="{07B953A7-0170-4A1B-9FA2-6F068F335926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7" creationId="{052C4EBA-9F56-4E5E-83AB-EAFDCACED639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8" creationId="{36FF103A-945D-4AE5-93E3-3BCB01A61ECD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39" creationId="{BA02FC1D-B151-43B6-924A-83B682FB123D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1" creationId="{A7D27B23-3378-4209-AE49-18A3F4597A5B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2" creationId="{488DA9F4-DF7C-4839-BCC1-7B46237E0D80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3" creationId="{6BDF8F8D-884D-4CA4-A57B-95F6D7DE6D3F}"/>
          </ac:spMkLst>
        </pc:spChg>
        <pc:spChg chg="mod">
          <ac:chgData name="rodrigo antoniaci" userId="7098e09bc143075b" providerId="LiveId" clId="{6232B8F9-24BB-4195-B8AA-90E78A10CB0D}" dt="2020-07-05T21:21:34.532" v="1978"/>
          <ac:spMkLst>
            <pc:docMk/>
            <pc:sldMk cId="0" sldId="271"/>
            <ac:spMk id="344" creationId="{3F9BFB75-548A-42B3-8992-FE6B357F6BE6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6" creationId="{69F21B73-AEDD-46B2-854F-913A51453B91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7" creationId="{94DF1810-0C5C-4A28-9F73-C2B6D2AE4937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8" creationId="{A5F5644E-2D3F-43D7-83FF-B539B1724A4D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49" creationId="{D84A64ED-4459-486F-811F-FD33CF3A362F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1" creationId="{B08A704D-52AD-4E4C-8DBA-9C96E59A4964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2" creationId="{33DABCDB-4FE8-4B35-93F3-2CFC689DEDAD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3" creationId="{D52B9AA9-1B7B-4415-A09A-51749C35C117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4" creationId="{92FE3F92-8A84-45F8-B262-82D33D210BD2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6" creationId="{AF33DE59-20F5-4A01-B5AF-9E0A444780C4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7" creationId="{0FF84127-0BCA-400C-8C34-01522B0EAEB3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8" creationId="{9FD4572D-DDA8-457F-BEA9-C928B733206C}"/>
          </ac:spMkLst>
        </pc:spChg>
        <pc:spChg chg="mod">
          <ac:chgData name="rodrigo antoniaci" userId="7098e09bc143075b" providerId="LiveId" clId="{6232B8F9-24BB-4195-B8AA-90E78A10CB0D}" dt="2020-07-05T21:21:37.424" v="1980"/>
          <ac:spMkLst>
            <pc:docMk/>
            <pc:sldMk cId="0" sldId="271"/>
            <ac:spMk id="359" creationId="{90B623A6-8E93-4474-B1B0-47B3569DDAE5}"/>
          </ac:spMkLst>
        </pc:spChg>
        <pc:spChg chg="del">
          <ac:chgData name="rodrigo antoniaci" userId="7098e09bc143075b" providerId="LiveId" clId="{6232B8F9-24BB-4195-B8AA-90E78A10CB0D}" dt="2020-07-04T20:53:52.122" v="892" actId="478"/>
          <ac:spMkLst>
            <pc:docMk/>
            <pc:sldMk cId="0" sldId="271"/>
            <ac:spMk id="4277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22:35.992" v="1994" actId="6549"/>
          <ac:spMkLst>
            <pc:docMk/>
            <pc:sldMk cId="0" sldId="271"/>
            <ac:spMk id="4278" creationId="{00000000-0000-0000-0000-000000000000}"/>
          </ac:spMkLst>
        </pc:spChg>
        <pc:spChg chg="add del">
          <ac:chgData name="rodrigo antoniaci" userId="7098e09bc143075b" providerId="LiveId" clId="{6232B8F9-24BB-4195-B8AA-90E78A10CB0D}" dt="2020-07-04T20:54:24.797" v="899" actId="478"/>
          <ac:spMkLst>
            <pc:docMk/>
            <pc:sldMk cId="0" sldId="271"/>
            <ac:spMk id="4279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0:08:04.576" v="1482" actId="1036"/>
          <ac:grpSpMkLst>
            <pc:docMk/>
            <pc:sldMk cId="0" sldId="271"/>
            <ac:grpSpMk id="103" creationId="{41205C0A-A01D-4F01-AC83-E9BC38D836E5}"/>
          </ac:grpSpMkLst>
        </pc:grpChg>
        <pc:grpChg chg="add mod">
          <ac:chgData name="rodrigo antoniaci" userId="7098e09bc143075b" providerId="LiveId" clId="{6232B8F9-24BB-4195-B8AA-90E78A10CB0D}" dt="2020-07-05T20:07:39.551" v="1476"/>
          <ac:grpSpMkLst>
            <pc:docMk/>
            <pc:sldMk cId="0" sldId="271"/>
            <ac:grpSpMk id="129" creationId="{D21ED8E3-7DD0-4BD8-A8F0-5FFE8C9F121C}"/>
          </ac:grpSpMkLst>
        </pc:grpChg>
        <pc:grpChg chg="add mod">
          <ac:chgData name="rodrigo antoniaci" userId="7098e09bc143075b" providerId="LiveId" clId="{6232B8F9-24BB-4195-B8AA-90E78A10CB0D}" dt="2020-07-05T20:07:39.551" v="1476"/>
          <ac:grpSpMkLst>
            <pc:docMk/>
            <pc:sldMk cId="0" sldId="271"/>
            <ac:grpSpMk id="157" creationId="{CF3A3B33-60E7-4DF0-B275-CA6C9567E486}"/>
          </ac:grpSpMkLst>
        </pc:grpChg>
        <pc:grpChg chg="add mod">
          <ac:chgData name="rodrigo antoniaci" userId="7098e09bc143075b" providerId="LiveId" clId="{6232B8F9-24BB-4195-B8AA-90E78A10CB0D}" dt="2020-07-05T20:07:39.551" v="1476"/>
          <ac:grpSpMkLst>
            <pc:docMk/>
            <pc:sldMk cId="0" sldId="271"/>
            <ac:grpSpMk id="185" creationId="{E40E93BC-BD2F-426A-B51B-6D74B02277A2}"/>
          </ac:grpSpMkLst>
        </pc:grpChg>
        <pc:grpChg chg="add mod">
          <ac:chgData name="rodrigo antoniaci" userId="7098e09bc143075b" providerId="LiveId" clId="{6232B8F9-24BB-4195-B8AA-90E78A10CB0D}" dt="2020-07-05T21:20:49.603" v="1961" actId="1076"/>
          <ac:grpSpMkLst>
            <pc:docMk/>
            <pc:sldMk cId="0" sldId="271"/>
            <ac:grpSpMk id="213" creationId="{641D90B8-805A-4C8A-847B-59BBB3A39E3D}"/>
          </ac:grpSpMkLst>
        </pc:grpChg>
        <pc:grpChg chg="add mod">
          <ac:chgData name="rodrigo antoniaci" userId="7098e09bc143075b" providerId="LiveId" clId="{6232B8F9-24BB-4195-B8AA-90E78A10CB0D}" dt="2020-07-05T21:20:47.591" v="1960" actId="1076"/>
          <ac:grpSpMkLst>
            <pc:docMk/>
            <pc:sldMk cId="0" sldId="271"/>
            <ac:grpSpMk id="230" creationId="{6CE31639-8B6F-47FE-A4E0-CF2869BCE829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40" creationId="{E7596A3F-86E7-401E-9A58-D612CC40A7FD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45" creationId="{4137DD22-12D8-472A-8218-68BCEC9E95D7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50" creationId="{28FDC29E-B9A5-4CF2-A292-73E6313DC1EE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55" creationId="{974C9C58-6963-499C-93E4-C5DFFE08AE09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260" creationId="{9D297388-191D-4926-A44B-173053FD7113}"/>
          </ac:grpSpMkLst>
        </pc:grpChg>
        <pc:grpChg chg="add mod">
          <ac:chgData name="rodrigo antoniaci" userId="7098e09bc143075b" providerId="LiveId" clId="{6232B8F9-24BB-4195-B8AA-90E78A10CB0D}" dt="2020-07-05T21:22:19.967" v="1990" actId="554"/>
          <ac:grpSpMkLst>
            <pc:docMk/>
            <pc:sldMk cId="0" sldId="271"/>
            <ac:grpSpMk id="265" creationId="{F4855765-7EC1-4F64-A1CD-11569FD9CCC2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270" creationId="{FA5EF4ED-2B2B-4641-964C-8311DCACA631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275" creationId="{7A452EA8-0E12-457E-8B41-4865F112F898}"/>
          </ac:grpSpMkLst>
        </pc:grpChg>
        <pc:grpChg chg="add mod">
          <ac:chgData name="rodrigo antoniaci" userId="7098e09bc143075b" providerId="LiveId" clId="{6232B8F9-24BB-4195-B8AA-90E78A10CB0D}" dt="2020-07-05T21:22:28.212" v="1992" actId="554"/>
          <ac:grpSpMkLst>
            <pc:docMk/>
            <pc:sldMk cId="0" sldId="271"/>
            <ac:grpSpMk id="280" creationId="{4A3BADD6-3578-4900-B4C3-632D0833E0FE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285" creationId="{9EE44C4D-DF73-4C4B-93A7-9AA65BD4910C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290" creationId="{1378D18C-BE9F-4DCD-91EA-79AC0451E35E}"/>
          </ac:grpSpMkLst>
        </pc:grpChg>
        <pc:grpChg chg="add mod">
          <ac:chgData name="rodrigo antoniaci" userId="7098e09bc143075b" providerId="LiveId" clId="{6232B8F9-24BB-4195-B8AA-90E78A10CB0D}" dt="2020-07-05T21:22:10.574" v="1988" actId="554"/>
          <ac:grpSpMkLst>
            <pc:docMk/>
            <pc:sldMk cId="0" sldId="271"/>
            <ac:grpSpMk id="295" creationId="{5A69108B-59A6-4DAE-8E08-2812C6174BCE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00" creationId="{EA08D83D-8551-48C2-BC3F-A65261B88E82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05" creationId="{8FAF88AE-68F2-498C-8CBE-85D9F522D2F4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10" creationId="{98AE2F7E-0E2D-41BB-86A0-DD64AA970560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15" creationId="{69A5BAFE-545A-49A5-8766-379E526DB7F4}"/>
          </ac:grpSpMkLst>
        </pc:grpChg>
        <pc:grpChg chg="add mod">
          <ac:chgData name="rodrigo antoniaci" userId="7098e09bc143075b" providerId="LiveId" clId="{6232B8F9-24BB-4195-B8AA-90E78A10CB0D}" dt="2020-07-05T21:22:10.574" v="1988" actId="554"/>
          <ac:grpSpMkLst>
            <pc:docMk/>
            <pc:sldMk cId="0" sldId="271"/>
            <ac:grpSpMk id="320" creationId="{21F4014D-D4A6-4CCA-BF5D-87C9AB43C222}"/>
          </ac:grpSpMkLst>
        </pc:grpChg>
        <pc:grpChg chg="add mod">
          <ac:chgData name="rodrigo antoniaci" userId="7098e09bc143075b" providerId="LiveId" clId="{6232B8F9-24BB-4195-B8AA-90E78A10CB0D}" dt="2020-07-05T21:22:13.477" v="1989" actId="408"/>
          <ac:grpSpMkLst>
            <pc:docMk/>
            <pc:sldMk cId="0" sldId="271"/>
            <ac:grpSpMk id="325" creationId="{682F5C9A-20B6-497A-B1FA-0A8E9430FE91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330" creationId="{59FCDFC5-0749-413B-BD9F-96719A29939B}"/>
          </ac:grpSpMkLst>
        </pc:grpChg>
        <pc:grpChg chg="add mod">
          <ac:chgData name="rodrigo antoniaci" userId="7098e09bc143075b" providerId="LiveId" clId="{6232B8F9-24BB-4195-B8AA-90E78A10CB0D}" dt="2020-07-05T21:22:19.967" v="1990" actId="554"/>
          <ac:grpSpMkLst>
            <pc:docMk/>
            <pc:sldMk cId="0" sldId="271"/>
            <ac:grpSpMk id="335" creationId="{8C25DCE1-4764-462D-B042-ECB4D053CA2C}"/>
          </ac:grpSpMkLst>
        </pc:grpChg>
        <pc:grpChg chg="add mod">
          <ac:chgData name="rodrigo antoniaci" userId="7098e09bc143075b" providerId="LiveId" clId="{6232B8F9-24BB-4195-B8AA-90E78A10CB0D}" dt="2020-07-05T21:22:22.905" v="1991" actId="408"/>
          <ac:grpSpMkLst>
            <pc:docMk/>
            <pc:sldMk cId="0" sldId="271"/>
            <ac:grpSpMk id="340" creationId="{91FA3956-40E8-4ECD-B37C-7281F801B09B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345" creationId="{29977D8A-FB1C-4433-89AA-69AB0176B9F3}"/>
          </ac:grpSpMkLst>
        </pc:grpChg>
        <pc:grpChg chg="add mod">
          <ac:chgData name="rodrigo antoniaci" userId="7098e09bc143075b" providerId="LiveId" clId="{6232B8F9-24BB-4195-B8AA-90E78A10CB0D}" dt="2020-07-05T21:22:28.212" v="1992" actId="554"/>
          <ac:grpSpMkLst>
            <pc:docMk/>
            <pc:sldMk cId="0" sldId="271"/>
            <ac:grpSpMk id="350" creationId="{0C87FCBE-2D19-4CDD-9F6D-24C974E376D9}"/>
          </ac:grpSpMkLst>
        </pc:grpChg>
        <pc:grpChg chg="add 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355" creationId="{A5013602-510A-478E-9B19-6C56629B6254}"/>
          </ac:grpSpMkLst>
        </pc:grpChg>
        <pc:grpChg chg="del">
          <ac:chgData name="rodrigo antoniaci" userId="7098e09bc143075b" providerId="LiveId" clId="{6232B8F9-24BB-4195-B8AA-90E78A10CB0D}" dt="2020-07-05T20:07:07.131" v="1470" actId="478"/>
          <ac:grpSpMkLst>
            <pc:docMk/>
            <pc:sldMk cId="0" sldId="271"/>
            <ac:grpSpMk id="4280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07:03.525" v="1468" actId="478"/>
          <ac:grpSpMkLst>
            <pc:docMk/>
            <pc:sldMk cId="0" sldId="271"/>
            <ac:grpSpMk id="4308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07:04.891" v="1469" actId="478"/>
          <ac:grpSpMkLst>
            <pc:docMk/>
            <pc:sldMk cId="0" sldId="271"/>
            <ac:grpSpMk id="4336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4364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4369" creationId="{00000000-0000-0000-0000-000000000000}"/>
          </ac:grpSpMkLst>
        </pc:grpChg>
        <pc:grpChg chg="mod">
          <ac:chgData name="rodrigo antoniaci" userId="7098e09bc143075b" providerId="LiveId" clId="{6232B8F9-24BB-4195-B8AA-90E78A10CB0D}" dt="2020-07-05T21:22:30.394" v="1993" actId="408"/>
          <ac:grpSpMkLst>
            <pc:docMk/>
            <pc:sldMk cId="0" sldId="271"/>
            <ac:grpSpMk id="4374" creationId="{00000000-0000-0000-0000-000000000000}"/>
          </ac:grpSpMkLst>
        </pc:grp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2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3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4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5"/>
        </pc:sldMkLst>
      </pc:sldChg>
      <pc:sldChg chg="modSp del mod">
        <pc:chgData name="rodrigo antoniaci" userId="7098e09bc143075b" providerId="LiveId" clId="{6232B8F9-24BB-4195-B8AA-90E78A10CB0D}" dt="2020-07-05T21:46:29.621" v="2160" actId="47"/>
        <pc:sldMkLst>
          <pc:docMk/>
          <pc:sldMk cId="0" sldId="276"/>
        </pc:sldMkLst>
        <pc:cxnChg chg="mod">
          <ac:chgData name="rodrigo antoniaci" userId="7098e09bc143075b" providerId="LiveId" clId="{6232B8F9-24BB-4195-B8AA-90E78A10CB0D}" dt="2020-07-05T19:56:52.391" v="1247" actId="1076"/>
          <ac:cxnSpMkLst>
            <pc:docMk/>
            <pc:sldMk cId="0" sldId="276"/>
            <ac:cxnSpMk id="4538" creationId="{00000000-0000-0000-0000-000000000000}"/>
          </ac:cxnSpMkLst>
        </pc:cxnChg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77"/>
        </pc:sldMkLst>
      </pc:sldChg>
      <pc:sldChg chg="del">
        <pc:chgData name="rodrigo antoniaci" userId="7098e09bc143075b" providerId="LiveId" clId="{6232B8F9-24BB-4195-B8AA-90E78A10CB0D}" dt="2020-07-05T21:09:59.336" v="1905" actId="47"/>
        <pc:sldMkLst>
          <pc:docMk/>
          <pc:sldMk cId="0" sldId="278"/>
        </pc:sldMkLst>
      </pc:sldChg>
      <pc:sldChg chg="addSp delSp modSp add del mod ord">
        <pc:chgData name="rodrigo antoniaci" userId="7098e09bc143075b" providerId="LiveId" clId="{6232B8F9-24BB-4195-B8AA-90E78A10CB0D}" dt="2020-07-05T20:15:17.771" v="1569"/>
        <pc:sldMkLst>
          <pc:docMk/>
          <pc:sldMk cId="0" sldId="279"/>
        </pc:sldMkLst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5" creationId="{C7A0B0BC-BD3C-4E97-BD41-DFA7B273050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6" creationId="{F1E65217-CBB7-458B-8F6E-B97A16A44F5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7" creationId="{6F93CEB8-DAC9-4FFF-BBB3-B8293DAB39A3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8" creationId="{317DE0BA-F419-47E9-A99C-001418B514E4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09" creationId="{22886388-0C0E-40B0-851B-3DB8123C187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0" creationId="{7EE9C7A1-1379-4E13-A96B-367B42BB12D8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1" creationId="{5540ECBF-2794-4004-9231-1EFA5C0A8F0F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2" creationId="{C4D06D3B-74ED-4520-BDE7-D2798E94248E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3" creationId="{2BA198F7-51C4-46B7-8874-7E822BD50C42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4" creationId="{6CCD9CAC-531E-414A-95BA-D4496A459413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5" creationId="{C70FDED9-6810-4461-A339-969ABB941532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6" creationId="{8AB8D477-7C26-4987-9C41-876AC27F8C2F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7" creationId="{9E3C6193-8B94-453E-8AB7-F991D6699DA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8" creationId="{9A63B017-3532-4AF7-87DA-62A5EC126E60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19" creationId="{44BA4279-E805-4E64-B1E1-4CDBFC6C2B2E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0" creationId="{00E67BDF-0290-4D1C-8069-03CDA02EF6A9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1" creationId="{FCF6C409-604C-46B7-A1FC-9396098A918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2" creationId="{A166FFCB-5A07-4EBB-AD50-D881077D34FA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3" creationId="{67BE6B4F-C032-4287-AD26-B1302C1AE75B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4" creationId="{5363C6E0-BC54-46B3-9C06-3A81B72D8A18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5" creationId="{0344EC7B-8D2E-4F9B-AAD8-EF194275983F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6" creationId="{5386B5E5-800D-488B-AD25-8EFDA3ADB95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7" creationId="{F09DD38F-5A66-4515-8D5A-E952FE0D74B2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8" creationId="{36C8378D-CF90-478F-9CD8-C8EA8145869D}"/>
          </ac:spMkLst>
        </pc:spChg>
        <pc:spChg chg="mod">
          <ac:chgData name="rodrigo antoniaci" userId="7098e09bc143075b" providerId="LiveId" clId="{6232B8F9-24BB-4195-B8AA-90E78A10CB0D}" dt="2020-07-05T20:06:42.471" v="1461"/>
          <ac:spMkLst>
            <pc:docMk/>
            <pc:sldMk cId="0" sldId="279"/>
            <ac:spMk id="829" creationId="{944689C2-3BB0-4B4E-81C9-5223EB098BD9}"/>
          </ac:spMkLst>
        </pc:spChg>
        <pc:grpChg chg="add del mod">
          <ac:chgData name="rodrigo antoniaci" userId="7098e09bc143075b" providerId="LiveId" clId="{6232B8F9-24BB-4195-B8AA-90E78A10CB0D}" dt="2020-07-05T20:06:46.511" v="1463" actId="478"/>
          <ac:grpSpMkLst>
            <pc:docMk/>
            <pc:sldMk cId="0" sldId="279"/>
            <ac:grpSpMk id="804" creationId="{FE27D244-72C4-49DC-B12E-C55F2AAE92C8}"/>
          </ac:grpSpMkLst>
        </pc:grpChg>
      </pc:sldChg>
      <pc:sldChg chg="add del">
        <pc:chgData name="rodrigo antoniaci" userId="7098e09bc143075b" providerId="LiveId" clId="{6232B8F9-24BB-4195-B8AA-90E78A10CB0D}" dt="2020-07-05T20:15:09.130" v="1566"/>
        <pc:sldMkLst>
          <pc:docMk/>
          <pc:sldMk cId="397615526" sldId="279"/>
        </pc:sldMkLst>
      </pc:sldChg>
      <pc:sldChg chg="add del ord">
        <pc:chgData name="rodrigo antoniaci" userId="7098e09bc143075b" providerId="LiveId" clId="{6232B8F9-24BB-4195-B8AA-90E78A10CB0D}" dt="2020-07-05T20:15:17.771" v="1569"/>
        <pc:sldMkLst>
          <pc:docMk/>
          <pc:sldMk cId="0" sldId="280"/>
        </pc:sldMkLst>
      </pc:sldChg>
      <pc:sldChg chg="add del">
        <pc:chgData name="rodrigo antoniaci" userId="7098e09bc143075b" providerId="LiveId" clId="{6232B8F9-24BB-4195-B8AA-90E78A10CB0D}" dt="2020-07-05T20:15:09.130" v="1566"/>
        <pc:sldMkLst>
          <pc:docMk/>
          <pc:sldMk cId="12183611" sldId="280"/>
        </pc:sldMkLst>
      </pc:sldChg>
      <pc:sldChg chg="del">
        <pc:chgData name="rodrigo antoniaci" userId="7098e09bc143075b" providerId="LiveId" clId="{6232B8F9-24BB-4195-B8AA-90E78A10CB0D}" dt="2020-07-05T21:10:01.968" v="1906" actId="47"/>
        <pc:sldMkLst>
          <pc:docMk/>
          <pc:sldMk cId="0" sldId="281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82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83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4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5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6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7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8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89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0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1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2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3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4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5"/>
        </pc:sldMkLst>
      </pc:sldChg>
      <pc:sldChg chg="ord">
        <pc:chgData name="rodrigo antoniaci" userId="7098e09bc143075b" providerId="LiveId" clId="{6232B8F9-24BB-4195-B8AA-90E78A10CB0D}" dt="2020-07-05T20:14:19.911" v="1561"/>
        <pc:sldMkLst>
          <pc:docMk/>
          <pc:sldMk cId="0" sldId="296"/>
        </pc:sldMkLst>
      </pc:sldChg>
      <pc:sldChg chg="del">
        <pc:chgData name="rodrigo antoniaci" userId="7098e09bc143075b" providerId="LiveId" clId="{6232B8F9-24BB-4195-B8AA-90E78A10CB0D}" dt="2020-07-05T21:46:29.621" v="2160" actId="47"/>
        <pc:sldMkLst>
          <pc:docMk/>
          <pc:sldMk cId="0" sldId="297"/>
        </pc:sldMkLst>
      </pc:sldChg>
      <pc:sldChg chg="addSp delSp modSp add del mod ord">
        <pc:chgData name="rodrigo antoniaci" userId="7098e09bc143075b" providerId="LiveId" clId="{6232B8F9-24BB-4195-B8AA-90E78A10CB0D}" dt="2020-07-04T20:50:40.621" v="853" actId="47"/>
        <pc:sldMkLst>
          <pc:docMk/>
          <pc:sldMk cId="3044099258" sldId="298"/>
        </pc:sldMkLst>
        <pc:spChg chg="add del mod">
          <ac:chgData name="rodrigo antoniaci" userId="7098e09bc143075b" providerId="LiveId" clId="{6232B8F9-24BB-4195-B8AA-90E78A10CB0D}" dt="2020-07-04T20:40:34.407" v="296" actId="478"/>
          <ac:spMkLst>
            <pc:docMk/>
            <pc:sldMk cId="3044099258" sldId="298"/>
            <ac:spMk id="3" creationId="{0B4A58C1-1BE4-4192-975D-FBD4E1168E28}"/>
          </ac:spMkLst>
        </pc:spChg>
        <pc:spChg chg="add del mod">
          <ac:chgData name="rodrigo antoniaci" userId="7098e09bc143075b" providerId="LiveId" clId="{6232B8F9-24BB-4195-B8AA-90E78A10CB0D}" dt="2020-07-04T20:40:37.593" v="298" actId="478"/>
          <ac:spMkLst>
            <pc:docMk/>
            <pc:sldMk cId="3044099258" sldId="298"/>
            <ac:spMk id="5" creationId="{E3EAFFBE-DB95-40CA-B2FB-13FAD622D94A}"/>
          </ac:spMkLst>
        </pc:spChg>
        <pc:spChg chg="add mod">
          <ac:chgData name="rodrigo antoniaci" userId="7098e09bc143075b" providerId="LiveId" clId="{6232B8F9-24BB-4195-B8AA-90E78A10CB0D}" dt="2020-07-04T20:42:22.412" v="442" actId="1036"/>
          <ac:spMkLst>
            <pc:docMk/>
            <pc:sldMk cId="3044099258" sldId="298"/>
            <ac:spMk id="7" creationId="{8704CC53-6F67-4261-8473-94B784A7647B}"/>
          </ac:spMkLst>
        </pc:spChg>
        <pc:spChg chg="add del mod">
          <ac:chgData name="rodrigo antoniaci" userId="7098e09bc143075b" providerId="LiveId" clId="{6232B8F9-24BB-4195-B8AA-90E78A10CB0D}" dt="2020-07-04T20:41:11.885" v="329" actId="478"/>
          <ac:spMkLst>
            <pc:docMk/>
            <pc:sldMk cId="3044099258" sldId="298"/>
            <ac:spMk id="9" creationId="{9A24AE22-C8C4-44B7-96BE-BBBA1FC02DB8}"/>
          </ac:spMkLst>
        </pc:spChg>
        <pc:spChg chg="add del mod">
          <ac:chgData name="rodrigo antoniaci" userId="7098e09bc143075b" providerId="LiveId" clId="{6232B8F9-24BB-4195-B8AA-90E78A10CB0D}" dt="2020-07-04T20:41:02.047" v="324" actId="478"/>
          <ac:spMkLst>
            <pc:docMk/>
            <pc:sldMk cId="3044099258" sldId="298"/>
            <ac:spMk id="11" creationId="{AE2C2F7E-D3D6-4579-B958-1AEB522A3E7B}"/>
          </ac:spMkLst>
        </pc:spChg>
        <pc:spChg chg="add del mod">
          <ac:chgData name="rodrigo antoniaci" userId="7098e09bc143075b" providerId="LiveId" clId="{6232B8F9-24BB-4195-B8AA-90E78A10CB0D}" dt="2020-07-04T20:41:07.368" v="327" actId="478"/>
          <ac:spMkLst>
            <pc:docMk/>
            <pc:sldMk cId="3044099258" sldId="298"/>
            <ac:spMk id="13" creationId="{AD621DE2-368A-4C07-9294-363B36B76013}"/>
          </ac:spMkLst>
        </pc:spChg>
        <pc:spChg chg="add del mod">
          <ac:chgData name="rodrigo antoniaci" userId="7098e09bc143075b" providerId="LiveId" clId="{6232B8F9-24BB-4195-B8AA-90E78A10CB0D}" dt="2020-07-04T20:41:08.841" v="328" actId="478"/>
          <ac:spMkLst>
            <pc:docMk/>
            <pc:sldMk cId="3044099258" sldId="298"/>
            <ac:spMk id="15" creationId="{C1A99FD6-EBC7-489D-8717-8FA58B1DED4E}"/>
          </ac:spMkLst>
        </pc:spChg>
        <pc:spChg chg="mod">
          <ac:chgData name="rodrigo antoniaci" userId="7098e09bc143075b" providerId="LiveId" clId="{6232B8F9-24BB-4195-B8AA-90E78A10CB0D}" dt="2020-07-04T20:39:50.833" v="233" actId="20577"/>
          <ac:spMkLst>
            <pc:docMk/>
            <pc:sldMk cId="3044099258" sldId="298"/>
            <ac:spMk id="3096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40:51.958" v="320" actId="403"/>
          <ac:spMkLst>
            <pc:docMk/>
            <pc:sldMk cId="3044099258" sldId="298"/>
            <ac:spMk id="3107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32.990" v="295" actId="478"/>
          <ac:spMkLst>
            <pc:docMk/>
            <pc:sldMk cId="3044099258" sldId="298"/>
            <ac:spMk id="3108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56.089" v="321" actId="478"/>
          <ac:spMkLst>
            <pc:docMk/>
            <pc:sldMk cId="3044099258" sldId="298"/>
            <ac:spMk id="3109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59.347" v="322" actId="478"/>
          <ac:spMkLst>
            <pc:docMk/>
            <pc:sldMk cId="3044099258" sldId="298"/>
            <ac:spMk id="3110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1:05.889" v="326" actId="478"/>
          <ac:spMkLst>
            <pc:docMk/>
            <pc:sldMk cId="3044099258" sldId="298"/>
            <ac:spMk id="3111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1:04.148" v="325" actId="478"/>
          <ac:spMkLst>
            <pc:docMk/>
            <pc:sldMk cId="3044099258" sldId="298"/>
            <ac:spMk id="3112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40:51.958" v="320" actId="403"/>
          <ac:spMkLst>
            <pc:docMk/>
            <pc:sldMk cId="3044099258" sldId="298"/>
            <ac:spMk id="3113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0:36.070" v="297" actId="478"/>
          <ac:spMkLst>
            <pc:docMk/>
            <pc:sldMk cId="3044099258" sldId="298"/>
            <ac:spMk id="3114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4T20:42:22.412" v="442" actId="1036"/>
          <ac:spMkLst>
            <pc:docMk/>
            <pc:sldMk cId="3044099258" sldId="298"/>
            <ac:spMk id="3115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4T20:41:01.143" v="323" actId="478"/>
          <ac:spMkLst>
            <pc:docMk/>
            <pc:sldMk cId="3044099258" sldId="298"/>
            <ac:spMk id="3116" creationId="{00000000-0000-0000-0000-000000000000}"/>
          </ac:spMkLst>
        </pc:spChg>
      </pc:sldChg>
      <pc:sldChg chg="new del">
        <pc:chgData name="rodrigo antoniaci" userId="7098e09bc143075b" providerId="LiveId" clId="{6232B8F9-24BB-4195-B8AA-90E78A10CB0D}" dt="2020-07-04T20:43:05.247" v="444" actId="47"/>
        <pc:sldMkLst>
          <pc:docMk/>
          <pc:sldMk cId="420809347" sldId="299"/>
        </pc:sldMkLst>
      </pc:sldChg>
      <pc:sldChg chg="addSp delSp modSp new mod ord modClrScheme chgLayout">
        <pc:chgData name="rodrigo antoniaci" userId="7098e09bc143075b" providerId="LiveId" clId="{6232B8F9-24BB-4195-B8AA-90E78A10CB0D}" dt="2020-07-05T20:10:28.110" v="1559" actId="14100"/>
        <pc:sldMkLst>
          <pc:docMk/>
          <pc:sldMk cId="2098754642" sldId="299"/>
        </pc:sldMkLst>
        <pc:spChg chg="del mod ord">
          <ac:chgData name="rodrigo antoniaci" userId="7098e09bc143075b" providerId="LiveId" clId="{6232B8F9-24BB-4195-B8AA-90E78A10CB0D}" dt="2020-07-04T20:43:16.011" v="446" actId="700"/>
          <ac:spMkLst>
            <pc:docMk/>
            <pc:sldMk cId="2098754642" sldId="299"/>
            <ac:spMk id="2" creationId="{BB672D53-6362-4A41-A263-356AB5555923}"/>
          </ac:spMkLst>
        </pc:spChg>
        <pc:spChg chg="del mod ord">
          <ac:chgData name="rodrigo antoniaci" userId="7098e09bc143075b" providerId="LiveId" clId="{6232B8F9-24BB-4195-B8AA-90E78A10CB0D}" dt="2020-07-04T20:43:16.011" v="446" actId="700"/>
          <ac:spMkLst>
            <pc:docMk/>
            <pc:sldMk cId="2098754642" sldId="299"/>
            <ac:spMk id="3" creationId="{98DBDBC3-932C-4F35-97FA-746B7D89D756}"/>
          </ac:spMkLst>
        </pc:spChg>
        <pc:spChg chg="add del mod ord">
          <ac:chgData name="rodrigo antoniaci" userId="7098e09bc143075b" providerId="LiveId" clId="{6232B8F9-24BB-4195-B8AA-90E78A10CB0D}" dt="2020-07-04T20:43:39.076" v="470" actId="478"/>
          <ac:spMkLst>
            <pc:docMk/>
            <pc:sldMk cId="2098754642" sldId="299"/>
            <ac:spMk id="4" creationId="{B603AE57-78A2-4572-83DF-789BAA4A775D}"/>
          </ac:spMkLst>
        </pc:spChg>
        <pc:spChg chg="add mod ord">
          <ac:chgData name="rodrigo antoniaci" userId="7098e09bc143075b" providerId="LiveId" clId="{6232B8F9-24BB-4195-B8AA-90E78A10CB0D}" dt="2020-07-05T20:10:04.673" v="1553" actId="1076"/>
          <ac:spMkLst>
            <pc:docMk/>
            <pc:sldMk cId="2098754642" sldId="299"/>
            <ac:spMk id="5" creationId="{9156C01F-2880-42AB-B68B-1BE9E03E2511}"/>
          </ac:spMkLst>
        </pc:spChg>
        <pc:spChg chg="add mod ord">
          <ac:chgData name="rodrigo antoniaci" userId="7098e09bc143075b" providerId="LiveId" clId="{6232B8F9-24BB-4195-B8AA-90E78A10CB0D}" dt="2020-07-04T20:50:32.977" v="852" actId="1036"/>
          <ac:spMkLst>
            <pc:docMk/>
            <pc:sldMk cId="2098754642" sldId="299"/>
            <ac:spMk id="6" creationId="{A844BC82-5E76-48E7-8975-4C68431AB9D9}"/>
          </ac:spMkLst>
        </pc:spChg>
        <pc:spChg chg="add mod ord">
          <ac:chgData name="rodrigo antoniaci" userId="7098e09bc143075b" providerId="LiveId" clId="{6232B8F9-24BB-4195-B8AA-90E78A10CB0D}" dt="2020-07-05T20:10:15.402" v="1555" actId="1076"/>
          <ac:spMkLst>
            <pc:docMk/>
            <pc:sldMk cId="2098754642" sldId="299"/>
            <ac:spMk id="7" creationId="{1569AF88-85FE-4B4C-924C-E5583AC49956}"/>
          </ac:spMkLst>
        </pc:spChg>
        <pc:spChg chg="add mod ord">
          <ac:chgData name="rodrigo antoniaci" userId="7098e09bc143075b" providerId="LiveId" clId="{6232B8F9-24BB-4195-B8AA-90E78A10CB0D}" dt="2020-07-05T20:10:28.110" v="1559" actId="14100"/>
          <ac:spMkLst>
            <pc:docMk/>
            <pc:sldMk cId="2098754642" sldId="299"/>
            <ac:spMk id="8" creationId="{28B0765F-9280-466E-8103-7B06281AE7E3}"/>
          </ac:spMkLst>
        </pc:spChg>
        <pc:spChg chg="add del mod">
          <ac:chgData name="rodrigo antoniaci" userId="7098e09bc143075b" providerId="LiveId" clId="{6232B8F9-24BB-4195-B8AA-90E78A10CB0D}" dt="2020-07-04T20:43:48.942" v="472" actId="478"/>
          <ac:spMkLst>
            <pc:docMk/>
            <pc:sldMk cId="2098754642" sldId="299"/>
            <ac:spMk id="10" creationId="{29A3867A-BFB1-4774-8D61-991A626735CA}"/>
          </ac:spMkLst>
        </pc:spChg>
        <pc:spChg chg="add mod">
          <ac:chgData name="rodrigo antoniaci" userId="7098e09bc143075b" providerId="LiveId" clId="{6232B8F9-24BB-4195-B8AA-90E78A10CB0D}" dt="2020-07-04T20:48:22.509" v="735" actId="255"/>
          <ac:spMkLst>
            <pc:docMk/>
            <pc:sldMk cId="2098754642" sldId="299"/>
            <ac:spMk id="11" creationId="{145F225D-F865-43E4-8D1C-45A6691AA312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3" creationId="{0C51FB8B-14DC-4302-9DDE-E32FE5C41EF5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4" creationId="{8EAE7755-A5A9-403E-AF08-03F542D0E6EF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5" creationId="{CF125294-D7F5-4580-AB4F-2E1C85DBC0DC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6" creationId="{5A6E5906-16D5-441C-81F3-9A7CFAB4530C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8" creationId="{EC81CFDD-A275-42EC-852A-96F10E00658B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19" creationId="{95AB3208-CAD3-4408-831B-FA867E9B8421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20" creationId="{8ADF7426-6539-48EC-8240-14D7D024774A}"/>
          </ac:spMkLst>
        </pc:spChg>
        <pc:spChg chg="mod">
          <ac:chgData name="rodrigo antoniaci" userId="7098e09bc143075b" providerId="LiveId" clId="{6232B8F9-24BB-4195-B8AA-90E78A10CB0D}" dt="2020-07-04T20:43:49.492" v="473"/>
          <ac:spMkLst>
            <pc:docMk/>
            <pc:sldMk cId="2098754642" sldId="299"/>
            <ac:spMk id="21" creationId="{B5C0E27C-6AEB-4986-9612-E2F719BC2328}"/>
          </ac:spMkLst>
        </pc:spChg>
        <pc:grpChg chg="add mod">
          <ac:chgData name="rodrigo antoniaci" userId="7098e09bc143075b" providerId="LiveId" clId="{6232B8F9-24BB-4195-B8AA-90E78A10CB0D}" dt="2020-07-04T20:44:05.945" v="475" actId="164"/>
          <ac:grpSpMkLst>
            <pc:docMk/>
            <pc:sldMk cId="2098754642" sldId="299"/>
            <ac:grpSpMk id="12" creationId="{CC959C15-05C0-4E36-AD66-90E6C2A47DCF}"/>
          </ac:grpSpMkLst>
        </pc:grpChg>
        <pc:grpChg chg="add mod">
          <ac:chgData name="rodrigo antoniaci" userId="7098e09bc143075b" providerId="LiveId" clId="{6232B8F9-24BB-4195-B8AA-90E78A10CB0D}" dt="2020-07-04T20:44:05.945" v="475" actId="164"/>
          <ac:grpSpMkLst>
            <pc:docMk/>
            <pc:sldMk cId="2098754642" sldId="299"/>
            <ac:grpSpMk id="17" creationId="{9C25263B-2D3B-4F22-8838-5A31C0D5AA3C}"/>
          </ac:grpSpMkLst>
        </pc:grpChg>
        <pc:grpChg chg="add mod">
          <ac:chgData name="rodrigo antoniaci" userId="7098e09bc143075b" providerId="LiveId" clId="{6232B8F9-24BB-4195-B8AA-90E78A10CB0D}" dt="2020-07-04T20:44:10.457" v="502" actId="1035"/>
          <ac:grpSpMkLst>
            <pc:docMk/>
            <pc:sldMk cId="2098754642" sldId="299"/>
            <ac:grpSpMk id="22" creationId="{63A40202-314A-419B-BDAD-296619A44FE1}"/>
          </ac:grpSpMkLst>
        </pc:grpChg>
        <pc:cxnChg chg="add mod">
          <ac:chgData name="rodrigo antoniaci" userId="7098e09bc143075b" providerId="LiveId" clId="{6232B8F9-24BB-4195-B8AA-90E78A10CB0D}" dt="2020-07-04T20:44:47.858" v="520" actId="1076"/>
          <ac:cxnSpMkLst>
            <pc:docMk/>
            <pc:sldMk cId="2098754642" sldId="299"/>
            <ac:cxnSpMk id="24" creationId="{3DFCB3A2-3A8B-47E5-B223-4035E82544CD}"/>
          </ac:cxnSpMkLst>
        </pc:cxnChg>
      </pc:sldChg>
      <pc:sldChg chg="modSp add del mod">
        <pc:chgData name="rodrigo antoniaci" userId="7098e09bc143075b" providerId="LiveId" clId="{6232B8F9-24BB-4195-B8AA-90E78A10CB0D}" dt="2020-07-05T21:00:47.877" v="1880" actId="47"/>
        <pc:sldMkLst>
          <pc:docMk/>
          <pc:sldMk cId="2278018412" sldId="300"/>
        </pc:sldMkLst>
        <pc:spChg chg="mod">
          <ac:chgData name="rodrigo antoniaci" userId="7098e09bc143075b" providerId="LiveId" clId="{6232B8F9-24BB-4195-B8AA-90E78A10CB0D}" dt="2020-07-04T20:57:02.339" v="977" actId="20577"/>
          <ac:spMkLst>
            <pc:docMk/>
            <pc:sldMk cId="2278018412" sldId="300"/>
            <ac:spMk id="4544" creationId="{00000000-0000-0000-0000-000000000000}"/>
          </ac:spMkLst>
        </pc:spChg>
      </pc:sldChg>
      <pc:sldChg chg="addSp modSp add mod">
        <pc:chgData name="rodrigo antoniaci" userId="7098e09bc143075b" providerId="LiveId" clId="{6232B8F9-24BB-4195-B8AA-90E78A10CB0D}" dt="2020-07-05T21:03:09.587" v="1895" actId="1076"/>
        <pc:sldMkLst>
          <pc:docMk/>
          <pc:sldMk cId="2245745263" sldId="301"/>
        </pc:sldMkLst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5" creationId="{DC6312D4-84ED-425E-91F0-9692669A50E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6" creationId="{932D3EAE-6958-4B8A-9BA3-B88D1FCF4AB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7" creationId="{77DB4C6D-FD85-455A-ABC2-02DBD3D01B9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8" creationId="{B25686FD-A35B-48F9-BF2D-336ADD0CB7CE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19" creationId="{FC86AEE1-0D86-4B88-9BC7-3AFEB218F62E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0" creationId="{D75411C4-AA60-4C11-A489-45F00B3E3C7F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1" creationId="{52E188E4-609B-4B9D-B364-328BBA38FC46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2" creationId="{6372008A-AF2A-4F37-8A51-D9A49DC29D4D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3" creationId="{69CCA151-6FC9-4912-9A10-3E496A5E75F1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4" creationId="{F18705AE-99E8-436B-9F99-1256BAD397C0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5" creationId="{2A0D5A2D-771C-468E-8E6A-A207EE304179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6" creationId="{EE524810-1E2A-4DF1-BE5E-03B9E0A97E53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7" creationId="{E4A0D726-6128-48A8-973A-6EF33874FF4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8" creationId="{E836A761-52BC-4A51-A07E-298935FC860E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29" creationId="{DD9B6F4C-4479-4A26-A680-54ED1C5DA72C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0" creationId="{54AB9C4E-B77B-4166-8F78-54EAF0D97E91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2" creationId="{D6D6AE36-62FA-46DB-A012-693283258685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3" creationId="{7CFEE7D7-7EB0-48CE-9E3C-C58429BEA0A9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4" creationId="{ABBF3766-7A5F-41E5-9531-98D3F369B29B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5" creationId="{39673B33-CEFB-4737-B39A-7BDA4FB73A44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6" creationId="{7FE01942-3BC7-4C3B-B9E2-E8B7BE510870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7" creationId="{3BAB3C3E-38B8-4C1A-BCD2-F9E4CCB0BDE2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8" creationId="{566C82E0-F326-45CA-9102-42DE35EA04B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39" creationId="{23AF3D81-D8BE-491B-A42C-DA7A4535A09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0" creationId="{A5D54BB2-8EC8-4C19-A507-E23582BEE9B3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1" creationId="{016ABE2E-1173-411A-B288-7C528C1300B6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2" creationId="{FFD07B03-8FD9-421B-B9C4-E64D7D52016A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3" creationId="{2156019C-DD25-42CF-9F42-AF243D1C9C33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4" creationId="{7A74D4C7-3C1C-47A6-843A-AE54EA686D85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5" creationId="{6F90D203-DD7D-45D7-9546-A0159DE7F99D}"/>
          </ac:spMkLst>
        </pc:spChg>
        <pc:spChg chg="mod">
          <ac:chgData name="rodrigo antoniaci" userId="7098e09bc143075b" providerId="LiveId" clId="{6232B8F9-24BB-4195-B8AA-90E78A10CB0D}" dt="2020-07-05T21:02:23.227" v="1881"/>
          <ac:spMkLst>
            <pc:docMk/>
            <pc:sldMk cId="2245745263" sldId="301"/>
            <ac:spMk id="46" creationId="{2AA12D42-AF62-45D0-8068-B71B62578E20}"/>
          </ac:spMkLst>
        </pc:spChg>
        <pc:spChg chg="mod">
          <ac:chgData name="rodrigo antoniaci" userId="7098e09bc143075b" providerId="LiveId" clId="{6232B8F9-24BB-4195-B8AA-90E78A10CB0D}" dt="2020-07-05T21:03:03.267" v="1893" actId="1076"/>
          <ac:spMkLst>
            <pc:docMk/>
            <pc:sldMk cId="2245745263" sldId="301"/>
            <ac:spMk id="30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19:06:17.369" v="994" actId="20577"/>
          <ac:spMkLst>
            <pc:docMk/>
            <pc:sldMk cId="2245745263" sldId="301"/>
            <ac:spMk id="3080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03:09.587" v="1895" actId="1076"/>
          <ac:grpSpMkLst>
            <pc:docMk/>
            <pc:sldMk cId="2245745263" sldId="301"/>
            <ac:grpSpMk id="14" creationId="{4E76AB8B-2FB5-47E5-9FCC-CF4B22A7B373}"/>
          </ac:grpSpMkLst>
        </pc:grpChg>
        <pc:grpChg chg="add mod">
          <ac:chgData name="rodrigo antoniaci" userId="7098e09bc143075b" providerId="LiveId" clId="{6232B8F9-24BB-4195-B8AA-90E78A10CB0D}" dt="2020-07-05T21:03:06.788" v="1894" actId="1076"/>
          <ac:grpSpMkLst>
            <pc:docMk/>
            <pc:sldMk cId="2245745263" sldId="301"/>
            <ac:grpSpMk id="31" creationId="{F5410DAA-DB9A-4852-B1C1-6C3130436679}"/>
          </ac:grpSpMkLst>
        </pc:grpChg>
      </pc:sldChg>
      <pc:sldChg chg="addSp delSp modSp add mod">
        <pc:chgData name="rodrigo antoniaci" userId="7098e09bc143075b" providerId="LiveId" clId="{6232B8F9-24BB-4195-B8AA-90E78A10CB0D}" dt="2020-07-05T20:02:15.372" v="1322" actId="20577"/>
        <pc:sldMkLst>
          <pc:docMk/>
          <pc:sldMk cId="10328408" sldId="302"/>
        </pc:sldMkLst>
        <pc:spChg chg="add del mod">
          <ac:chgData name="rodrigo antoniaci" userId="7098e09bc143075b" providerId="LiveId" clId="{6232B8F9-24BB-4195-B8AA-90E78A10CB0D}" dt="2020-07-05T19:42:35.633" v="1063" actId="478"/>
          <ac:spMkLst>
            <pc:docMk/>
            <pc:sldMk cId="10328408" sldId="302"/>
            <ac:spMk id="3" creationId="{069B91AB-7D64-49B6-BE66-87F8AE5208BE}"/>
          </ac:spMkLst>
        </pc:spChg>
        <pc:spChg chg="del">
          <ac:chgData name="rodrigo antoniaci" userId="7098e09bc143075b" providerId="LiveId" clId="{6232B8F9-24BB-4195-B8AA-90E78A10CB0D}" dt="2020-07-05T19:42:56.421" v="1064" actId="478"/>
          <ac:spMkLst>
            <pc:docMk/>
            <pc:sldMk cId="10328408" sldId="302"/>
            <ac:spMk id="5" creationId="{9156C01F-2880-42AB-B68B-1BE9E03E2511}"/>
          </ac:spMkLst>
        </pc:spChg>
        <pc:spChg chg="del mod">
          <ac:chgData name="rodrigo antoniaci" userId="7098e09bc143075b" providerId="LiveId" clId="{6232B8F9-24BB-4195-B8AA-90E78A10CB0D}" dt="2020-07-05T19:44:59.134" v="1097" actId="478"/>
          <ac:spMkLst>
            <pc:docMk/>
            <pc:sldMk cId="10328408" sldId="302"/>
            <ac:spMk id="6" creationId="{A844BC82-5E76-48E7-8975-4C68431AB9D9}"/>
          </ac:spMkLst>
        </pc:spChg>
        <pc:spChg chg="del mod">
          <ac:chgData name="rodrigo antoniaci" userId="7098e09bc143075b" providerId="LiveId" clId="{6232B8F9-24BB-4195-B8AA-90E78A10CB0D}" dt="2020-07-05T19:41:12.729" v="1053" actId="478"/>
          <ac:spMkLst>
            <pc:docMk/>
            <pc:sldMk cId="10328408" sldId="302"/>
            <ac:spMk id="7" creationId="{1569AF88-85FE-4B4C-924C-E5583AC49956}"/>
          </ac:spMkLst>
        </pc:spChg>
        <pc:spChg chg="del">
          <ac:chgData name="rodrigo antoniaci" userId="7098e09bc143075b" providerId="LiveId" clId="{6232B8F9-24BB-4195-B8AA-90E78A10CB0D}" dt="2020-07-05T19:43:00.748" v="1066" actId="478"/>
          <ac:spMkLst>
            <pc:docMk/>
            <pc:sldMk cId="10328408" sldId="302"/>
            <ac:spMk id="8" creationId="{28B0765F-9280-466E-8103-7B06281AE7E3}"/>
          </ac:spMkLst>
        </pc:spChg>
        <pc:spChg chg="add del mod">
          <ac:chgData name="rodrigo antoniaci" userId="7098e09bc143075b" providerId="LiveId" clId="{6232B8F9-24BB-4195-B8AA-90E78A10CB0D}" dt="2020-07-05T19:42:59.433" v="1065" actId="478"/>
          <ac:spMkLst>
            <pc:docMk/>
            <pc:sldMk cId="10328408" sldId="302"/>
            <ac:spMk id="9" creationId="{A885F8E2-0FEE-4014-A970-F69F4D1907BE}"/>
          </ac:spMkLst>
        </pc:spChg>
        <pc:spChg chg="mod">
          <ac:chgData name="rodrigo antoniaci" userId="7098e09bc143075b" providerId="LiveId" clId="{6232B8F9-24BB-4195-B8AA-90E78A10CB0D}" dt="2020-07-05T19:53:38.595" v="1232" actId="20577"/>
          <ac:spMkLst>
            <pc:docMk/>
            <pc:sldMk cId="10328408" sldId="302"/>
            <ac:spMk id="11" creationId="{145F225D-F865-43E4-8D1C-45A6691AA312}"/>
          </ac:spMkLst>
        </pc:spChg>
        <pc:spChg chg="add del mod">
          <ac:chgData name="rodrigo antoniaci" userId="7098e09bc143075b" providerId="LiveId" clId="{6232B8F9-24BB-4195-B8AA-90E78A10CB0D}" dt="2020-07-05T19:44:51.513" v="1095" actId="478"/>
          <ac:spMkLst>
            <pc:docMk/>
            <pc:sldMk cId="10328408" sldId="302"/>
            <ac:spMk id="23" creationId="{4DA684A6-D35F-4B52-B513-2A89405038B2}"/>
          </ac:spMkLst>
        </pc:spChg>
        <pc:spChg chg="add del mod">
          <ac:chgData name="rodrigo antoniaci" userId="7098e09bc143075b" providerId="LiveId" clId="{6232B8F9-24BB-4195-B8AA-90E78A10CB0D}" dt="2020-07-05T19:43:02.603" v="1067" actId="478"/>
          <ac:spMkLst>
            <pc:docMk/>
            <pc:sldMk cId="10328408" sldId="302"/>
            <ac:spMk id="25" creationId="{4FFA7483-081E-4CC0-A285-8B446B672845}"/>
          </ac:spMkLst>
        </pc:spChg>
        <pc:graphicFrameChg chg="add mod modGraphic">
          <ac:chgData name="rodrigo antoniaci" userId="7098e09bc143075b" providerId="LiveId" clId="{6232B8F9-24BB-4195-B8AA-90E78A10CB0D}" dt="2020-07-05T20:02:15.372" v="1322" actId="20577"/>
          <ac:graphicFrameMkLst>
            <pc:docMk/>
            <pc:sldMk cId="10328408" sldId="302"/>
            <ac:graphicFrameMk id="33" creationId="{CE36457A-52F4-431C-9DA8-2DB856931448}"/>
          </ac:graphicFrameMkLst>
        </pc:graphicFrameChg>
        <pc:picChg chg="add del mod">
          <ac:chgData name="rodrigo antoniaci" userId="7098e09bc143075b" providerId="LiveId" clId="{6232B8F9-24BB-4195-B8AA-90E78A10CB0D}" dt="2020-07-05T19:45:03.803" v="1103" actId="478"/>
          <ac:picMkLst>
            <pc:docMk/>
            <pc:sldMk cId="10328408" sldId="302"/>
            <ac:picMk id="26" creationId="{9793C757-B69F-40E6-ADFB-BC6F1855A650}"/>
          </ac:picMkLst>
        </pc:picChg>
        <pc:picChg chg="add del mod">
          <ac:chgData name="rodrigo antoniaci" userId="7098e09bc143075b" providerId="LiveId" clId="{6232B8F9-24BB-4195-B8AA-90E78A10CB0D}" dt="2020-07-05T19:44:48.183" v="1093" actId="478"/>
          <ac:picMkLst>
            <pc:docMk/>
            <pc:sldMk cId="10328408" sldId="302"/>
            <ac:picMk id="27" creationId="{D5571366-DF81-4C55-8C95-1E80FDA230A3}"/>
          </ac:picMkLst>
        </pc:picChg>
        <pc:picChg chg="add del mod">
          <ac:chgData name="rodrigo antoniaci" userId="7098e09bc143075b" providerId="LiveId" clId="{6232B8F9-24BB-4195-B8AA-90E78A10CB0D}" dt="2020-07-05T19:46:55.373" v="1121" actId="478"/>
          <ac:picMkLst>
            <pc:docMk/>
            <pc:sldMk cId="10328408" sldId="302"/>
            <ac:picMk id="28" creationId="{6BA3BE74-DAF9-4A2C-8A83-EE50413F1FC0}"/>
          </ac:picMkLst>
        </pc:picChg>
        <pc:picChg chg="add del">
          <ac:chgData name="rodrigo antoniaci" userId="7098e09bc143075b" providerId="LiveId" clId="{6232B8F9-24BB-4195-B8AA-90E78A10CB0D}" dt="2020-07-05T19:47:53.326" v="1124" actId="478"/>
          <ac:picMkLst>
            <pc:docMk/>
            <pc:sldMk cId="10328408" sldId="302"/>
            <ac:picMk id="29" creationId="{63AAC262-FD88-4D1A-807F-6846D095194C}"/>
          </ac:picMkLst>
        </pc:picChg>
        <pc:picChg chg="add del">
          <ac:chgData name="rodrigo antoniaci" userId="7098e09bc143075b" providerId="LiveId" clId="{6232B8F9-24BB-4195-B8AA-90E78A10CB0D}" dt="2020-07-05T19:50:26.703" v="1137" actId="478"/>
          <ac:picMkLst>
            <pc:docMk/>
            <pc:sldMk cId="10328408" sldId="302"/>
            <ac:picMk id="30" creationId="{767D2325-C5C3-4112-AFF4-4BA918A8E909}"/>
          </ac:picMkLst>
        </pc:picChg>
        <pc:picChg chg="add del mod">
          <ac:chgData name="rodrigo antoniaci" userId="7098e09bc143075b" providerId="LiveId" clId="{6232B8F9-24BB-4195-B8AA-90E78A10CB0D}" dt="2020-07-05T19:48:26.360" v="1128" actId="478"/>
          <ac:picMkLst>
            <pc:docMk/>
            <pc:sldMk cId="10328408" sldId="302"/>
            <ac:picMk id="31" creationId="{34B63CA2-02C9-4BBA-BCD3-0C293C107555}"/>
          </ac:picMkLst>
        </pc:picChg>
        <pc:picChg chg="add del mod">
          <ac:chgData name="rodrigo antoniaci" userId="7098e09bc143075b" providerId="LiveId" clId="{6232B8F9-24BB-4195-B8AA-90E78A10CB0D}" dt="2020-07-05T19:50:27.243" v="1138" actId="478"/>
          <ac:picMkLst>
            <pc:docMk/>
            <pc:sldMk cId="10328408" sldId="302"/>
            <ac:picMk id="32" creationId="{33439085-EAB1-4712-BED3-2366D71E5BE2}"/>
          </ac:picMkLst>
        </pc:picChg>
        <pc:cxnChg chg="del mod">
          <ac:chgData name="rodrigo antoniaci" userId="7098e09bc143075b" providerId="LiveId" clId="{6232B8F9-24BB-4195-B8AA-90E78A10CB0D}" dt="2020-07-05T19:44:50.323" v="1094" actId="478"/>
          <ac:cxnSpMkLst>
            <pc:docMk/>
            <pc:sldMk cId="10328408" sldId="302"/>
            <ac:cxnSpMk id="24" creationId="{3DFCB3A2-3A8B-47E5-B223-4035E82544CD}"/>
          </ac:cxnSpMkLst>
        </pc:cxnChg>
      </pc:sldChg>
      <pc:sldChg chg="modSp add del mod">
        <pc:chgData name="rodrigo antoniaci" userId="7098e09bc143075b" providerId="LiveId" clId="{6232B8F9-24BB-4195-B8AA-90E78A10CB0D}" dt="2020-07-05T19:40:20.773" v="1007" actId="47"/>
        <pc:sldMkLst>
          <pc:docMk/>
          <pc:sldMk cId="381822193" sldId="302"/>
        </pc:sldMkLst>
        <pc:spChg chg="mod">
          <ac:chgData name="rodrigo antoniaci" userId="7098e09bc143075b" providerId="LiveId" clId="{6232B8F9-24BB-4195-B8AA-90E78A10CB0D}" dt="2020-07-05T19:40:09.423" v="1006" actId="20577"/>
          <ac:spMkLst>
            <pc:docMk/>
            <pc:sldMk cId="381822193" sldId="302"/>
            <ac:spMk id="3080" creationId="{00000000-0000-0000-0000-000000000000}"/>
          </ac:spMkLst>
        </pc:spChg>
      </pc:sldChg>
      <pc:sldChg chg="addSp delSp modSp add del mod">
        <pc:chgData name="rodrigo antoniaci" userId="7098e09bc143075b" providerId="LiveId" clId="{6232B8F9-24BB-4195-B8AA-90E78A10CB0D}" dt="2020-07-05T19:53:32.962" v="1225" actId="47"/>
        <pc:sldMkLst>
          <pc:docMk/>
          <pc:sldMk cId="755711847" sldId="303"/>
        </pc:sldMkLst>
        <pc:spChg chg="mod">
          <ac:chgData name="rodrigo antoniaci" userId="7098e09bc143075b" providerId="LiveId" clId="{6232B8F9-24BB-4195-B8AA-90E78A10CB0D}" dt="2020-07-05T19:45:19.493" v="1112" actId="20577"/>
          <ac:spMkLst>
            <pc:docMk/>
            <pc:sldMk cId="755711847" sldId="303"/>
            <ac:spMk id="11" creationId="{145F225D-F865-43E4-8D1C-45A6691AA312}"/>
          </ac:spMkLst>
        </pc:spChg>
        <pc:picChg chg="add del mod">
          <ac:chgData name="rodrigo antoniaci" userId="7098e09bc143075b" providerId="LiveId" clId="{6232B8F9-24BB-4195-B8AA-90E78A10CB0D}" dt="2020-07-05T19:45:30.843" v="1116" actId="478"/>
          <ac:picMkLst>
            <pc:docMk/>
            <pc:sldMk cId="755711847" sldId="303"/>
            <ac:picMk id="2" creationId="{4C34DFAC-DF57-49BC-AD0D-B1458DB04350}"/>
          </ac:picMkLst>
        </pc:picChg>
        <pc:picChg chg="add del">
          <ac:chgData name="rodrigo antoniaci" userId="7098e09bc143075b" providerId="LiveId" clId="{6232B8F9-24BB-4195-B8AA-90E78A10CB0D}" dt="2020-07-05T19:46:24.113" v="1118" actId="478"/>
          <ac:picMkLst>
            <pc:docMk/>
            <pc:sldMk cId="755711847" sldId="303"/>
            <ac:picMk id="3" creationId="{CAA86857-B0A0-4A9E-83BF-8FDE9F819F13}"/>
          </ac:picMkLst>
        </pc:picChg>
        <pc:picChg chg="add del mod">
          <ac:chgData name="rodrigo antoniaci" userId="7098e09bc143075b" providerId="LiveId" clId="{6232B8F9-24BB-4195-B8AA-90E78A10CB0D}" dt="2020-07-05T19:47:01.833" v="1123" actId="478"/>
          <ac:picMkLst>
            <pc:docMk/>
            <pc:sldMk cId="755711847" sldId="303"/>
            <ac:picMk id="4" creationId="{88DBD221-4FE4-4152-94D6-4CE8EA9A31D9}"/>
          </ac:picMkLst>
        </pc:picChg>
        <pc:picChg chg="add mod">
          <ac:chgData name="rodrigo antoniaci" userId="7098e09bc143075b" providerId="LiveId" clId="{6232B8F9-24BB-4195-B8AA-90E78A10CB0D}" dt="2020-07-05T19:49:51.893" v="1135" actId="1076"/>
          <ac:picMkLst>
            <pc:docMk/>
            <pc:sldMk cId="755711847" sldId="303"/>
            <ac:picMk id="5" creationId="{362FA3D0-9DDD-4D91-ADAA-F6CF626518CC}"/>
          </ac:picMkLst>
        </pc:picChg>
        <pc:picChg chg="add mod">
          <ac:chgData name="rodrigo antoniaci" userId="7098e09bc143075b" providerId="LiveId" clId="{6232B8F9-24BB-4195-B8AA-90E78A10CB0D}" dt="2020-07-05T19:49:54.420" v="1136" actId="1076"/>
          <ac:picMkLst>
            <pc:docMk/>
            <pc:sldMk cId="755711847" sldId="303"/>
            <ac:picMk id="6" creationId="{179C9D8C-A998-4D87-ABA9-3A0297FC650C}"/>
          </ac:picMkLst>
        </pc:picChg>
        <pc:picChg chg="del">
          <ac:chgData name="rodrigo antoniaci" userId="7098e09bc143075b" providerId="LiveId" clId="{6232B8F9-24BB-4195-B8AA-90E78A10CB0D}" dt="2020-07-05T19:45:22.363" v="1113" actId="478"/>
          <ac:picMkLst>
            <pc:docMk/>
            <pc:sldMk cId="755711847" sldId="303"/>
            <ac:picMk id="28" creationId="{6BA3BE74-DAF9-4A2C-8A83-EE50413F1FC0}"/>
          </ac:picMkLst>
        </pc:picChg>
      </pc:sldChg>
      <pc:sldChg chg="addSp delSp modSp add mod">
        <pc:chgData name="rodrigo antoniaci" userId="7098e09bc143075b" providerId="LiveId" clId="{6232B8F9-24BB-4195-B8AA-90E78A10CB0D}" dt="2020-07-05T20:08:30.541" v="1483" actId="1036"/>
        <pc:sldMkLst>
          <pc:docMk/>
          <pc:sldMk cId="2661116698" sldId="303"/>
        </pc:sldMkLst>
        <pc:spChg chg="mod">
          <ac:chgData name="rodrigo antoniaci" userId="7098e09bc143075b" providerId="LiveId" clId="{6232B8F9-24BB-4195-B8AA-90E78A10CB0D}" dt="2020-07-05T20:02:33.882" v="1335" actId="1035"/>
          <ac:spMkLst>
            <pc:docMk/>
            <pc:sldMk cId="2661116698" sldId="303"/>
            <ac:spMk id="11" creationId="{145F225D-F865-43E4-8D1C-45A6691AA312}"/>
          </ac:spMkLst>
        </pc:spChg>
        <pc:spChg chg="add mod">
          <ac:chgData name="rodrigo antoniaci" userId="7098e09bc143075b" providerId="LiveId" clId="{6232B8F9-24BB-4195-B8AA-90E78A10CB0D}" dt="2020-07-05T20:08:30.541" v="1483" actId="1036"/>
          <ac:spMkLst>
            <pc:docMk/>
            <pc:sldMk cId="2661116698" sldId="303"/>
            <ac:spMk id="24" creationId="{C85E8C54-8387-4E52-B890-71736E279D82}"/>
          </ac:spMkLst>
        </pc:spChg>
        <pc:spChg chg="add mod">
          <ac:chgData name="rodrigo antoniaci" userId="7098e09bc143075b" providerId="LiveId" clId="{6232B8F9-24BB-4195-B8AA-90E78A10CB0D}" dt="2020-07-05T19:58:23.405" v="1297" actId="1035"/>
          <ac:spMkLst>
            <pc:docMk/>
            <pc:sldMk cId="2661116698" sldId="303"/>
            <ac:spMk id="25" creationId="{1E67E2BA-6778-4D7C-A35F-9D23D95CCE9C}"/>
          </ac:spMkLst>
        </pc:spChg>
        <pc:graphicFrameChg chg="del">
          <ac:chgData name="rodrigo antoniaci" userId="7098e09bc143075b" providerId="LiveId" clId="{6232B8F9-24BB-4195-B8AA-90E78A10CB0D}" dt="2020-07-05T19:54:09.224" v="1234" actId="478"/>
          <ac:graphicFrameMkLst>
            <pc:docMk/>
            <pc:sldMk cId="2661116698" sldId="303"/>
            <ac:graphicFrameMk id="33" creationId="{CE36457A-52F4-431C-9DA8-2DB856931448}"/>
          </ac:graphicFrameMkLst>
        </pc:graphicFrameChg>
        <pc:picChg chg="add mod modCrop">
          <ac:chgData name="rodrigo antoniaci" userId="7098e09bc143075b" providerId="LiveId" clId="{6232B8F9-24BB-4195-B8AA-90E78A10CB0D}" dt="2020-07-05T19:58:26.362" v="1301" actId="1036"/>
          <ac:picMkLst>
            <pc:docMk/>
            <pc:sldMk cId="2661116698" sldId="303"/>
            <ac:picMk id="2" creationId="{010FF7B6-CCD4-4352-9190-90B1E13CCDE2}"/>
          </ac:picMkLst>
        </pc:picChg>
        <pc:picChg chg="add mod modCrop">
          <ac:chgData name="rodrigo antoniaci" userId="7098e09bc143075b" providerId="LiveId" clId="{6232B8F9-24BB-4195-B8AA-90E78A10CB0D}" dt="2020-07-05T19:58:15.862" v="1281" actId="1036"/>
          <ac:picMkLst>
            <pc:docMk/>
            <pc:sldMk cId="2661116698" sldId="303"/>
            <ac:picMk id="3" creationId="{0B3BD1D5-F58C-4F50-9FC6-C9F2E71EAA03}"/>
          </ac:picMkLst>
        </pc:picChg>
        <pc:cxnChg chg="add mod">
          <ac:chgData name="rodrigo antoniaci" userId="7098e09bc143075b" providerId="LiveId" clId="{6232B8F9-24BB-4195-B8AA-90E78A10CB0D}" dt="2020-07-05T20:02:22.122" v="1325" actId="1035"/>
          <ac:cxnSpMkLst>
            <pc:docMk/>
            <pc:sldMk cId="2661116698" sldId="303"/>
            <ac:cxnSpMk id="23" creationId="{C17FE9FF-D341-429A-BF8E-A792201D0728}"/>
          </ac:cxnSpMkLst>
        </pc:cxnChg>
      </pc:sldChg>
      <pc:sldChg chg="addSp delSp modSp add mod ord">
        <pc:chgData name="rodrigo antoniaci" userId="7098e09bc143075b" providerId="LiveId" clId="{6232B8F9-24BB-4195-B8AA-90E78A10CB0D}" dt="2020-07-05T21:41:53.174" v="2096" actId="20577"/>
        <pc:sldMkLst>
          <pc:docMk/>
          <pc:sldMk cId="1117673250" sldId="304"/>
        </pc:sldMkLst>
        <pc:spChg chg="add del mod">
          <ac:chgData name="rodrigo antoniaci" userId="7098e09bc143075b" providerId="LiveId" clId="{6232B8F9-24BB-4195-B8AA-90E78A10CB0D}" dt="2020-07-05T20:21:23.170" v="1659"/>
          <ac:spMkLst>
            <pc:docMk/>
            <pc:sldMk cId="1117673250" sldId="304"/>
            <ac:spMk id="4" creationId="{9FFC3BE8-59A0-40F1-AF3B-05850DF52770}"/>
          </ac:spMkLst>
        </pc:spChg>
        <pc:spChg chg="del mod topLvl">
          <ac:chgData name="rodrigo antoniaci" userId="7098e09bc143075b" providerId="LiveId" clId="{6232B8F9-24BB-4195-B8AA-90E78A10CB0D}" dt="2020-07-05T20:18:10.580" v="1638" actId="478"/>
          <ac:spMkLst>
            <pc:docMk/>
            <pc:sldMk cId="1117673250" sldId="304"/>
            <ac:spMk id="77" creationId="{CBDDD0E2-AAC2-4C51-A25D-F340FEFF9F6D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3" creationId="{90E7CBB6-C675-4245-8AA9-6A0264FD13F2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4" creationId="{F54D37AD-EE13-45C7-8226-CCB1CE398BCD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5" creationId="{0155FF1C-D086-4E11-9CFC-E5D56035BB56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6" creationId="{67B99A1C-E4C4-4D79-9BB8-7C6C36C81D20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7" creationId="{DAAB256A-BA7C-45BD-8227-8520C2B37CE3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8" creationId="{4E360EFD-822C-4157-997C-84839D87B8A7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89" creationId="{5FC1865D-9794-472D-BCB6-AFB709DC2D1D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90" creationId="{EF5E792B-E930-43DF-9BA1-03E4A6784B38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91" creationId="{8711232D-61D8-47B0-B790-13F58927EA4F}"/>
          </ac:spMkLst>
        </pc:spChg>
        <pc:spChg chg="mod">
          <ac:chgData name="rodrigo antoniaci" userId="7098e09bc143075b" providerId="LiveId" clId="{6232B8F9-24BB-4195-B8AA-90E78A10CB0D}" dt="2020-07-05T20:16:22.750" v="1577" actId="165"/>
          <ac:spMkLst>
            <pc:docMk/>
            <pc:sldMk cId="1117673250" sldId="304"/>
            <ac:spMk id="92" creationId="{3FE84364-7C72-4BB5-AD59-966CC3885745}"/>
          </ac:spMkLst>
        </pc:spChg>
        <pc:spChg chg="mod topLvl">
          <ac:chgData name="rodrigo antoniaci" userId="7098e09bc143075b" providerId="LiveId" clId="{6232B8F9-24BB-4195-B8AA-90E78A10CB0D}" dt="2020-07-05T20:19:22.490" v="1653" actId="164"/>
          <ac:spMkLst>
            <pc:docMk/>
            <pc:sldMk cId="1117673250" sldId="304"/>
            <ac:spMk id="98" creationId="{60C21D23-E45F-4F36-99C7-D068C3E0FB16}"/>
          </ac:spMkLst>
        </pc:spChg>
        <pc:spChg chg="del mod topLvl">
          <ac:chgData name="rodrigo antoniaci" userId="7098e09bc143075b" providerId="LiveId" clId="{6232B8F9-24BB-4195-B8AA-90E78A10CB0D}" dt="2020-07-05T20:17:33.161" v="1596" actId="478"/>
          <ac:spMkLst>
            <pc:docMk/>
            <pc:sldMk cId="1117673250" sldId="304"/>
            <ac:spMk id="99" creationId="{39AA714D-87AD-4622-9F72-E2D2CB03E872}"/>
          </ac:spMkLst>
        </pc:spChg>
        <pc:spChg chg="del mod topLvl">
          <ac:chgData name="rodrigo antoniaci" userId="7098e09bc143075b" providerId="LiveId" clId="{6232B8F9-24BB-4195-B8AA-90E78A10CB0D}" dt="2020-07-05T20:17:37.751" v="1599" actId="478"/>
          <ac:spMkLst>
            <pc:docMk/>
            <pc:sldMk cId="1117673250" sldId="304"/>
            <ac:spMk id="100" creationId="{8B995E8C-8B58-4157-AAE5-CC19F9BA48D0}"/>
          </ac:spMkLst>
        </pc:spChg>
        <pc:spChg chg="del mod topLvl">
          <ac:chgData name="rodrigo antoniaci" userId="7098e09bc143075b" providerId="LiveId" clId="{6232B8F9-24BB-4195-B8AA-90E78A10CB0D}" dt="2020-07-05T20:17:20.221" v="1592" actId="478"/>
          <ac:spMkLst>
            <pc:docMk/>
            <pc:sldMk cId="1117673250" sldId="304"/>
            <ac:spMk id="101" creationId="{CE667D5D-B232-4E93-B96C-99D8F50F53FB}"/>
          </ac:spMkLst>
        </pc:spChg>
        <pc:spChg chg="mod topLvl">
          <ac:chgData name="rodrigo antoniaci" userId="7098e09bc143075b" providerId="LiveId" clId="{6232B8F9-24BB-4195-B8AA-90E78A10CB0D}" dt="2020-07-05T20:19:22.490" v="1653" actId="164"/>
          <ac:spMkLst>
            <pc:docMk/>
            <pc:sldMk cId="1117673250" sldId="304"/>
            <ac:spMk id="102" creationId="{537AE7EA-B9CD-4DFA-B046-32E3D5B1EF4A}"/>
          </ac:spMkLst>
        </pc:spChg>
        <pc:spChg chg="del mod topLvl">
          <ac:chgData name="rodrigo antoniaci" userId="7098e09bc143075b" providerId="LiveId" clId="{6232B8F9-24BB-4195-B8AA-90E78A10CB0D}" dt="2020-07-05T20:17:34.951" v="1598" actId="478"/>
          <ac:spMkLst>
            <pc:docMk/>
            <pc:sldMk cId="1117673250" sldId="304"/>
            <ac:spMk id="103" creationId="{80628021-BABA-4F85-A035-2FE8E66FD11D}"/>
          </ac:spMkLst>
        </pc:spChg>
        <pc:spChg chg="mod topLvl">
          <ac:chgData name="rodrigo antoniaci" userId="7098e09bc143075b" providerId="LiveId" clId="{6232B8F9-24BB-4195-B8AA-90E78A10CB0D}" dt="2020-07-05T20:19:22.490" v="1653" actId="164"/>
          <ac:spMkLst>
            <pc:docMk/>
            <pc:sldMk cId="1117673250" sldId="304"/>
            <ac:spMk id="104" creationId="{8053F920-00D7-4095-A07F-2BC564A41377}"/>
          </ac:spMkLst>
        </pc:spChg>
        <pc:spChg chg="del mod topLvl">
          <ac:chgData name="rodrigo antoniaci" userId="7098e09bc143075b" providerId="LiveId" clId="{6232B8F9-24BB-4195-B8AA-90E78A10CB0D}" dt="2020-07-05T20:17:33.961" v="1597" actId="478"/>
          <ac:spMkLst>
            <pc:docMk/>
            <pc:sldMk cId="1117673250" sldId="304"/>
            <ac:spMk id="105" creationId="{E2E4E7C2-7923-4D5F-B81D-76CFF584AA1B}"/>
          </ac:spMkLst>
        </pc:spChg>
        <pc:spChg chg="add mod">
          <ac:chgData name="rodrigo antoniaci" userId="7098e09bc143075b" providerId="LiveId" clId="{6232B8F9-24BB-4195-B8AA-90E78A10CB0D}" dt="2020-07-05T20:25:31.307" v="1734" actId="164"/>
          <ac:spMkLst>
            <pc:docMk/>
            <pc:sldMk cId="1117673250" sldId="304"/>
            <ac:spMk id="110" creationId="{9169C60A-9508-4C45-AF7E-5DCED2C14756}"/>
          </ac:spMkLst>
        </pc:spChg>
        <pc:spChg chg="add mod">
          <ac:chgData name="rodrigo antoniaci" userId="7098e09bc143075b" providerId="LiveId" clId="{6232B8F9-24BB-4195-B8AA-90E78A10CB0D}" dt="2020-07-05T20:25:31.307" v="1734" actId="164"/>
          <ac:spMkLst>
            <pc:docMk/>
            <pc:sldMk cId="1117673250" sldId="304"/>
            <ac:spMk id="111" creationId="{A5705FED-43A4-4A89-ABCA-10D5F2B2F564}"/>
          </ac:spMkLst>
        </pc:spChg>
        <pc:spChg chg="add mod">
          <ac:chgData name="rodrigo antoniaci" userId="7098e09bc143075b" providerId="LiveId" clId="{6232B8F9-24BB-4195-B8AA-90E78A10CB0D}" dt="2020-07-05T20:27:46.186" v="1737" actId="20577"/>
          <ac:spMkLst>
            <pc:docMk/>
            <pc:sldMk cId="1117673250" sldId="304"/>
            <ac:spMk id="112" creationId="{779393ED-204D-4BA4-9EDE-B20BEF5EC555}"/>
          </ac:spMkLst>
        </pc:spChg>
        <pc:spChg chg="mod">
          <ac:chgData name="rodrigo antoniaci" userId="7098e09bc143075b" providerId="LiveId" clId="{6232B8F9-24BB-4195-B8AA-90E78A10CB0D}" dt="2020-07-05T21:41:53.174" v="2096" actId="20577"/>
          <ac:spMkLst>
            <pc:docMk/>
            <pc:sldMk cId="1117673250" sldId="304"/>
            <ac:spMk id="4544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05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06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08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0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1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4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5" creationId="{00000000-0000-0000-0000-000000000000}"/>
          </ac:spMkLst>
        </pc:spChg>
        <pc:spChg chg="del">
          <ac:chgData name="rodrigo antoniaci" userId="7098e09bc143075b" providerId="LiveId" clId="{6232B8F9-24BB-4195-B8AA-90E78A10CB0D}" dt="2020-07-05T20:16:11.451" v="1571" actId="478"/>
          <ac:spMkLst>
            <pc:docMk/>
            <pc:sldMk cId="1117673250" sldId="304"/>
            <ac:spMk id="4616" creationId="{00000000-0000-0000-0000-000000000000}"/>
          </ac:spMkLst>
        </pc:spChg>
        <pc:grpChg chg="add del mod">
          <ac:chgData name="rodrigo antoniaci" userId="7098e09bc143075b" providerId="LiveId" clId="{6232B8F9-24BB-4195-B8AA-90E78A10CB0D}" dt="2020-07-05T20:19:01.521" v="1646" actId="165"/>
          <ac:grpSpMkLst>
            <pc:docMk/>
            <pc:sldMk cId="1117673250" sldId="304"/>
            <ac:grpSpMk id="2" creationId="{FDAA12E5-A515-45E0-B879-F6A60EF14B02}"/>
          </ac:grpSpMkLst>
        </pc:grpChg>
        <pc:grpChg chg="add mod">
          <ac:chgData name="rodrigo antoniaci" userId="7098e09bc143075b" providerId="LiveId" clId="{6232B8F9-24BB-4195-B8AA-90E78A10CB0D}" dt="2020-07-05T20:25:31.307" v="1734" actId="164"/>
          <ac:grpSpMkLst>
            <pc:docMk/>
            <pc:sldMk cId="1117673250" sldId="304"/>
            <ac:grpSpMk id="3" creationId="{EF36BB64-625D-44AE-8B28-D8A18D4B9B6A}"/>
          </ac:grpSpMkLst>
        </pc:grpChg>
        <pc:grpChg chg="add mod">
          <ac:chgData name="rodrigo antoniaci" userId="7098e09bc143075b" providerId="LiveId" clId="{6232B8F9-24BB-4195-B8AA-90E78A10CB0D}" dt="2020-07-05T20:25:38.546" v="1735" actId="1076"/>
          <ac:grpSpMkLst>
            <pc:docMk/>
            <pc:sldMk cId="1117673250" sldId="304"/>
            <ac:grpSpMk id="6" creationId="{3D5F2B7A-ACDD-4AE0-817D-B0F6E1FA04D7}"/>
          </ac:grpSpMkLst>
        </pc:grpChg>
        <pc:grpChg chg="add del mod">
          <ac:chgData name="rodrigo antoniaci" userId="7098e09bc143075b" providerId="LiveId" clId="{6232B8F9-24BB-4195-B8AA-90E78A10CB0D}" dt="2020-07-05T20:16:22.750" v="1577" actId="165"/>
          <ac:grpSpMkLst>
            <pc:docMk/>
            <pc:sldMk cId="1117673250" sldId="304"/>
            <ac:grpSpMk id="76" creationId="{0DC6BD84-4757-441D-81B9-AAEEFE712483}"/>
          </ac:grpSpMkLst>
        </pc:grpChg>
        <pc:grpChg chg="del mod topLvl">
          <ac:chgData name="rodrigo antoniaci" userId="7098e09bc143075b" providerId="LiveId" clId="{6232B8F9-24BB-4195-B8AA-90E78A10CB0D}" dt="2020-07-05T20:16:37.330" v="1581" actId="478"/>
          <ac:grpSpMkLst>
            <pc:docMk/>
            <pc:sldMk cId="1117673250" sldId="304"/>
            <ac:grpSpMk id="78" creationId="{06B54576-CEF7-4367-B61F-E69686E19EE9}"/>
          </ac:grpSpMkLst>
        </pc:grpChg>
        <pc:grpChg chg="del mod topLvl">
          <ac:chgData name="rodrigo antoniaci" userId="7098e09bc143075b" providerId="LiveId" clId="{6232B8F9-24BB-4195-B8AA-90E78A10CB0D}" dt="2020-07-05T20:16:41.201" v="1584" actId="478"/>
          <ac:grpSpMkLst>
            <pc:docMk/>
            <pc:sldMk cId="1117673250" sldId="304"/>
            <ac:grpSpMk id="79" creationId="{EB7D452C-9278-4CD4-9260-B7DCE86ECCC7}"/>
          </ac:grpSpMkLst>
        </pc:grpChg>
        <pc:grpChg chg="del mod topLvl">
          <ac:chgData name="rodrigo antoniaci" userId="7098e09bc143075b" providerId="LiveId" clId="{6232B8F9-24BB-4195-B8AA-90E78A10CB0D}" dt="2020-07-05T20:16:40.422" v="1583" actId="478"/>
          <ac:grpSpMkLst>
            <pc:docMk/>
            <pc:sldMk cId="1117673250" sldId="304"/>
            <ac:grpSpMk id="80" creationId="{F751E3F4-668F-42A0-BA35-12B0B3C6C2CA}"/>
          </ac:grpSpMkLst>
        </pc:grpChg>
        <pc:grpChg chg="add del mod topLvl">
          <ac:chgData name="rodrigo antoniaci" userId="7098e09bc143075b" providerId="LiveId" clId="{6232B8F9-24BB-4195-B8AA-90E78A10CB0D}" dt="2020-07-05T20:16:35.960" v="1580" actId="478"/>
          <ac:grpSpMkLst>
            <pc:docMk/>
            <pc:sldMk cId="1117673250" sldId="304"/>
            <ac:grpSpMk id="81" creationId="{B257924D-8CE5-482C-BCCA-6A63D71EA733}"/>
          </ac:grpSpMkLst>
        </pc:grpChg>
        <pc:grpChg chg="del mod topLvl">
          <ac:chgData name="rodrigo antoniaci" userId="7098e09bc143075b" providerId="LiveId" clId="{6232B8F9-24BB-4195-B8AA-90E78A10CB0D}" dt="2020-07-05T20:16:39.441" v="1582" actId="478"/>
          <ac:grpSpMkLst>
            <pc:docMk/>
            <pc:sldMk cId="1117673250" sldId="304"/>
            <ac:grpSpMk id="82" creationId="{8FFD842E-96D1-41FE-9605-C13E2E353C18}"/>
          </ac:grpSpMkLst>
        </pc:grpChg>
        <pc:grpChg chg="add del mod">
          <ac:chgData name="rodrigo antoniaci" userId="7098e09bc143075b" providerId="LiveId" clId="{6232B8F9-24BB-4195-B8AA-90E78A10CB0D}" dt="2020-07-05T20:17:17.404" v="1591" actId="165"/>
          <ac:grpSpMkLst>
            <pc:docMk/>
            <pc:sldMk cId="1117673250" sldId="304"/>
            <ac:grpSpMk id="93" creationId="{05BF28C6-81CF-4472-BD1B-AE2B356415D6}"/>
          </ac:grpSpMkLst>
        </pc:grpChg>
        <pc:grpChg chg="del mod topLvl">
          <ac:chgData name="rodrigo antoniaci" userId="7098e09bc143075b" providerId="LiveId" clId="{6232B8F9-24BB-4195-B8AA-90E78A10CB0D}" dt="2020-07-05T20:17:27.915" v="1594" actId="165"/>
          <ac:grpSpMkLst>
            <pc:docMk/>
            <pc:sldMk cId="1117673250" sldId="304"/>
            <ac:grpSpMk id="94" creationId="{5BB52D4F-82D1-4CB7-8230-7BD3A5B0B2C7}"/>
          </ac:grpSpMkLst>
        </pc:grpChg>
        <pc:grpChg chg="del mod topLvl">
          <ac:chgData name="rodrigo antoniaci" userId="7098e09bc143075b" providerId="LiveId" clId="{6232B8F9-24BB-4195-B8AA-90E78A10CB0D}" dt="2020-07-05T20:17:31.230" v="1595" actId="165"/>
          <ac:grpSpMkLst>
            <pc:docMk/>
            <pc:sldMk cId="1117673250" sldId="304"/>
            <ac:grpSpMk id="95" creationId="{186540CE-2CFF-4A77-8108-7A9D751A7E3E}"/>
          </ac:grpSpMkLst>
        </pc:grpChg>
        <pc:grpChg chg="del mod topLvl">
          <ac:chgData name="rodrigo antoniaci" userId="7098e09bc143075b" providerId="LiveId" clId="{6232B8F9-24BB-4195-B8AA-90E78A10CB0D}" dt="2020-07-05T20:17:20.221" v="1592" actId="478"/>
          <ac:grpSpMkLst>
            <pc:docMk/>
            <pc:sldMk cId="1117673250" sldId="304"/>
            <ac:grpSpMk id="96" creationId="{979AA59D-5079-4F50-9773-CCDFDEFB959D}"/>
          </ac:grpSpMkLst>
        </pc:grpChg>
        <pc:grpChg chg="del mod topLvl">
          <ac:chgData name="rodrigo antoniaci" userId="7098e09bc143075b" providerId="LiveId" clId="{6232B8F9-24BB-4195-B8AA-90E78A10CB0D}" dt="2020-07-05T20:17:24.471" v="1593" actId="165"/>
          <ac:grpSpMkLst>
            <pc:docMk/>
            <pc:sldMk cId="1117673250" sldId="304"/>
            <ac:grpSpMk id="97" creationId="{91091AD9-B981-4252-BA4A-1E7187954AF7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55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72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78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0:16:11.451" v="1571" actId="478"/>
          <ac:grpSpMkLst>
            <pc:docMk/>
            <pc:sldMk cId="1117673250" sldId="304"/>
            <ac:grpSpMk id="4595" creationId="{00000000-0000-0000-0000-000000000000}"/>
          </ac:grpSpMkLst>
        </pc:grpChg>
        <pc:cxnChg chg="del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543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07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09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12" creationId="{00000000-0000-0000-0000-000000000000}"/>
          </ac:cxnSpMkLst>
        </pc:cxnChg>
        <pc:cxnChg chg="del mod">
          <ac:chgData name="rodrigo antoniaci" userId="7098e09bc143075b" providerId="LiveId" clId="{6232B8F9-24BB-4195-B8AA-90E78A10CB0D}" dt="2020-07-05T20:16:11.451" v="1571" actId="478"/>
          <ac:cxnSpMkLst>
            <pc:docMk/>
            <pc:sldMk cId="1117673250" sldId="304"/>
            <ac:cxnSpMk id="4613" creationId="{00000000-0000-0000-0000-000000000000}"/>
          </ac:cxnSpMkLst>
        </pc:cxnChg>
      </pc:sldChg>
      <pc:sldChg chg="new del">
        <pc:chgData name="rodrigo antoniaci" userId="7098e09bc143075b" providerId="LiveId" clId="{6232B8F9-24BB-4195-B8AA-90E78A10CB0D}" dt="2020-07-05T19:56:42.149" v="1246" actId="47"/>
        <pc:sldMkLst>
          <pc:docMk/>
          <pc:sldMk cId="2716019143" sldId="304"/>
        </pc:sldMkLst>
      </pc:sldChg>
      <pc:sldChg chg="addSp delSp modSp add mod">
        <pc:chgData name="rodrigo antoniaci" userId="7098e09bc143075b" providerId="LiveId" clId="{6232B8F9-24BB-4195-B8AA-90E78A10CB0D}" dt="2020-07-05T21:51:25.495" v="2335" actId="1076"/>
        <pc:sldMkLst>
          <pc:docMk/>
          <pc:sldMk cId="2394429578" sldId="305"/>
        </pc:sldMkLst>
        <pc:spChg chg="add del mod">
          <ac:chgData name="rodrigo antoniaci" userId="7098e09bc143075b" providerId="LiveId" clId="{6232B8F9-24BB-4195-B8AA-90E78A10CB0D}" dt="2020-07-05T21:50:17.864" v="2329" actId="1076"/>
          <ac:spMkLst>
            <pc:docMk/>
            <pc:sldMk cId="2394429578" sldId="305"/>
            <ac:spMk id="3" creationId="{95BC897F-61DF-4754-9B92-81961AE8F93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3" creationId="{9636E608-A5B6-40F7-A64D-91E372EAA0EF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4" creationId="{50146CB8-5DD6-4780-B787-8509DA750672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5" creationId="{A224898E-F70B-4446-9825-96B0E699A8CE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6" creationId="{A75852A2-BF6F-47D4-8B45-377201F95925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7" creationId="{2FF0A0BD-1339-4ACC-8698-F9BA15387B6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8" creationId="{4816B35E-28C4-44BD-990A-691FCFBBCF25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59" creationId="{6790ECA4-2D12-4631-8AC4-4F4405305D94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0" creationId="{81C99552-5005-4782-81D5-7DDE5D9CBE2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1" creationId="{CD792E33-2ECA-474B-B5C6-95112208A316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2" creationId="{E45A7814-A365-4F35-95CD-B1AD64B2106E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3" creationId="{83FB3D71-0384-45F7-AA0D-83441288AF71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4" creationId="{684C6463-7F94-465A-9104-D2AA0318C17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5" creationId="{4EDE7507-AAC5-4201-BCD2-1CC1E3B6F020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6" creationId="{6B560F68-CA64-4EC1-BD7A-BAC4289DCE1D}"/>
          </ac:spMkLst>
        </pc:spChg>
        <pc:spChg chg="mod">
          <ac:chgData name="rodrigo antoniaci" userId="7098e09bc143075b" providerId="LiveId" clId="{6232B8F9-24BB-4195-B8AA-90E78A10CB0D}" dt="2020-07-05T21:51:14.155" v="2330"/>
          <ac:spMkLst>
            <pc:docMk/>
            <pc:sldMk cId="2394429578" sldId="305"/>
            <ac:spMk id="67" creationId="{16BC8C06-5268-4205-8559-D14F7F8FC8D4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69" creationId="{8F36DC9D-0891-48B4-8D34-A01C6D77E190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0" creationId="{E648678C-782F-4179-B1D6-AB4A02E88507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1" creationId="{265BC0C3-35E1-496C-B79B-6706C44807A3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2" creationId="{BEF1BDF5-EF1B-490A-9EA3-5A44CDFB663F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3" creationId="{2B42A3CC-558E-4F58-8581-1A559698FCF5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4" creationId="{69814B09-81FB-4BFE-A674-DED7CB4C9093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5" creationId="{CBAFB5BC-4B2C-440D-BEBE-7033C2FFD9F2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6" creationId="{FF938457-75D8-48B6-BF3C-C6AB19C8DD8A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7" creationId="{691E2414-ADBF-49F1-8E75-A9D7B151E0D8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8" creationId="{B078631A-002C-46A8-A553-7B398AD3EF52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79" creationId="{FC3CE6D0-B271-41C6-B519-70926EE5EA2C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0" creationId="{440847E0-CA01-47D4-9F3B-3E42377EA9A0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1" creationId="{9E62DC82-5140-4709-AA4E-53517E19591B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2" creationId="{46782CDD-8CF9-48C1-9EC2-2DB30CC2393F}"/>
          </ac:spMkLst>
        </pc:spChg>
        <pc:spChg chg="mod">
          <ac:chgData name="rodrigo antoniaci" userId="7098e09bc143075b" providerId="LiveId" clId="{6232B8F9-24BB-4195-B8AA-90E78A10CB0D}" dt="2020-07-05T21:51:20.411" v="2333"/>
          <ac:spMkLst>
            <pc:docMk/>
            <pc:sldMk cId="2394429578" sldId="305"/>
            <ac:spMk id="83" creationId="{FD9E7422-1DD6-4F7E-A5D2-2C9D451DDED9}"/>
          </ac:spMkLst>
        </pc:spChg>
        <pc:spChg chg="mod">
          <ac:chgData name="rodrigo antoniaci" userId="7098e09bc143075b" providerId="LiveId" clId="{6232B8F9-24BB-4195-B8AA-90E78A10CB0D}" dt="2020-07-05T21:48:56.529" v="2323" actId="20577"/>
          <ac:spMkLst>
            <pc:docMk/>
            <pc:sldMk cId="2394429578" sldId="305"/>
            <ac:spMk id="4621" creationId="{00000000-0000-0000-0000-000000000000}"/>
          </ac:spMkLst>
        </pc:spChg>
        <pc:spChg chg="del mod">
          <ac:chgData name="rodrigo antoniaci" userId="7098e09bc143075b" providerId="LiveId" clId="{6232B8F9-24BB-4195-B8AA-90E78A10CB0D}" dt="2020-07-05T21:47:32.039" v="2196" actId="478"/>
          <ac:spMkLst>
            <pc:docMk/>
            <pc:sldMk cId="2394429578" sldId="305"/>
            <ac:spMk id="4622" creationId="{00000000-0000-0000-0000-000000000000}"/>
          </ac:spMkLst>
        </pc:spChg>
        <pc:grpChg chg="add mod">
          <ac:chgData name="rodrigo antoniaci" userId="7098e09bc143075b" providerId="LiveId" clId="{6232B8F9-24BB-4195-B8AA-90E78A10CB0D}" dt="2020-07-05T21:51:25.495" v="2335" actId="1076"/>
          <ac:grpSpMkLst>
            <pc:docMk/>
            <pc:sldMk cId="2394429578" sldId="305"/>
            <ac:grpSpMk id="52" creationId="{F7BF26F1-AA99-4326-8227-25E81AD450B5}"/>
          </ac:grpSpMkLst>
        </pc:grpChg>
        <pc:grpChg chg="add mod">
          <ac:chgData name="rodrigo antoniaci" userId="7098e09bc143075b" providerId="LiveId" clId="{6232B8F9-24BB-4195-B8AA-90E78A10CB0D}" dt="2020-07-05T21:51:23.004" v="2334" actId="1076"/>
          <ac:grpSpMkLst>
            <pc:docMk/>
            <pc:sldMk cId="2394429578" sldId="305"/>
            <ac:grpSpMk id="68" creationId="{349224EE-404C-45BB-B72F-B0631ABD2AF8}"/>
          </ac:grpSpMkLst>
        </pc:grpChg>
        <pc:grpChg chg="del">
          <ac:chgData name="rodrigo antoniaci" userId="7098e09bc143075b" providerId="LiveId" clId="{6232B8F9-24BB-4195-B8AA-90E78A10CB0D}" dt="2020-07-05T21:46:51.018" v="2161" actId="478"/>
          <ac:grpSpMkLst>
            <pc:docMk/>
            <pc:sldMk cId="2394429578" sldId="305"/>
            <ac:grpSpMk id="4624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46:51.018" v="2161" actId="478"/>
          <ac:grpSpMkLst>
            <pc:docMk/>
            <pc:sldMk cId="2394429578" sldId="305"/>
            <ac:grpSpMk id="4646" creationId="{00000000-0000-0000-0000-000000000000}"/>
          </ac:grpSpMkLst>
        </pc:grpChg>
        <pc:grpChg chg="del">
          <ac:chgData name="rodrigo antoniaci" userId="7098e09bc143075b" providerId="LiveId" clId="{6232B8F9-24BB-4195-B8AA-90E78A10CB0D}" dt="2020-07-05T21:46:51.018" v="2161" actId="478"/>
          <ac:grpSpMkLst>
            <pc:docMk/>
            <pc:sldMk cId="2394429578" sldId="305"/>
            <ac:grpSpMk id="4652" creationId="{00000000-0000-0000-0000-000000000000}"/>
          </ac:grpSpMkLst>
        </pc:grpChg>
      </pc:sldChg>
      <pc:sldChg chg="addSp delSp modSp new del mod modClrScheme chgLayout">
        <pc:chgData name="rodrigo antoniaci" userId="7098e09bc143075b" providerId="LiveId" clId="{6232B8F9-24BB-4195-B8AA-90E78A10CB0D}" dt="2020-07-05T21:41:17.253" v="2067" actId="47"/>
        <pc:sldMkLst>
          <pc:docMk/>
          <pc:sldMk cId="100002286" sldId="306"/>
        </pc:sldMkLst>
        <pc:spChg chg="del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2" creationId="{3EE79276-F9C4-48D8-B1E4-CFB3920671AA}"/>
          </ac:spMkLst>
        </pc:spChg>
        <pc:spChg chg="del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3" creationId="{A20058F8-057E-4D09-9043-1DAF23916347}"/>
          </ac:spMkLst>
        </pc:spChg>
        <pc:spChg chg="del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4" creationId="{367E0277-E9B9-4DB4-9F43-5D796C70E220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5" creationId="{6130724F-7609-4B00-8756-15C69373BD5A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6" creationId="{98647A06-5A8D-4E86-9F1A-B07D50589C66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7" creationId="{8A63703A-041A-4404-9789-1F024D4B19FB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8" creationId="{803814AD-BC8F-4D6A-867E-99456349B8AB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9" creationId="{FD27FED4-0B8E-431E-8483-4F6A9EBBE503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0" creationId="{3E69814B-A075-4B7C-8A34-42F6EE48BF8A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1" creationId="{9C5500B9-212A-4E64-A48C-7B70D53F12F6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2" creationId="{7C77594C-5A9F-49B8-A868-F87C22207364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3" creationId="{861CDF8A-77C4-413A-B125-90D79A386EBF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4" creationId="{8B71997C-9718-4CCC-8C44-31C83C33FFFE}"/>
          </ac:spMkLst>
        </pc:spChg>
        <pc:spChg chg="add mod ord">
          <ac:chgData name="rodrigo antoniaci" userId="7098e09bc143075b" providerId="LiveId" clId="{6232B8F9-24BB-4195-B8AA-90E78A10CB0D}" dt="2020-07-05T21:23:06.530" v="1996" actId="700"/>
          <ac:spMkLst>
            <pc:docMk/>
            <pc:sldMk cId="100002286" sldId="306"/>
            <ac:spMk id="15" creationId="{E9CFE2F5-7092-482C-9646-3124181686E1}"/>
          </ac:spMkLst>
        </pc:spChg>
      </pc:sldChg>
      <pc:sldChg chg="new del">
        <pc:chgData name="rodrigo antoniaci" userId="7098e09bc143075b" providerId="LiveId" clId="{6232B8F9-24BB-4195-B8AA-90E78A10CB0D}" dt="2020-07-05T21:13:45.775" v="1939" actId="47"/>
        <pc:sldMkLst>
          <pc:docMk/>
          <pc:sldMk cId="1268212065" sldId="306"/>
        </pc:sldMkLst>
      </pc:sldChg>
      <pc:sldChg chg="addSp delSp modSp new del mod modClrScheme chgLayout">
        <pc:chgData name="rodrigo antoniaci" userId="7098e09bc143075b" providerId="LiveId" clId="{6232B8F9-24BB-4195-B8AA-90E78A10CB0D}" dt="2020-07-05T21:11:23.049" v="1936" actId="47"/>
        <pc:sldMkLst>
          <pc:docMk/>
          <pc:sldMk cId="2834614950" sldId="306"/>
        </pc:sldMkLst>
        <pc:spChg chg="del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2" creationId="{7ACB9C7A-9C79-47D5-9473-61F5D447AF9C}"/>
          </ac:spMkLst>
        </pc:spChg>
        <pc:spChg chg="del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3" creationId="{7CDAFE9A-7351-4CCD-B5A6-53359E72716C}"/>
          </ac:spMkLst>
        </pc:spChg>
        <pc:spChg chg="del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4" creationId="{5CD87CFD-8A40-47AF-8D88-648C16B631FC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5" creationId="{6937EDC1-BD28-4C2A-B1DA-E2E62A64AC34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6" creationId="{857592FC-73EA-4085-A231-B7654678C777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7" creationId="{186BC6F1-E7F1-41B0-8DA2-25B4764C7B54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8" creationId="{98919071-19C8-49D3-85FD-4B38AA78691A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9" creationId="{A4DC71CB-8181-42F3-8207-E466C4E077D5}"/>
          </ac:spMkLst>
        </pc:spChg>
        <pc:spChg chg="add del mod ord">
          <ac:chgData name="rodrigo antoniaci" userId="7098e09bc143075b" providerId="LiveId" clId="{6232B8F9-24BB-4195-B8AA-90E78A10CB0D}" dt="2020-07-05T21:09:15.536" v="1902" actId="478"/>
          <ac:spMkLst>
            <pc:docMk/>
            <pc:sldMk cId="2834614950" sldId="306"/>
            <ac:spMk id="10" creationId="{97B3CD77-40ED-476C-8D35-75E29667ABA0}"/>
          </ac:spMkLst>
        </pc:spChg>
        <pc:spChg chg="add del mod ord">
          <ac:chgData name="rodrigo antoniaci" userId="7098e09bc143075b" providerId="LiveId" clId="{6232B8F9-24BB-4195-B8AA-90E78A10CB0D}" dt="2020-07-05T21:09:15.536" v="1902" actId="478"/>
          <ac:spMkLst>
            <pc:docMk/>
            <pc:sldMk cId="2834614950" sldId="306"/>
            <ac:spMk id="11" creationId="{F246F05F-F142-4CEE-9D61-11CBC151EAA9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2" creationId="{853AFDE7-18C3-4C0C-9218-6B6DECE7D7BB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3" creationId="{C354D5A9-C092-4890-80DB-09B3CDB4DA76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4" creationId="{551C04AB-09D0-4CA5-8ED8-F79FEB03D156}"/>
          </ac:spMkLst>
        </pc:spChg>
        <pc:spChg chg="add mod ord">
          <ac:chgData name="rodrigo antoniaci" userId="7098e09bc143075b" providerId="LiveId" clId="{6232B8F9-24BB-4195-B8AA-90E78A10CB0D}" dt="2020-07-05T21:09:07.585" v="1901" actId="700"/>
          <ac:spMkLst>
            <pc:docMk/>
            <pc:sldMk cId="2834614950" sldId="306"/>
            <ac:spMk id="15" creationId="{580A487A-F0F4-4C93-B3FB-1F7DB17B9B76}"/>
          </ac:spMkLst>
        </pc:spChg>
      </pc:sldChg>
      <pc:sldChg chg="addSp delSp modSp new del mod modClrScheme chgLayout">
        <pc:chgData name="rodrigo antoniaci" userId="7098e09bc143075b" providerId="LiveId" clId="{6232B8F9-24BB-4195-B8AA-90E78A10CB0D}" dt="2020-07-05T20:39:44.322" v="1809" actId="2696"/>
        <pc:sldMkLst>
          <pc:docMk/>
          <pc:sldMk cId="3258035475" sldId="306"/>
        </pc:sldMkLst>
        <pc:spChg chg="del mod ord">
          <ac:chgData name="rodrigo antoniaci" userId="7098e09bc143075b" providerId="LiveId" clId="{6232B8F9-24BB-4195-B8AA-90E78A10CB0D}" dt="2020-07-05T20:30:58.680" v="1740" actId="700"/>
          <ac:spMkLst>
            <pc:docMk/>
            <pc:sldMk cId="3258035475" sldId="306"/>
            <ac:spMk id="2" creationId="{99C472DB-DF7C-463B-8729-A9C95C06AB8F}"/>
          </ac:spMkLst>
        </pc:spChg>
        <pc:spChg chg="del">
          <ac:chgData name="rodrigo antoniaci" userId="7098e09bc143075b" providerId="LiveId" clId="{6232B8F9-24BB-4195-B8AA-90E78A10CB0D}" dt="2020-07-05T20:30:58.680" v="1740" actId="700"/>
          <ac:spMkLst>
            <pc:docMk/>
            <pc:sldMk cId="3258035475" sldId="306"/>
            <ac:spMk id="3" creationId="{529DF65B-010E-4B6E-9207-B1F149F74EE9}"/>
          </ac:spMkLst>
        </pc:spChg>
        <pc:spChg chg="del">
          <ac:chgData name="rodrigo antoniaci" userId="7098e09bc143075b" providerId="LiveId" clId="{6232B8F9-24BB-4195-B8AA-90E78A10CB0D}" dt="2020-07-05T20:30:58.680" v="1740" actId="700"/>
          <ac:spMkLst>
            <pc:docMk/>
            <pc:sldMk cId="3258035475" sldId="306"/>
            <ac:spMk id="4" creationId="{3AED5EE4-320E-408E-8D3D-4D04668F797D}"/>
          </ac:spMkLst>
        </pc:spChg>
        <pc:spChg chg="add del mod ord">
          <ac:chgData name="rodrigo antoniaci" userId="7098e09bc143075b" providerId="LiveId" clId="{6232B8F9-24BB-4195-B8AA-90E78A10CB0D}" dt="2020-07-05T20:36:11.156" v="1807" actId="478"/>
          <ac:spMkLst>
            <pc:docMk/>
            <pc:sldMk cId="3258035475" sldId="306"/>
            <ac:spMk id="5" creationId="{369FBCE3-ABD6-45C6-BE6F-8BD3FE19684B}"/>
          </ac:spMkLst>
        </pc:spChg>
        <pc:spChg chg="add del mod">
          <ac:chgData name="rodrigo antoniaci" userId="7098e09bc143075b" providerId="LiveId" clId="{6232B8F9-24BB-4195-B8AA-90E78A10CB0D}" dt="2020-07-05T20:31:08.484" v="1745"/>
          <ac:spMkLst>
            <pc:docMk/>
            <pc:sldMk cId="3258035475" sldId="306"/>
            <ac:spMk id="7" creationId="{17ECF9CB-2A7B-4356-ACBA-75E4FCB6DB82}"/>
          </ac:spMkLst>
        </pc:spChg>
        <pc:spChg chg="add mod topLvl">
          <ac:chgData name="rodrigo antoniaci" userId="7098e09bc143075b" providerId="LiveId" clId="{6232B8F9-24BB-4195-B8AA-90E78A10CB0D}" dt="2020-07-05T20:35:49.349" v="1805" actId="164"/>
          <ac:spMkLst>
            <pc:docMk/>
            <pc:sldMk cId="3258035475" sldId="306"/>
            <ac:spMk id="8" creationId="{DAE82C3A-A8B8-4F2E-A750-1C8F10DCD709}"/>
          </ac:spMkLst>
        </pc:spChg>
        <pc:spChg chg="add mod topLvl">
          <ac:chgData name="rodrigo antoniaci" userId="7098e09bc143075b" providerId="LiveId" clId="{6232B8F9-24BB-4195-B8AA-90E78A10CB0D}" dt="2020-07-05T20:35:49.349" v="1805" actId="164"/>
          <ac:spMkLst>
            <pc:docMk/>
            <pc:sldMk cId="3258035475" sldId="306"/>
            <ac:spMk id="9" creationId="{050483D7-2507-4D0A-AFE4-20ED404CAF0E}"/>
          </ac:spMkLst>
        </pc:spChg>
        <pc:spChg chg="add del mod">
          <ac:chgData name="rodrigo antoniaci" userId="7098e09bc143075b" providerId="LiveId" clId="{6232B8F9-24BB-4195-B8AA-90E78A10CB0D}" dt="2020-07-05T20:34:08.941" v="1784" actId="478"/>
          <ac:spMkLst>
            <pc:docMk/>
            <pc:sldMk cId="3258035475" sldId="306"/>
            <ac:spMk id="10" creationId="{F9E144BD-4884-421C-88EC-F64182A6D2A1}"/>
          </ac:spMkLst>
        </pc:spChg>
        <pc:spChg chg="add mod">
          <ac:chgData name="rodrigo antoniaci" userId="7098e09bc143075b" providerId="LiveId" clId="{6232B8F9-24BB-4195-B8AA-90E78A10CB0D}" dt="2020-07-05T20:35:49.349" v="1805" actId="164"/>
          <ac:spMkLst>
            <pc:docMk/>
            <pc:sldMk cId="3258035475" sldId="306"/>
            <ac:spMk id="11" creationId="{F1537BE6-1894-410D-B4E9-CA1CC4FCB341}"/>
          </ac:spMkLst>
        </pc:spChg>
        <pc:grpChg chg="add del mod">
          <ac:chgData name="rodrigo antoniaci" userId="7098e09bc143075b" providerId="LiveId" clId="{6232B8F9-24BB-4195-B8AA-90E78A10CB0D}" dt="2020-07-05T20:35:21.099" v="1798" actId="165"/>
          <ac:grpSpMkLst>
            <pc:docMk/>
            <pc:sldMk cId="3258035475" sldId="306"/>
            <ac:grpSpMk id="12" creationId="{46F08E5F-81A2-478E-97A4-1C69A9394880}"/>
          </ac:grpSpMkLst>
        </pc:grpChg>
        <pc:grpChg chg="add mod">
          <ac:chgData name="rodrigo antoniaci" userId="7098e09bc143075b" providerId="LiveId" clId="{6232B8F9-24BB-4195-B8AA-90E78A10CB0D}" dt="2020-07-05T20:36:21.033" v="1808" actId="1076"/>
          <ac:grpSpMkLst>
            <pc:docMk/>
            <pc:sldMk cId="3258035475" sldId="306"/>
            <ac:grpSpMk id="13" creationId="{888F4CEB-AE39-4E55-8A09-1CEFCEF7A973}"/>
          </ac:grpSpMkLst>
        </pc:grpChg>
      </pc:sldChg>
      <pc:sldChg chg="add del">
        <pc:chgData name="rodrigo antoniaci" userId="7098e09bc143075b" providerId="LiveId" clId="{6232B8F9-24BB-4195-B8AA-90E78A10CB0D}" dt="2020-07-05T21:18:41.592" v="1940" actId="47"/>
        <pc:sldMkLst>
          <pc:docMk/>
          <pc:sldMk cId="1343611407" sldId="307"/>
        </pc:sldMkLst>
      </pc:sldChg>
      <pc:sldChg chg="new del">
        <pc:chgData name="rodrigo antoniaci" userId="7098e09bc143075b" providerId="LiveId" clId="{6232B8F9-24BB-4195-B8AA-90E78A10CB0D}" dt="2020-07-05T21:09:57.605" v="1904" actId="47"/>
        <pc:sldMkLst>
          <pc:docMk/>
          <pc:sldMk cId="1907437001" sldId="307"/>
        </pc:sldMkLst>
      </pc:sldChg>
      <pc:sldChg chg="addSp delSp modSp add del mod">
        <pc:chgData name="rodrigo antoniaci" userId="7098e09bc143075b" providerId="LiveId" clId="{6232B8F9-24BB-4195-B8AA-90E78A10CB0D}" dt="2020-07-05T21:41:55.628" v="2097" actId="47"/>
        <pc:sldMkLst>
          <pc:docMk/>
          <pc:sldMk cId="3186294339" sldId="307"/>
        </pc:sldMkLst>
        <pc:picChg chg="add del mod">
          <ac:chgData name="rodrigo antoniaci" userId="7098e09bc143075b" providerId="LiveId" clId="{6232B8F9-24BB-4195-B8AA-90E78A10CB0D}" dt="2020-07-05T21:41:21.727" v="2069" actId="21"/>
          <ac:picMkLst>
            <pc:docMk/>
            <pc:sldMk cId="3186294339" sldId="307"/>
            <ac:picMk id="3" creationId="{8286D362-4D6B-4622-8F16-7DE3CA623DF9}"/>
          </ac:picMkLst>
        </pc:picChg>
      </pc:sldChg>
      <pc:sldChg chg="addSp delSp modSp add del mod">
        <pc:chgData name="rodrigo antoniaci" userId="7098e09bc143075b" providerId="LiveId" clId="{6232B8F9-24BB-4195-B8AA-90E78A10CB0D}" dt="2020-07-05T22:02:31.580" v="2481" actId="47"/>
        <pc:sldMkLst>
          <pc:docMk/>
          <pc:sldMk cId="2261241917" sldId="308"/>
        </pc:sldMkLst>
        <pc:spChg chg="mod">
          <ac:chgData name="rodrigo antoniaci" userId="7098e09bc143075b" providerId="LiveId" clId="{6232B8F9-24BB-4195-B8AA-90E78A10CB0D}" dt="2020-07-05T21:46:20.383" v="2159" actId="1076"/>
          <ac:spMkLst>
            <pc:docMk/>
            <pc:sldMk cId="2261241917" sldId="308"/>
            <ac:spMk id="3079" creationId="{00000000-0000-0000-0000-000000000000}"/>
          </ac:spMkLst>
        </pc:spChg>
        <pc:spChg chg="mod">
          <ac:chgData name="rodrigo antoniaci" userId="7098e09bc143075b" providerId="LiveId" clId="{6232B8F9-24BB-4195-B8AA-90E78A10CB0D}" dt="2020-07-05T21:41:41.383" v="2080" actId="20577"/>
          <ac:spMkLst>
            <pc:docMk/>
            <pc:sldMk cId="2261241917" sldId="308"/>
            <ac:spMk id="3080" creationId="{00000000-0000-0000-0000-000000000000}"/>
          </ac:spMkLst>
        </pc:spChg>
        <pc:grpChg chg="del">
          <ac:chgData name="rodrigo antoniaci" userId="7098e09bc143075b" providerId="LiveId" clId="{6232B8F9-24BB-4195-B8AA-90E78A10CB0D}" dt="2020-07-05T21:41:28.050" v="2072" actId="478"/>
          <ac:grpSpMkLst>
            <pc:docMk/>
            <pc:sldMk cId="2261241917" sldId="308"/>
            <ac:grpSpMk id="14" creationId="{4E76AB8B-2FB5-47E5-9FCC-CF4B22A7B373}"/>
          </ac:grpSpMkLst>
        </pc:grpChg>
        <pc:grpChg chg="del">
          <ac:chgData name="rodrigo antoniaci" userId="7098e09bc143075b" providerId="LiveId" clId="{6232B8F9-24BB-4195-B8AA-90E78A10CB0D}" dt="2020-07-05T21:41:26.569" v="2071" actId="478"/>
          <ac:grpSpMkLst>
            <pc:docMk/>
            <pc:sldMk cId="2261241917" sldId="308"/>
            <ac:grpSpMk id="31" creationId="{F5410DAA-DB9A-4852-B1C1-6C3130436679}"/>
          </ac:grpSpMkLst>
        </pc:grpChg>
        <pc:picChg chg="add mod modCrop">
          <ac:chgData name="rodrigo antoniaci" userId="7098e09bc143075b" providerId="LiveId" clId="{6232B8F9-24BB-4195-B8AA-90E78A10CB0D}" dt="2020-07-05T21:59:41.227" v="2444" actId="1076"/>
          <ac:picMkLst>
            <pc:docMk/>
            <pc:sldMk cId="2261241917" sldId="308"/>
            <ac:picMk id="47" creationId="{D960B644-0606-4212-8040-073DC043A15F}"/>
          </ac:picMkLst>
        </pc:picChg>
        <pc:picChg chg="add mod modCrop">
          <ac:chgData name="rodrigo antoniaci" userId="7098e09bc143075b" providerId="LiveId" clId="{6232B8F9-24BB-4195-B8AA-90E78A10CB0D}" dt="2020-07-05T21:59:40.223" v="2443" actId="1076"/>
          <ac:picMkLst>
            <pc:docMk/>
            <pc:sldMk cId="2261241917" sldId="308"/>
            <ac:picMk id="48" creationId="{4922F249-F6D5-4F84-BAFD-34C5EDC975E6}"/>
          </ac:picMkLst>
        </pc:picChg>
        <pc:picChg chg="add mod modCrop">
          <ac:chgData name="rodrigo antoniaci" userId="7098e09bc143075b" providerId="LiveId" clId="{6232B8F9-24BB-4195-B8AA-90E78A10CB0D}" dt="2020-07-05T21:59:39.110" v="2442" actId="1076"/>
          <ac:picMkLst>
            <pc:docMk/>
            <pc:sldMk cId="2261241917" sldId="308"/>
            <ac:picMk id="49" creationId="{6B75644C-A15F-4801-8B76-B9A1DB374ABC}"/>
          </ac:picMkLst>
        </pc:picChg>
      </pc:sldChg>
      <pc:sldMasterChg chg="delSldLayout">
        <pc:chgData name="rodrigo antoniaci" userId="7098e09bc143075b" providerId="LiveId" clId="{6232B8F9-24BB-4195-B8AA-90E78A10CB0D}" dt="2020-07-05T21:46:29.621" v="2160" actId="47"/>
        <pc:sldMasterMkLst>
          <pc:docMk/>
          <pc:sldMasterMk cId="0" sldId="2147483672"/>
        </pc:sldMasterMkLst>
        <pc:sldLayoutChg chg="del">
          <pc:chgData name="rodrigo antoniaci" userId="7098e09bc143075b" providerId="LiveId" clId="{6232B8F9-24BB-4195-B8AA-90E78A10CB0D}" dt="2020-07-05T21:10:01.968" v="1906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rodrigo antoniaci" userId="7098e09bc143075b" providerId="LiveId" clId="{6232B8F9-24BB-4195-B8AA-90E78A10CB0D}" dt="2020-07-05T21:10:18.458" v="1907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rodrigo antoniaci" userId="7098e09bc143075b" providerId="LiveId" clId="{6232B8F9-24BB-4195-B8AA-90E78A10CB0D}" dt="2020-07-05T21:46:29.621" v="2160" actId="47"/>
          <pc:sldLayoutMkLst>
            <pc:docMk/>
            <pc:sldMasterMk cId="0" sldId="2147483672"/>
            <pc:sldLayoutMk cId="0" sldId="2147483668"/>
          </pc:sldLayoutMkLst>
        </pc:sldLayoutChg>
      </pc:sldMasterChg>
    </pc:docChg>
  </pc:docChgLst>
  <pc:docChgLst>
    <pc:chgData name="rodrigo antoniaci" userId="7098e09bc143075b" providerId="LiveId" clId="{1F6C91BE-5581-4A49-B077-7FBB25B7BC4B}"/>
    <pc:docChg chg="addSld delSld modSld delMainMaster delSection modSection">
      <pc:chgData name="rodrigo antoniaci" userId="7098e09bc143075b" providerId="LiveId" clId="{1F6C91BE-5581-4A49-B077-7FBB25B7BC4B}" dt="2020-07-28T23:40:45.320" v="15" actId="14100"/>
      <pc:docMkLst>
        <pc:docMk/>
      </pc:docMkLst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79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0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4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5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6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7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8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89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0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1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2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3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4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5"/>
        </pc:sldMkLst>
      </pc:sldChg>
      <pc:sldChg chg="del">
        <pc:chgData name="rodrigo antoniaci" userId="7098e09bc143075b" providerId="LiveId" clId="{1F6C91BE-5581-4A49-B077-7FBB25B7BC4B}" dt="2020-07-11T00:30:37.079" v="0" actId="47"/>
        <pc:sldMkLst>
          <pc:docMk/>
          <pc:sldMk cId="0" sldId="296"/>
        </pc:sldMkLst>
      </pc:sldChg>
      <pc:sldChg chg="addSp modSp add mod">
        <pc:chgData name="rodrigo antoniaci" userId="7098e09bc143075b" providerId="LiveId" clId="{1F6C91BE-5581-4A49-B077-7FBB25B7BC4B}" dt="2020-07-28T23:40:45.320" v="15" actId="14100"/>
        <pc:sldMkLst>
          <pc:docMk/>
          <pc:sldMk cId="4149234534" sldId="306"/>
        </pc:sldMkLst>
        <pc:spChg chg="add mod">
          <ac:chgData name="rodrigo antoniaci" userId="7098e09bc143075b" providerId="LiveId" clId="{1F6C91BE-5581-4A49-B077-7FBB25B7BC4B}" dt="2020-07-28T23:40:45.320" v="15" actId="14100"/>
          <ac:spMkLst>
            <pc:docMk/>
            <pc:sldMk cId="4149234534" sldId="306"/>
            <ac:spMk id="2" creationId="{DD15EF4E-0002-4F41-B473-301CEC25948A}"/>
          </ac:spMkLst>
        </pc:spChg>
        <pc:spChg chg="mod">
          <ac:chgData name="rodrigo antoniaci" userId="7098e09bc143075b" providerId="LiveId" clId="{1F6C91BE-5581-4A49-B077-7FBB25B7BC4B}" dt="2020-07-28T23:40:34.691" v="11" actId="255"/>
          <ac:spMkLst>
            <pc:docMk/>
            <pc:sldMk cId="4149234534" sldId="306"/>
            <ac:spMk id="2989" creationId="{00000000-0000-0000-0000-000000000000}"/>
          </ac:spMkLst>
        </pc:spChg>
      </pc:sldChg>
      <pc:sldMasterChg chg="del delSldLayout">
        <pc:chgData name="rodrigo antoniaci" userId="7098e09bc143075b" providerId="LiveId" clId="{1F6C91BE-5581-4A49-B077-7FBB25B7BC4B}" dt="2020-07-11T00:30:37.079" v="0" actId="47"/>
        <pc:sldMasterMkLst>
          <pc:docMk/>
          <pc:sldMasterMk cId="0" sldId="2147483673"/>
        </pc:sldMasterMkLst>
        <pc:sldLayoutChg chg="del">
          <pc:chgData name="rodrigo antoniaci" userId="7098e09bc143075b" providerId="LiveId" clId="{1F6C91BE-5581-4A49-B077-7FBB25B7BC4B}" dt="2020-07-11T00:30:37.07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0" name="Google Shape;4540;g6edfa80311_0_36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1" name="Google Shape;4541;g6edfa80311_0_36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5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Google Shape;4618;g6edfa80311_0_3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9" name="Google Shape;461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51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51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46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9" name="Google Shape;311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Google Shape;3287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6edfa80311_0_3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8" name="Google Shape;3668;g6edfa80311_0_3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" name="Google Shape;4274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5" name="Google Shape;4275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C458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">
    <p:bg>
      <p:bgPr>
        <a:solidFill>
          <a:srgbClr val="1C4587"/>
        </a:solidFill>
        <a:effectLst/>
      </p:bgPr>
    </p:bg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1209" name="Google Shape;1209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1539" name="Google Shape;1539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70" name="Google Shape;1870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71" name="Google Shape;1871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1872" name="Google Shape;1872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8" name="Google Shape;1878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1879" name="Google Shape;1879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_1">
    <p:bg>
      <p:bgPr>
        <a:solidFill>
          <a:srgbClr val="1C4587"/>
        </a:solidFill>
        <a:effectLst/>
      </p:bgPr>
    </p:bg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9" name="Google Shape;1899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00" name="Google Shape;1900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01" name="Google Shape;1901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1902" name="Google Shape;1902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2232" name="Google Shape;2232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2233" name="Google Shape;2233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16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1" name="Google Shape;2281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2282" name="Google Shape;2282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2283" name="Google Shape;2283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6" name="Google Shape;2286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2287" name="Google Shape;2287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2_1">
    <p:bg>
      <p:bgPr>
        <a:solidFill>
          <a:srgbClr val="1C4587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23"/>
          <p:cNvSpPr txBox="1">
            <a:spLocks noGrp="1"/>
          </p:cNvSpPr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78" name="Google Shape;2978;p23"/>
          <p:cNvSpPr txBox="1">
            <a:spLocks noGrp="1"/>
          </p:cNvSpPr>
          <p:nvPr>
            <p:ph type="subTitle" idx="1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9" name="Google Shape;2979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C458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16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1C4587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1">
    <p:bg>
      <p:bgPr>
        <a:solidFill>
          <a:srgbClr val="1C4587"/>
        </a:solidFill>
        <a:effectLst/>
      </p:bgPr>
    </p:bg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4" name="Google Shape;1164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5" name="Google Shape;1165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6" name="Google Shape;1166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_HEADER_1">
    <p:bg>
      <p:bgPr>
        <a:solidFill>
          <a:srgbClr val="1C4587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1169" name="Google Shape;1169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1179" name="Google Shape;1179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1184" name="Google Shape;1184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1189" name="Google Shape;1189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3" name="Google Shape;1193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4" name="Google Shape;1194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5" name="Google Shape;1195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60" r:id="rId8"/>
    <p:sldLayoutId id="2147483661" r:id="rId9"/>
    <p:sldLayoutId id="2147483664" r:id="rId10"/>
    <p:sldLayoutId id="2147483666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27"/>
          <p:cNvSpPr txBox="1">
            <a:spLocks noGrp="1"/>
          </p:cNvSpPr>
          <p:nvPr>
            <p:ph type="ctrTitle"/>
          </p:nvPr>
        </p:nvSpPr>
        <p:spPr>
          <a:xfrm>
            <a:off x="170126" y="2571750"/>
            <a:ext cx="8874641" cy="1093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Play</a:t>
            </a:r>
            <a:endParaRPr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223771-0E5F-4C60-838C-32B72108DCE4}"/>
              </a:ext>
            </a:extLst>
          </p:cNvPr>
          <p:cNvGrpSpPr/>
          <p:nvPr/>
        </p:nvGrpSpPr>
        <p:grpSpPr>
          <a:xfrm>
            <a:off x="1900819" y="999832"/>
            <a:ext cx="5724759" cy="1424867"/>
            <a:chOff x="1659815" y="531999"/>
            <a:chExt cx="5724759" cy="142486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9C67ECC-B61B-4D22-B156-43361C0E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815" y="531999"/>
              <a:ext cx="1252470" cy="1252470"/>
            </a:xfrm>
            <a:prstGeom prst="rect">
              <a:avLst/>
            </a:prstGeom>
          </p:spPr>
        </p:pic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1FBB4D9A-32EE-4A98-B4DB-00C275C52CCA}"/>
                </a:ext>
              </a:extLst>
            </p:cNvPr>
            <p:cNvSpPr txBox="1"/>
            <p:nvPr/>
          </p:nvSpPr>
          <p:spPr>
            <a:xfrm>
              <a:off x="2812574" y="756537"/>
              <a:ext cx="4572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7200" dirty="0">
                  <a:solidFill>
                    <a:schemeClr val="accent1"/>
                  </a:solidFill>
                  <a:latin typeface="Orbitron Regular"/>
                  <a:sym typeface="Orbitron Regular"/>
                </a:rPr>
                <a:t>W.Y.S.P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9CDC026A-052A-4AD9-A781-97BBC6D8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4245903"/>
            <a:ext cx="44767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40"/>
          <p:cNvSpPr txBox="1">
            <a:spLocks noGrp="1"/>
          </p:cNvSpPr>
          <p:nvPr>
            <p:ph type="title" idx="4294967295"/>
          </p:nvPr>
        </p:nvSpPr>
        <p:spPr>
          <a:xfrm>
            <a:off x="6595586" y="1916966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/>
              <a:t>Manhattan</a:t>
            </a:r>
            <a:endParaRPr sz="1300" dirty="0"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4294967295"/>
          </p:nvPr>
        </p:nvSpPr>
        <p:spPr>
          <a:xfrm>
            <a:off x="1370388" y="3115102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err="1"/>
              <a:t>Cosine</a:t>
            </a:r>
            <a:endParaRPr sz="1300" dirty="0"/>
          </a:p>
        </p:txBody>
      </p:sp>
      <p:sp>
        <p:nvSpPr>
          <p:cNvPr id="4251" name="Google Shape;4251;p40"/>
          <p:cNvSpPr txBox="1">
            <a:spLocks noGrp="1"/>
          </p:cNvSpPr>
          <p:nvPr>
            <p:ph type="title" idx="4294967295"/>
          </p:nvPr>
        </p:nvSpPr>
        <p:spPr>
          <a:xfrm>
            <a:off x="299268" y="1257253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 err="1"/>
              <a:t>Euclidean</a:t>
            </a:r>
            <a:endParaRPr sz="13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6019F64-4A9D-4A23-8328-F6A251BA2E0F}"/>
              </a:ext>
            </a:extLst>
          </p:cNvPr>
          <p:cNvGrpSpPr/>
          <p:nvPr/>
        </p:nvGrpSpPr>
        <p:grpSpPr>
          <a:xfrm>
            <a:off x="1936668" y="1199575"/>
            <a:ext cx="4006650" cy="3370099"/>
            <a:chOff x="1936668" y="1199575"/>
            <a:chExt cx="4006650" cy="3370099"/>
          </a:xfrm>
        </p:grpSpPr>
        <p:sp>
          <p:nvSpPr>
            <p:cNvPr id="3672" name="Google Shape;3672;p40"/>
            <p:cNvSpPr/>
            <p:nvPr/>
          </p:nvSpPr>
          <p:spPr>
            <a:xfrm>
              <a:off x="5885420" y="127024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5814932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5885420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5814932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5814932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5744235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5744235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5744235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5744235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5744235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5744235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5673561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5673561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5673561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5673561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5673561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5673561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5673561" y="119957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5602864" y="1694174"/>
              <a:ext cx="57643" cy="49388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5602864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5602864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5602864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5602864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5602864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5602864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5602864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5532191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5532191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5532191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5532191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5532191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5532191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5532191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5532191" y="119957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5461679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5461679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5461679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5461679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5461679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5461679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5461679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5461679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5391006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5391006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5391006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5391006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5391006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5391006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5391006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5391006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5391006" y="119957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5320309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5320309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5320309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5320309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5320309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5320309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5320309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5320309" y="1340945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5320309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5320309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0"/>
            <p:cNvSpPr/>
            <p:nvPr/>
          </p:nvSpPr>
          <p:spPr>
            <a:xfrm>
              <a:off x="5249635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0"/>
            <p:cNvSpPr/>
            <p:nvPr/>
          </p:nvSpPr>
          <p:spPr>
            <a:xfrm>
              <a:off x="5249635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0"/>
            <p:cNvSpPr/>
            <p:nvPr/>
          </p:nvSpPr>
          <p:spPr>
            <a:xfrm>
              <a:off x="5249635" y="1694174"/>
              <a:ext cx="57874" cy="49388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0"/>
            <p:cNvSpPr/>
            <p:nvPr/>
          </p:nvSpPr>
          <p:spPr>
            <a:xfrm>
              <a:off x="5249635" y="1623501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0"/>
            <p:cNvSpPr/>
            <p:nvPr/>
          </p:nvSpPr>
          <p:spPr>
            <a:xfrm>
              <a:off x="5249635" y="1552804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0"/>
            <p:cNvSpPr/>
            <p:nvPr/>
          </p:nvSpPr>
          <p:spPr>
            <a:xfrm>
              <a:off x="5249635" y="1482107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0"/>
            <p:cNvSpPr/>
            <p:nvPr/>
          </p:nvSpPr>
          <p:spPr>
            <a:xfrm>
              <a:off x="5249635" y="141143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0"/>
            <p:cNvSpPr/>
            <p:nvPr/>
          </p:nvSpPr>
          <p:spPr>
            <a:xfrm>
              <a:off x="5249635" y="1340945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0"/>
            <p:cNvSpPr/>
            <p:nvPr/>
          </p:nvSpPr>
          <p:spPr>
            <a:xfrm>
              <a:off x="5249635" y="1270248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0"/>
            <p:cNvSpPr/>
            <p:nvPr/>
          </p:nvSpPr>
          <p:spPr>
            <a:xfrm>
              <a:off x="5249635" y="1199575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0"/>
            <p:cNvSpPr/>
            <p:nvPr/>
          </p:nvSpPr>
          <p:spPr>
            <a:xfrm>
              <a:off x="5179124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0"/>
            <p:cNvSpPr/>
            <p:nvPr/>
          </p:nvSpPr>
          <p:spPr>
            <a:xfrm>
              <a:off x="5179124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0"/>
            <p:cNvSpPr/>
            <p:nvPr/>
          </p:nvSpPr>
          <p:spPr>
            <a:xfrm>
              <a:off x="5179124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0"/>
            <p:cNvSpPr/>
            <p:nvPr/>
          </p:nvSpPr>
          <p:spPr>
            <a:xfrm>
              <a:off x="5179124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0"/>
            <p:cNvSpPr/>
            <p:nvPr/>
          </p:nvSpPr>
          <p:spPr>
            <a:xfrm>
              <a:off x="5179124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0"/>
            <p:cNvSpPr/>
            <p:nvPr/>
          </p:nvSpPr>
          <p:spPr>
            <a:xfrm>
              <a:off x="5179124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0"/>
            <p:cNvSpPr/>
            <p:nvPr/>
          </p:nvSpPr>
          <p:spPr>
            <a:xfrm>
              <a:off x="5179124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0"/>
            <p:cNvSpPr/>
            <p:nvPr/>
          </p:nvSpPr>
          <p:spPr>
            <a:xfrm>
              <a:off x="5179124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0"/>
            <p:cNvSpPr/>
            <p:nvPr/>
          </p:nvSpPr>
          <p:spPr>
            <a:xfrm>
              <a:off x="5179124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0"/>
            <p:cNvSpPr/>
            <p:nvPr/>
          </p:nvSpPr>
          <p:spPr>
            <a:xfrm>
              <a:off x="5108450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0"/>
            <p:cNvSpPr/>
            <p:nvPr/>
          </p:nvSpPr>
          <p:spPr>
            <a:xfrm>
              <a:off x="5108450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0"/>
            <p:cNvSpPr/>
            <p:nvPr/>
          </p:nvSpPr>
          <p:spPr>
            <a:xfrm>
              <a:off x="5108450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0"/>
            <p:cNvSpPr/>
            <p:nvPr/>
          </p:nvSpPr>
          <p:spPr>
            <a:xfrm>
              <a:off x="5108450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0"/>
            <p:cNvSpPr/>
            <p:nvPr/>
          </p:nvSpPr>
          <p:spPr>
            <a:xfrm>
              <a:off x="5037568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0"/>
            <p:cNvSpPr/>
            <p:nvPr/>
          </p:nvSpPr>
          <p:spPr>
            <a:xfrm>
              <a:off x="5037568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0"/>
            <p:cNvSpPr/>
            <p:nvPr/>
          </p:nvSpPr>
          <p:spPr>
            <a:xfrm>
              <a:off x="5037568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0"/>
            <p:cNvSpPr/>
            <p:nvPr/>
          </p:nvSpPr>
          <p:spPr>
            <a:xfrm>
              <a:off x="4966871" y="141143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0"/>
            <p:cNvSpPr/>
            <p:nvPr/>
          </p:nvSpPr>
          <p:spPr>
            <a:xfrm>
              <a:off x="4966871" y="1340945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0"/>
            <p:cNvSpPr/>
            <p:nvPr/>
          </p:nvSpPr>
          <p:spPr>
            <a:xfrm>
              <a:off x="5532191" y="3601574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0"/>
            <p:cNvSpPr/>
            <p:nvPr/>
          </p:nvSpPr>
          <p:spPr>
            <a:xfrm>
              <a:off x="5532191" y="3531063"/>
              <a:ext cx="57828" cy="49434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0"/>
            <p:cNvSpPr/>
            <p:nvPr/>
          </p:nvSpPr>
          <p:spPr>
            <a:xfrm>
              <a:off x="5532191" y="3460389"/>
              <a:ext cx="57828" cy="49411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0"/>
            <p:cNvSpPr/>
            <p:nvPr/>
          </p:nvSpPr>
          <p:spPr>
            <a:xfrm>
              <a:off x="5461679" y="381380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0"/>
            <p:cNvSpPr/>
            <p:nvPr/>
          </p:nvSpPr>
          <p:spPr>
            <a:xfrm>
              <a:off x="5461494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0"/>
            <p:cNvSpPr/>
            <p:nvPr/>
          </p:nvSpPr>
          <p:spPr>
            <a:xfrm>
              <a:off x="5461679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0"/>
            <p:cNvSpPr/>
            <p:nvPr/>
          </p:nvSpPr>
          <p:spPr>
            <a:xfrm>
              <a:off x="5461679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0"/>
            <p:cNvSpPr/>
            <p:nvPr/>
          </p:nvSpPr>
          <p:spPr>
            <a:xfrm>
              <a:off x="5461679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0"/>
            <p:cNvSpPr/>
            <p:nvPr/>
          </p:nvSpPr>
          <p:spPr>
            <a:xfrm>
              <a:off x="5461679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5391006" y="3813804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5391006" y="3742945"/>
              <a:ext cx="57874" cy="4959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5391006" y="367224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0"/>
            <p:cNvSpPr/>
            <p:nvPr/>
          </p:nvSpPr>
          <p:spPr>
            <a:xfrm>
              <a:off x="5391006" y="3601574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0"/>
            <p:cNvSpPr/>
            <p:nvPr/>
          </p:nvSpPr>
          <p:spPr>
            <a:xfrm>
              <a:off x="5391006" y="3531063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0"/>
            <p:cNvSpPr/>
            <p:nvPr/>
          </p:nvSpPr>
          <p:spPr>
            <a:xfrm>
              <a:off x="5391006" y="346038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0"/>
            <p:cNvSpPr/>
            <p:nvPr/>
          </p:nvSpPr>
          <p:spPr>
            <a:xfrm>
              <a:off x="5320309" y="3884315"/>
              <a:ext cx="57712" cy="4959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0"/>
            <p:cNvSpPr/>
            <p:nvPr/>
          </p:nvSpPr>
          <p:spPr>
            <a:xfrm>
              <a:off x="5320309" y="381380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0"/>
            <p:cNvSpPr/>
            <p:nvPr/>
          </p:nvSpPr>
          <p:spPr>
            <a:xfrm>
              <a:off x="5320309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0"/>
            <p:cNvSpPr/>
            <p:nvPr/>
          </p:nvSpPr>
          <p:spPr>
            <a:xfrm>
              <a:off x="5320309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0"/>
            <p:cNvSpPr/>
            <p:nvPr/>
          </p:nvSpPr>
          <p:spPr>
            <a:xfrm>
              <a:off x="5320309" y="3601574"/>
              <a:ext cx="57712" cy="4959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0"/>
            <p:cNvSpPr/>
            <p:nvPr/>
          </p:nvSpPr>
          <p:spPr>
            <a:xfrm>
              <a:off x="5320309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0"/>
            <p:cNvSpPr/>
            <p:nvPr/>
          </p:nvSpPr>
          <p:spPr>
            <a:xfrm>
              <a:off x="5320309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0"/>
            <p:cNvSpPr/>
            <p:nvPr/>
          </p:nvSpPr>
          <p:spPr>
            <a:xfrm>
              <a:off x="5320309" y="338969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0"/>
            <p:cNvSpPr/>
            <p:nvPr/>
          </p:nvSpPr>
          <p:spPr>
            <a:xfrm>
              <a:off x="5249635" y="4025686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0"/>
            <p:cNvSpPr/>
            <p:nvPr/>
          </p:nvSpPr>
          <p:spPr>
            <a:xfrm>
              <a:off x="5249635" y="395498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0"/>
            <p:cNvSpPr/>
            <p:nvPr/>
          </p:nvSpPr>
          <p:spPr>
            <a:xfrm>
              <a:off x="5249635" y="3884315"/>
              <a:ext cx="57689" cy="49597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0"/>
            <p:cNvSpPr/>
            <p:nvPr/>
          </p:nvSpPr>
          <p:spPr>
            <a:xfrm>
              <a:off x="5249635" y="3813804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0"/>
            <p:cNvSpPr/>
            <p:nvPr/>
          </p:nvSpPr>
          <p:spPr>
            <a:xfrm>
              <a:off x="5249635" y="3742945"/>
              <a:ext cx="57874" cy="4959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0"/>
            <p:cNvSpPr/>
            <p:nvPr/>
          </p:nvSpPr>
          <p:spPr>
            <a:xfrm>
              <a:off x="5249635" y="3672248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0"/>
            <p:cNvSpPr/>
            <p:nvPr/>
          </p:nvSpPr>
          <p:spPr>
            <a:xfrm>
              <a:off x="5249635" y="3601574"/>
              <a:ext cx="57874" cy="49550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0"/>
            <p:cNvSpPr/>
            <p:nvPr/>
          </p:nvSpPr>
          <p:spPr>
            <a:xfrm>
              <a:off x="5249635" y="3531063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0"/>
            <p:cNvSpPr/>
            <p:nvPr/>
          </p:nvSpPr>
          <p:spPr>
            <a:xfrm>
              <a:off x="5249635" y="346038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0"/>
            <p:cNvSpPr/>
            <p:nvPr/>
          </p:nvSpPr>
          <p:spPr>
            <a:xfrm>
              <a:off x="5249635" y="3389693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0"/>
            <p:cNvSpPr/>
            <p:nvPr/>
          </p:nvSpPr>
          <p:spPr>
            <a:xfrm>
              <a:off x="5249635" y="3319019"/>
              <a:ext cx="57874" cy="49550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0"/>
            <p:cNvSpPr/>
            <p:nvPr/>
          </p:nvSpPr>
          <p:spPr>
            <a:xfrm>
              <a:off x="5179124" y="4166871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5179124" y="4096360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0"/>
            <p:cNvSpPr/>
            <p:nvPr/>
          </p:nvSpPr>
          <p:spPr>
            <a:xfrm>
              <a:off x="5179124" y="4025686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0"/>
            <p:cNvSpPr/>
            <p:nvPr/>
          </p:nvSpPr>
          <p:spPr>
            <a:xfrm>
              <a:off x="5179124" y="39549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5178938" y="388431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5178938" y="3813804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0"/>
            <p:cNvSpPr/>
            <p:nvPr/>
          </p:nvSpPr>
          <p:spPr>
            <a:xfrm>
              <a:off x="5178938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0"/>
            <p:cNvSpPr/>
            <p:nvPr/>
          </p:nvSpPr>
          <p:spPr>
            <a:xfrm>
              <a:off x="5179124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5179124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5178938" y="3531063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5178938" y="346038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0"/>
            <p:cNvSpPr/>
            <p:nvPr/>
          </p:nvSpPr>
          <p:spPr>
            <a:xfrm>
              <a:off x="5178938" y="338969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0"/>
            <p:cNvSpPr/>
            <p:nvPr/>
          </p:nvSpPr>
          <p:spPr>
            <a:xfrm>
              <a:off x="5178938" y="3319019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5178938" y="3248322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0"/>
            <p:cNvSpPr/>
            <p:nvPr/>
          </p:nvSpPr>
          <p:spPr>
            <a:xfrm>
              <a:off x="5108450" y="423754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0"/>
            <p:cNvSpPr/>
            <p:nvPr/>
          </p:nvSpPr>
          <p:spPr>
            <a:xfrm>
              <a:off x="5108450" y="4166871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0"/>
            <p:cNvSpPr/>
            <p:nvPr/>
          </p:nvSpPr>
          <p:spPr>
            <a:xfrm>
              <a:off x="5108450" y="4096360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0"/>
            <p:cNvSpPr/>
            <p:nvPr/>
          </p:nvSpPr>
          <p:spPr>
            <a:xfrm>
              <a:off x="5108450" y="4025686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0"/>
            <p:cNvSpPr/>
            <p:nvPr/>
          </p:nvSpPr>
          <p:spPr>
            <a:xfrm>
              <a:off x="5108450" y="395498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0"/>
            <p:cNvSpPr/>
            <p:nvPr/>
          </p:nvSpPr>
          <p:spPr>
            <a:xfrm>
              <a:off x="5108242" y="388431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0"/>
            <p:cNvSpPr/>
            <p:nvPr/>
          </p:nvSpPr>
          <p:spPr>
            <a:xfrm>
              <a:off x="5108450" y="3813804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0"/>
            <p:cNvSpPr/>
            <p:nvPr/>
          </p:nvSpPr>
          <p:spPr>
            <a:xfrm>
              <a:off x="5108242" y="3742945"/>
              <a:ext cx="58083" cy="49597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0"/>
            <p:cNvSpPr/>
            <p:nvPr/>
          </p:nvSpPr>
          <p:spPr>
            <a:xfrm>
              <a:off x="5108450" y="367224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0"/>
            <p:cNvSpPr/>
            <p:nvPr/>
          </p:nvSpPr>
          <p:spPr>
            <a:xfrm>
              <a:off x="5108450" y="3601574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5108450" y="3531063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5108450" y="346038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0"/>
            <p:cNvSpPr/>
            <p:nvPr/>
          </p:nvSpPr>
          <p:spPr>
            <a:xfrm>
              <a:off x="5108450" y="3389693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0"/>
            <p:cNvSpPr/>
            <p:nvPr/>
          </p:nvSpPr>
          <p:spPr>
            <a:xfrm>
              <a:off x="5108311" y="3319019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0"/>
            <p:cNvSpPr/>
            <p:nvPr/>
          </p:nvSpPr>
          <p:spPr>
            <a:xfrm>
              <a:off x="5108311" y="3248322"/>
              <a:ext cx="57828" cy="49574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0"/>
            <p:cNvSpPr/>
            <p:nvPr/>
          </p:nvSpPr>
          <p:spPr>
            <a:xfrm>
              <a:off x="5108450" y="3177834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0"/>
            <p:cNvSpPr/>
            <p:nvPr/>
          </p:nvSpPr>
          <p:spPr>
            <a:xfrm>
              <a:off x="5108450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0"/>
            <p:cNvSpPr/>
            <p:nvPr/>
          </p:nvSpPr>
          <p:spPr>
            <a:xfrm>
              <a:off x="5037568" y="4308241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0"/>
            <p:cNvSpPr/>
            <p:nvPr/>
          </p:nvSpPr>
          <p:spPr>
            <a:xfrm>
              <a:off x="5037568" y="423754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0"/>
            <p:cNvSpPr/>
            <p:nvPr/>
          </p:nvSpPr>
          <p:spPr>
            <a:xfrm>
              <a:off x="5037568" y="4166871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0"/>
            <p:cNvSpPr/>
            <p:nvPr/>
          </p:nvSpPr>
          <p:spPr>
            <a:xfrm>
              <a:off x="5037568" y="4096360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0"/>
            <p:cNvSpPr/>
            <p:nvPr/>
          </p:nvSpPr>
          <p:spPr>
            <a:xfrm>
              <a:off x="5037568" y="4025686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0"/>
            <p:cNvSpPr/>
            <p:nvPr/>
          </p:nvSpPr>
          <p:spPr>
            <a:xfrm>
              <a:off x="5037568" y="39549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0"/>
            <p:cNvSpPr/>
            <p:nvPr/>
          </p:nvSpPr>
          <p:spPr>
            <a:xfrm>
              <a:off x="5037568" y="3884315"/>
              <a:ext cx="57712" cy="4959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0"/>
            <p:cNvSpPr/>
            <p:nvPr/>
          </p:nvSpPr>
          <p:spPr>
            <a:xfrm>
              <a:off x="5037568" y="381380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0"/>
            <p:cNvSpPr/>
            <p:nvPr/>
          </p:nvSpPr>
          <p:spPr>
            <a:xfrm>
              <a:off x="5037568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0"/>
            <p:cNvSpPr/>
            <p:nvPr/>
          </p:nvSpPr>
          <p:spPr>
            <a:xfrm>
              <a:off x="5037568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0"/>
            <p:cNvSpPr/>
            <p:nvPr/>
          </p:nvSpPr>
          <p:spPr>
            <a:xfrm>
              <a:off x="5037568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0"/>
            <p:cNvSpPr/>
            <p:nvPr/>
          </p:nvSpPr>
          <p:spPr>
            <a:xfrm>
              <a:off x="5037568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0"/>
            <p:cNvSpPr/>
            <p:nvPr/>
          </p:nvSpPr>
          <p:spPr>
            <a:xfrm>
              <a:off x="5037568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0"/>
            <p:cNvSpPr/>
            <p:nvPr/>
          </p:nvSpPr>
          <p:spPr>
            <a:xfrm>
              <a:off x="5037568" y="338969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0"/>
            <p:cNvSpPr/>
            <p:nvPr/>
          </p:nvSpPr>
          <p:spPr>
            <a:xfrm>
              <a:off x="5037568" y="3319019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0"/>
            <p:cNvSpPr/>
            <p:nvPr/>
          </p:nvSpPr>
          <p:spPr>
            <a:xfrm>
              <a:off x="5037568" y="3248322"/>
              <a:ext cx="57898" cy="4962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0"/>
            <p:cNvSpPr/>
            <p:nvPr/>
          </p:nvSpPr>
          <p:spPr>
            <a:xfrm>
              <a:off x="5037568" y="3177834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0"/>
            <p:cNvSpPr/>
            <p:nvPr/>
          </p:nvSpPr>
          <p:spPr>
            <a:xfrm>
              <a:off x="5037568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0"/>
            <p:cNvSpPr/>
            <p:nvPr/>
          </p:nvSpPr>
          <p:spPr>
            <a:xfrm>
              <a:off x="5037568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0"/>
            <p:cNvSpPr/>
            <p:nvPr/>
          </p:nvSpPr>
          <p:spPr>
            <a:xfrm>
              <a:off x="5037568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0"/>
            <p:cNvSpPr/>
            <p:nvPr/>
          </p:nvSpPr>
          <p:spPr>
            <a:xfrm>
              <a:off x="4966871" y="4520100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0"/>
            <p:cNvSpPr/>
            <p:nvPr/>
          </p:nvSpPr>
          <p:spPr>
            <a:xfrm>
              <a:off x="4966871" y="4308241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0"/>
            <p:cNvSpPr/>
            <p:nvPr/>
          </p:nvSpPr>
          <p:spPr>
            <a:xfrm>
              <a:off x="4966871" y="423754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0"/>
            <p:cNvSpPr/>
            <p:nvPr/>
          </p:nvSpPr>
          <p:spPr>
            <a:xfrm>
              <a:off x="4966871" y="4166871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0"/>
            <p:cNvSpPr/>
            <p:nvPr/>
          </p:nvSpPr>
          <p:spPr>
            <a:xfrm>
              <a:off x="4966871" y="4096360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0"/>
            <p:cNvSpPr/>
            <p:nvPr/>
          </p:nvSpPr>
          <p:spPr>
            <a:xfrm>
              <a:off x="4966871" y="4025686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0"/>
            <p:cNvSpPr/>
            <p:nvPr/>
          </p:nvSpPr>
          <p:spPr>
            <a:xfrm>
              <a:off x="4966871" y="395498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0"/>
            <p:cNvSpPr/>
            <p:nvPr/>
          </p:nvSpPr>
          <p:spPr>
            <a:xfrm>
              <a:off x="4966871" y="388431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0"/>
            <p:cNvSpPr/>
            <p:nvPr/>
          </p:nvSpPr>
          <p:spPr>
            <a:xfrm>
              <a:off x="4966871" y="3813804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0"/>
            <p:cNvSpPr/>
            <p:nvPr/>
          </p:nvSpPr>
          <p:spPr>
            <a:xfrm>
              <a:off x="4966871" y="3742945"/>
              <a:ext cx="57898" cy="4959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0"/>
            <p:cNvSpPr/>
            <p:nvPr/>
          </p:nvSpPr>
          <p:spPr>
            <a:xfrm>
              <a:off x="4966871" y="367224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0"/>
            <p:cNvSpPr/>
            <p:nvPr/>
          </p:nvSpPr>
          <p:spPr>
            <a:xfrm>
              <a:off x="4966871" y="3601574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0"/>
            <p:cNvSpPr/>
            <p:nvPr/>
          </p:nvSpPr>
          <p:spPr>
            <a:xfrm>
              <a:off x="4966871" y="3531063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0"/>
            <p:cNvSpPr/>
            <p:nvPr/>
          </p:nvSpPr>
          <p:spPr>
            <a:xfrm>
              <a:off x="4966871" y="346038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0"/>
            <p:cNvSpPr/>
            <p:nvPr/>
          </p:nvSpPr>
          <p:spPr>
            <a:xfrm>
              <a:off x="4966871" y="338969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0"/>
            <p:cNvSpPr/>
            <p:nvPr/>
          </p:nvSpPr>
          <p:spPr>
            <a:xfrm>
              <a:off x="4966871" y="3319019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0"/>
            <p:cNvSpPr/>
            <p:nvPr/>
          </p:nvSpPr>
          <p:spPr>
            <a:xfrm>
              <a:off x="4966871" y="3248322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0"/>
            <p:cNvSpPr/>
            <p:nvPr/>
          </p:nvSpPr>
          <p:spPr>
            <a:xfrm>
              <a:off x="4966871" y="3177834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0"/>
            <p:cNvSpPr/>
            <p:nvPr/>
          </p:nvSpPr>
          <p:spPr>
            <a:xfrm>
              <a:off x="4966871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0"/>
            <p:cNvSpPr/>
            <p:nvPr/>
          </p:nvSpPr>
          <p:spPr>
            <a:xfrm>
              <a:off x="4966871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0"/>
            <p:cNvSpPr/>
            <p:nvPr/>
          </p:nvSpPr>
          <p:spPr>
            <a:xfrm>
              <a:off x="4966871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0"/>
            <p:cNvSpPr/>
            <p:nvPr/>
          </p:nvSpPr>
          <p:spPr>
            <a:xfrm>
              <a:off x="4966871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0"/>
            <p:cNvSpPr/>
            <p:nvPr/>
          </p:nvSpPr>
          <p:spPr>
            <a:xfrm>
              <a:off x="4966871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0"/>
            <p:cNvSpPr/>
            <p:nvPr/>
          </p:nvSpPr>
          <p:spPr>
            <a:xfrm>
              <a:off x="4966871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0"/>
            <p:cNvSpPr/>
            <p:nvPr/>
          </p:nvSpPr>
          <p:spPr>
            <a:xfrm>
              <a:off x="4966871" y="1623501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0"/>
            <p:cNvSpPr/>
            <p:nvPr/>
          </p:nvSpPr>
          <p:spPr>
            <a:xfrm>
              <a:off x="4966871" y="1199575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0"/>
            <p:cNvSpPr/>
            <p:nvPr/>
          </p:nvSpPr>
          <p:spPr>
            <a:xfrm>
              <a:off x="4896383" y="4520100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0"/>
            <p:cNvSpPr/>
            <p:nvPr/>
          </p:nvSpPr>
          <p:spPr>
            <a:xfrm>
              <a:off x="4896383" y="4449612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0"/>
            <p:cNvSpPr/>
            <p:nvPr/>
          </p:nvSpPr>
          <p:spPr>
            <a:xfrm>
              <a:off x="4896383" y="4378915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0"/>
            <p:cNvSpPr/>
            <p:nvPr/>
          </p:nvSpPr>
          <p:spPr>
            <a:xfrm>
              <a:off x="4896383" y="4308241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0"/>
            <p:cNvSpPr/>
            <p:nvPr/>
          </p:nvSpPr>
          <p:spPr>
            <a:xfrm>
              <a:off x="4896383" y="423754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0"/>
            <p:cNvSpPr/>
            <p:nvPr/>
          </p:nvSpPr>
          <p:spPr>
            <a:xfrm>
              <a:off x="4896383" y="4166871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0"/>
            <p:cNvSpPr/>
            <p:nvPr/>
          </p:nvSpPr>
          <p:spPr>
            <a:xfrm>
              <a:off x="4896383" y="4096360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0"/>
            <p:cNvSpPr/>
            <p:nvPr/>
          </p:nvSpPr>
          <p:spPr>
            <a:xfrm>
              <a:off x="4896383" y="367224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0"/>
            <p:cNvSpPr/>
            <p:nvPr/>
          </p:nvSpPr>
          <p:spPr>
            <a:xfrm>
              <a:off x="4896383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0"/>
            <p:cNvSpPr/>
            <p:nvPr/>
          </p:nvSpPr>
          <p:spPr>
            <a:xfrm>
              <a:off x="4896383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0"/>
            <p:cNvSpPr/>
            <p:nvPr/>
          </p:nvSpPr>
          <p:spPr>
            <a:xfrm>
              <a:off x="4896383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0"/>
            <p:cNvSpPr/>
            <p:nvPr/>
          </p:nvSpPr>
          <p:spPr>
            <a:xfrm>
              <a:off x="4896244" y="3389693"/>
              <a:ext cx="57851" cy="49481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0"/>
            <p:cNvSpPr/>
            <p:nvPr/>
          </p:nvSpPr>
          <p:spPr>
            <a:xfrm>
              <a:off x="4896244" y="3319019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0"/>
            <p:cNvSpPr/>
            <p:nvPr/>
          </p:nvSpPr>
          <p:spPr>
            <a:xfrm>
              <a:off x="4896244" y="3248322"/>
              <a:ext cx="57851" cy="49574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0"/>
            <p:cNvSpPr/>
            <p:nvPr/>
          </p:nvSpPr>
          <p:spPr>
            <a:xfrm>
              <a:off x="4896383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0"/>
            <p:cNvSpPr/>
            <p:nvPr/>
          </p:nvSpPr>
          <p:spPr>
            <a:xfrm>
              <a:off x="4896383" y="3107137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0"/>
            <p:cNvSpPr/>
            <p:nvPr/>
          </p:nvSpPr>
          <p:spPr>
            <a:xfrm>
              <a:off x="4896383" y="296576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0"/>
            <p:cNvSpPr/>
            <p:nvPr/>
          </p:nvSpPr>
          <p:spPr>
            <a:xfrm>
              <a:off x="4896383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0"/>
            <p:cNvSpPr/>
            <p:nvPr/>
          </p:nvSpPr>
          <p:spPr>
            <a:xfrm>
              <a:off x="4896383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0"/>
            <p:cNvSpPr/>
            <p:nvPr/>
          </p:nvSpPr>
          <p:spPr>
            <a:xfrm>
              <a:off x="4896383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0"/>
            <p:cNvSpPr/>
            <p:nvPr/>
          </p:nvSpPr>
          <p:spPr>
            <a:xfrm>
              <a:off x="4896383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0"/>
            <p:cNvSpPr/>
            <p:nvPr/>
          </p:nvSpPr>
          <p:spPr>
            <a:xfrm>
              <a:off x="4896383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0"/>
            <p:cNvSpPr/>
            <p:nvPr/>
          </p:nvSpPr>
          <p:spPr>
            <a:xfrm>
              <a:off x="4896383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0"/>
            <p:cNvSpPr/>
            <p:nvPr/>
          </p:nvSpPr>
          <p:spPr>
            <a:xfrm>
              <a:off x="4896383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0"/>
            <p:cNvSpPr/>
            <p:nvPr/>
          </p:nvSpPr>
          <p:spPr>
            <a:xfrm>
              <a:off x="4896383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0"/>
            <p:cNvSpPr/>
            <p:nvPr/>
          </p:nvSpPr>
          <p:spPr>
            <a:xfrm>
              <a:off x="4896383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0"/>
            <p:cNvSpPr/>
            <p:nvPr/>
          </p:nvSpPr>
          <p:spPr>
            <a:xfrm>
              <a:off x="4896383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0"/>
            <p:cNvSpPr/>
            <p:nvPr/>
          </p:nvSpPr>
          <p:spPr>
            <a:xfrm>
              <a:off x="4896383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0"/>
            <p:cNvSpPr/>
            <p:nvPr/>
          </p:nvSpPr>
          <p:spPr>
            <a:xfrm>
              <a:off x="4825686" y="4449612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0"/>
            <p:cNvSpPr/>
            <p:nvPr/>
          </p:nvSpPr>
          <p:spPr>
            <a:xfrm>
              <a:off x="4825686" y="4378915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0"/>
            <p:cNvSpPr/>
            <p:nvPr/>
          </p:nvSpPr>
          <p:spPr>
            <a:xfrm>
              <a:off x="4825686" y="4308241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0"/>
            <p:cNvSpPr/>
            <p:nvPr/>
          </p:nvSpPr>
          <p:spPr>
            <a:xfrm>
              <a:off x="4825686" y="360157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0"/>
            <p:cNvSpPr/>
            <p:nvPr/>
          </p:nvSpPr>
          <p:spPr>
            <a:xfrm>
              <a:off x="4825686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0"/>
            <p:cNvSpPr/>
            <p:nvPr/>
          </p:nvSpPr>
          <p:spPr>
            <a:xfrm>
              <a:off x="4825686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0"/>
            <p:cNvSpPr/>
            <p:nvPr/>
          </p:nvSpPr>
          <p:spPr>
            <a:xfrm>
              <a:off x="4825686" y="338969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0"/>
            <p:cNvSpPr/>
            <p:nvPr/>
          </p:nvSpPr>
          <p:spPr>
            <a:xfrm>
              <a:off x="4825570" y="3319019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0"/>
            <p:cNvSpPr/>
            <p:nvPr/>
          </p:nvSpPr>
          <p:spPr>
            <a:xfrm>
              <a:off x="4825570" y="3248322"/>
              <a:ext cx="57828" cy="49574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0"/>
            <p:cNvSpPr/>
            <p:nvPr/>
          </p:nvSpPr>
          <p:spPr>
            <a:xfrm>
              <a:off x="4825686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0"/>
            <p:cNvSpPr/>
            <p:nvPr/>
          </p:nvSpPr>
          <p:spPr>
            <a:xfrm>
              <a:off x="4825686" y="296576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0"/>
            <p:cNvSpPr/>
            <p:nvPr/>
          </p:nvSpPr>
          <p:spPr>
            <a:xfrm>
              <a:off x="4825686" y="2895279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0"/>
            <p:cNvSpPr/>
            <p:nvPr/>
          </p:nvSpPr>
          <p:spPr>
            <a:xfrm>
              <a:off x="4825686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0"/>
            <p:cNvSpPr/>
            <p:nvPr/>
          </p:nvSpPr>
          <p:spPr>
            <a:xfrm>
              <a:off x="4825686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0"/>
            <p:cNvSpPr/>
            <p:nvPr/>
          </p:nvSpPr>
          <p:spPr>
            <a:xfrm>
              <a:off x="4825686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0"/>
            <p:cNvSpPr/>
            <p:nvPr/>
          </p:nvSpPr>
          <p:spPr>
            <a:xfrm>
              <a:off x="4825686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0"/>
            <p:cNvSpPr/>
            <p:nvPr/>
          </p:nvSpPr>
          <p:spPr>
            <a:xfrm>
              <a:off x="4825686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0"/>
            <p:cNvSpPr/>
            <p:nvPr/>
          </p:nvSpPr>
          <p:spPr>
            <a:xfrm>
              <a:off x="4825686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0"/>
            <p:cNvSpPr/>
            <p:nvPr/>
          </p:nvSpPr>
          <p:spPr>
            <a:xfrm>
              <a:off x="4825686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0"/>
            <p:cNvSpPr/>
            <p:nvPr/>
          </p:nvSpPr>
          <p:spPr>
            <a:xfrm>
              <a:off x="4825686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0"/>
            <p:cNvSpPr/>
            <p:nvPr/>
          </p:nvSpPr>
          <p:spPr>
            <a:xfrm>
              <a:off x="4825686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0"/>
            <p:cNvSpPr/>
            <p:nvPr/>
          </p:nvSpPr>
          <p:spPr>
            <a:xfrm>
              <a:off x="4825686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0"/>
            <p:cNvSpPr/>
            <p:nvPr/>
          </p:nvSpPr>
          <p:spPr>
            <a:xfrm>
              <a:off x="4825686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0"/>
            <p:cNvSpPr/>
            <p:nvPr/>
          </p:nvSpPr>
          <p:spPr>
            <a:xfrm>
              <a:off x="4825686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0"/>
            <p:cNvSpPr/>
            <p:nvPr/>
          </p:nvSpPr>
          <p:spPr>
            <a:xfrm>
              <a:off x="4825686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0"/>
            <p:cNvSpPr/>
            <p:nvPr/>
          </p:nvSpPr>
          <p:spPr>
            <a:xfrm>
              <a:off x="4825686" y="119957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0"/>
            <p:cNvSpPr/>
            <p:nvPr/>
          </p:nvSpPr>
          <p:spPr>
            <a:xfrm>
              <a:off x="4755012" y="3531063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0"/>
            <p:cNvSpPr/>
            <p:nvPr/>
          </p:nvSpPr>
          <p:spPr>
            <a:xfrm>
              <a:off x="4755012" y="346038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0"/>
            <p:cNvSpPr/>
            <p:nvPr/>
          </p:nvSpPr>
          <p:spPr>
            <a:xfrm>
              <a:off x="4755012" y="338969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0"/>
            <p:cNvSpPr/>
            <p:nvPr/>
          </p:nvSpPr>
          <p:spPr>
            <a:xfrm>
              <a:off x="4755012" y="3319019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0"/>
            <p:cNvSpPr/>
            <p:nvPr/>
          </p:nvSpPr>
          <p:spPr>
            <a:xfrm>
              <a:off x="4755012" y="3248322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0"/>
            <p:cNvSpPr/>
            <p:nvPr/>
          </p:nvSpPr>
          <p:spPr>
            <a:xfrm>
              <a:off x="4755012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0"/>
            <p:cNvSpPr/>
            <p:nvPr/>
          </p:nvSpPr>
          <p:spPr>
            <a:xfrm>
              <a:off x="4755012" y="2895279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0"/>
            <p:cNvSpPr/>
            <p:nvPr/>
          </p:nvSpPr>
          <p:spPr>
            <a:xfrm>
              <a:off x="4755012" y="275390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0"/>
            <p:cNvSpPr/>
            <p:nvPr/>
          </p:nvSpPr>
          <p:spPr>
            <a:xfrm>
              <a:off x="4755012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0"/>
            <p:cNvSpPr/>
            <p:nvPr/>
          </p:nvSpPr>
          <p:spPr>
            <a:xfrm>
              <a:off x="4755012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0"/>
            <p:cNvSpPr/>
            <p:nvPr/>
          </p:nvSpPr>
          <p:spPr>
            <a:xfrm>
              <a:off x="4755012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0"/>
            <p:cNvSpPr/>
            <p:nvPr/>
          </p:nvSpPr>
          <p:spPr>
            <a:xfrm>
              <a:off x="4755012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0"/>
            <p:cNvSpPr/>
            <p:nvPr/>
          </p:nvSpPr>
          <p:spPr>
            <a:xfrm>
              <a:off x="4755012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0"/>
            <p:cNvSpPr/>
            <p:nvPr/>
          </p:nvSpPr>
          <p:spPr>
            <a:xfrm>
              <a:off x="4755012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C9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0"/>
            <p:cNvSpPr/>
            <p:nvPr/>
          </p:nvSpPr>
          <p:spPr>
            <a:xfrm>
              <a:off x="4755012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0"/>
            <p:cNvSpPr/>
            <p:nvPr/>
          </p:nvSpPr>
          <p:spPr>
            <a:xfrm>
              <a:off x="4755012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0"/>
            <p:cNvSpPr/>
            <p:nvPr/>
          </p:nvSpPr>
          <p:spPr>
            <a:xfrm>
              <a:off x="4755012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0"/>
            <p:cNvSpPr/>
            <p:nvPr/>
          </p:nvSpPr>
          <p:spPr>
            <a:xfrm>
              <a:off x="4755012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0"/>
            <p:cNvSpPr/>
            <p:nvPr/>
          </p:nvSpPr>
          <p:spPr>
            <a:xfrm>
              <a:off x="4684316" y="3177834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0"/>
            <p:cNvSpPr/>
            <p:nvPr/>
          </p:nvSpPr>
          <p:spPr>
            <a:xfrm>
              <a:off x="4684316" y="2895279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0"/>
            <p:cNvSpPr/>
            <p:nvPr/>
          </p:nvSpPr>
          <p:spPr>
            <a:xfrm>
              <a:off x="4684316" y="275390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0"/>
            <p:cNvSpPr/>
            <p:nvPr/>
          </p:nvSpPr>
          <p:spPr>
            <a:xfrm>
              <a:off x="4684316" y="2683211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0"/>
            <p:cNvSpPr/>
            <p:nvPr/>
          </p:nvSpPr>
          <p:spPr>
            <a:xfrm>
              <a:off x="4684316" y="2612538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0"/>
            <p:cNvSpPr/>
            <p:nvPr/>
          </p:nvSpPr>
          <p:spPr>
            <a:xfrm>
              <a:off x="4684316" y="2542026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0"/>
            <p:cNvSpPr/>
            <p:nvPr/>
          </p:nvSpPr>
          <p:spPr>
            <a:xfrm>
              <a:off x="4684316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0"/>
            <p:cNvSpPr/>
            <p:nvPr/>
          </p:nvSpPr>
          <p:spPr>
            <a:xfrm>
              <a:off x="4684316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0"/>
            <p:cNvSpPr/>
            <p:nvPr/>
          </p:nvSpPr>
          <p:spPr>
            <a:xfrm>
              <a:off x="4684316" y="2329982"/>
              <a:ext cx="58037" cy="49550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0"/>
            <p:cNvSpPr/>
            <p:nvPr/>
          </p:nvSpPr>
          <p:spPr>
            <a:xfrm>
              <a:off x="4684316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0"/>
            <p:cNvSpPr/>
            <p:nvPr/>
          </p:nvSpPr>
          <p:spPr>
            <a:xfrm>
              <a:off x="4684316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0"/>
            <p:cNvSpPr/>
            <p:nvPr/>
          </p:nvSpPr>
          <p:spPr>
            <a:xfrm>
              <a:off x="4684316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0"/>
            <p:cNvSpPr/>
            <p:nvPr/>
          </p:nvSpPr>
          <p:spPr>
            <a:xfrm>
              <a:off x="4684316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0"/>
            <p:cNvSpPr/>
            <p:nvPr/>
          </p:nvSpPr>
          <p:spPr>
            <a:xfrm>
              <a:off x="4684316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0"/>
            <p:cNvSpPr/>
            <p:nvPr/>
          </p:nvSpPr>
          <p:spPr>
            <a:xfrm>
              <a:off x="4684316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0"/>
            <p:cNvSpPr/>
            <p:nvPr/>
          </p:nvSpPr>
          <p:spPr>
            <a:xfrm>
              <a:off x="4684316" y="1552804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0"/>
            <p:cNvSpPr/>
            <p:nvPr/>
          </p:nvSpPr>
          <p:spPr>
            <a:xfrm>
              <a:off x="4684316" y="1340945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0"/>
            <p:cNvSpPr/>
            <p:nvPr/>
          </p:nvSpPr>
          <p:spPr>
            <a:xfrm>
              <a:off x="4684316" y="127024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0"/>
            <p:cNvSpPr/>
            <p:nvPr/>
          </p:nvSpPr>
          <p:spPr>
            <a:xfrm>
              <a:off x="4613827" y="3177834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0"/>
            <p:cNvSpPr/>
            <p:nvPr/>
          </p:nvSpPr>
          <p:spPr>
            <a:xfrm>
              <a:off x="4613827" y="3107137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0"/>
            <p:cNvSpPr/>
            <p:nvPr/>
          </p:nvSpPr>
          <p:spPr>
            <a:xfrm>
              <a:off x="4613827" y="303646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0"/>
            <p:cNvSpPr/>
            <p:nvPr/>
          </p:nvSpPr>
          <p:spPr>
            <a:xfrm>
              <a:off x="4613827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0"/>
            <p:cNvSpPr/>
            <p:nvPr/>
          </p:nvSpPr>
          <p:spPr>
            <a:xfrm>
              <a:off x="4613827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0"/>
            <p:cNvSpPr/>
            <p:nvPr/>
          </p:nvSpPr>
          <p:spPr>
            <a:xfrm>
              <a:off x="4613827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0"/>
            <p:cNvSpPr/>
            <p:nvPr/>
          </p:nvSpPr>
          <p:spPr>
            <a:xfrm>
              <a:off x="4613827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0"/>
            <p:cNvSpPr/>
            <p:nvPr/>
          </p:nvSpPr>
          <p:spPr>
            <a:xfrm>
              <a:off x="4613827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0"/>
            <p:cNvSpPr/>
            <p:nvPr/>
          </p:nvSpPr>
          <p:spPr>
            <a:xfrm>
              <a:off x="4613827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0"/>
            <p:cNvSpPr/>
            <p:nvPr/>
          </p:nvSpPr>
          <p:spPr>
            <a:xfrm>
              <a:off x="4613827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0"/>
            <p:cNvSpPr/>
            <p:nvPr/>
          </p:nvSpPr>
          <p:spPr>
            <a:xfrm>
              <a:off x="4613827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0"/>
            <p:cNvSpPr/>
            <p:nvPr/>
          </p:nvSpPr>
          <p:spPr>
            <a:xfrm>
              <a:off x="4613827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0"/>
            <p:cNvSpPr/>
            <p:nvPr/>
          </p:nvSpPr>
          <p:spPr>
            <a:xfrm>
              <a:off x="4613827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0"/>
            <p:cNvSpPr/>
            <p:nvPr/>
          </p:nvSpPr>
          <p:spPr>
            <a:xfrm>
              <a:off x="4613827" y="1552804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0"/>
            <p:cNvSpPr/>
            <p:nvPr/>
          </p:nvSpPr>
          <p:spPr>
            <a:xfrm>
              <a:off x="4613827" y="1340945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0"/>
            <p:cNvSpPr/>
            <p:nvPr/>
          </p:nvSpPr>
          <p:spPr>
            <a:xfrm>
              <a:off x="4613827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0"/>
            <p:cNvSpPr/>
            <p:nvPr/>
          </p:nvSpPr>
          <p:spPr>
            <a:xfrm>
              <a:off x="4543131" y="3036464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0"/>
            <p:cNvSpPr/>
            <p:nvPr/>
          </p:nvSpPr>
          <p:spPr>
            <a:xfrm>
              <a:off x="4543131" y="296576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0"/>
            <p:cNvSpPr/>
            <p:nvPr/>
          </p:nvSpPr>
          <p:spPr>
            <a:xfrm>
              <a:off x="4543131" y="2895279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0"/>
            <p:cNvSpPr/>
            <p:nvPr/>
          </p:nvSpPr>
          <p:spPr>
            <a:xfrm>
              <a:off x="4543131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0"/>
            <p:cNvSpPr/>
            <p:nvPr/>
          </p:nvSpPr>
          <p:spPr>
            <a:xfrm>
              <a:off x="4543131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0"/>
            <p:cNvSpPr/>
            <p:nvPr/>
          </p:nvSpPr>
          <p:spPr>
            <a:xfrm>
              <a:off x="4543131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0"/>
            <p:cNvSpPr/>
            <p:nvPr/>
          </p:nvSpPr>
          <p:spPr>
            <a:xfrm>
              <a:off x="4543131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0"/>
            <p:cNvSpPr/>
            <p:nvPr/>
          </p:nvSpPr>
          <p:spPr>
            <a:xfrm>
              <a:off x="4543131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0"/>
            <p:cNvSpPr/>
            <p:nvPr/>
          </p:nvSpPr>
          <p:spPr>
            <a:xfrm>
              <a:off x="4543131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0"/>
            <p:cNvSpPr/>
            <p:nvPr/>
          </p:nvSpPr>
          <p:spPr>
            <a:xfrm>
              <a:off x="4543131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0"/>
            <p:cNvSpPr/>
            <p:nvPr/>
          </p:nvSpPr>
          <p:spPr>
            <a:xfrm>
              <a:off x="4543131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0"/>
            <p:cNvSpPr/>
            <p:nvPr/>
          </p:nvSpPr>
          <p:spPr>
            <a:xfrm>
              <a:off x="4543131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0"/>
            <p:cNvSpPr/>
            <p:nvPr/>
          </p:nvSpPr>
          <p:spPr>
            <a:xfrm>
              <a:off x="4543131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0"/>
            <p:cNvSpPr/>
            <p:nvPr/>
          </p:nvSpPr>
          <p:spPr>
            <a:xfrm>
              <a:off x="4543131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0"/>
            <p:cNvSpPr/>
            <p:nvPr/>
          </p:nvSpPr>
          <p:spPr>
            <a:xfrm>
              <a:off x="4543131" y="1482107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0"/>
            <p:cNvSpPr/>
            <p:nvPr/>
          </p:nvSpPr>
          <p:spPr>
            <a:xfrm>
              <a:off x="4543131" y="127024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0"/>
            <p:cNvSpPr/>
            <p:nvPr/>
          </p:nvSpPr>
          <p:spPr>
            <a:xfrm>
              <a:off x="4472457" y="296576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0"/>
            <p:cNvSpPr/>
            <p:nvPr/>
          </p:nvSpPr>
          <p:spPr>
            <a:xfrm>
              <a:off x="4472457" y="2895279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0"/>
            <p:cNvSpPr/>
            <p:nvPr/>
          </p:nvSpPr>
          <p:spPr>
            <a:xfrm>
              <a:off x="4472457" y="2612538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0"/>
            <p:cNvSpPr/>
            <p:nvPr/>
          </p:nvSpPr>
          <p:spPr>
            <a:xfrm>
              <a:off x="4472457" y="2542026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0"/>
            <p:cNvSpPr/>
            <p:nvPr/>
          </p:nvSpPr>
          <p:spPr>
            <a:xfrm>
              <a:off x="4472457" y="2471353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0"/>
            <p:cNvSpPr/>
            <p:nvPr/>
          </p:nvSpPr>
          <p:spPr>
            <a:xfrm>
              <a:off x="4472457" y="2400656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0"/>
            <p:cNvSpPr/>
            <p:nvPr/>
          </p:nvSpPr>
          <p:spPr>
            <a:xfrm>
              <a:off x="4472457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0"/>
            <p:cNvSpPr/>
            <p:nvPr/>
          </p:nvSpPr>
          <p:spPr>
            <a:xfrm>
              <a:off x="4472457" y="2259285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0"/>
            <p:cNvSpPr/>
            <p:nvPr/>
          </p:nvSpPr>
          <p:spPr>
            <a:xfrm>
              <a:off x="4472457" y="2188612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0"/>
            <p:cNvSpPr/>
            <p:nvPr/>
          </p:nvSpPr>
          <p:spPr>
            <a:xfrm>
              <a:off x="4472457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0"/>
            <p:cNvSpPr/>
            <p:nvPr/>
          </p:nvSpPr>
          <p:spPr>
            <a:xfrm>
              <a:off x="4472457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0"/>
            <p:cNvSpPr/>
            <p:nvPr/>
          </p:nvSpPr>
          <p:spPr>
            <a:xfrm>
              <a:off x="4472457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0"/>
            <p:cNvSpPr/>
            <p:nvPr/>
          </p:nvSpPr>
          <p:spPr>
            <a:xfrm>
              <a:off x="4472457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0"/>
            <p:cNvSpPr/>
            <p:nvPr/>
          </p:nvSpPr>
          <p:spPr>
            <a:xfrm>
              <a:off x="4472457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0"/>
            <p:cNvSpPr/>
            <p:nvPr/>
          </p:nvSpPr>
          <p:spPr>
            <a:xfrm>
              <a:off x="4472457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0"/>
            <p:cNvSpPr/>
            <p:nvPr/>
          </p:nvSpPr>
          <p:spPr>
            <a:xfrm>
              <a:off x="4472457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0"/>
            <p:cNvSpPr/>
            <p:nvPr/>
          </p:nvSpPr>
          <p:spPr>
            <a:xfrm>
              <a:off x="4472457" y="141143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0"/>
            <p:cNvSpPr/>
            <p:nvPr/>
          </p:nvSpPr>
          <p:spPr>
            <a:xfrm>
              <a:off x="4472457" y="1270248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0"/>
            <p:cNvSpPr/>
            <p:nvPr/>
          </p:nvSpPr>
          <p:spPr>
            <a:xfrm>
              <a:off x="4401760" y="2965767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4401760" y="2895279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4401760" y="2612538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4401760" y="2542026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0"/>
            <p:cNvSpPr/>
            <p:nvPr/>
          </p:nvSpPr>
          <p:spPr>
            <a:xfrm>
              <a:off x="4401760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0"/>
            <p:cNvSpPr/>
            <p:nvPr/>
          </p:nvSpPr>
          <p:spPr>
            <a:xfrm>
              <a:off x="4401760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0"/>
            <p:cNvSpPr/>
            <p:nvPr/>
          </p:nvSpPr>
          <p:spPr>
            <a:xfrm>
              <a:off x="4401760" y="2329982"/>
              <a:ext cx="58037" cy="49550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0"/>
            <p:cNvSpPr/>
            <p:nvPr/>
          </p:nvSpPr>
          <p:spPr>
            <a:xfrm>
              <a:off x="4401760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4401760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4401760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0"/>
            <p:cNvSpPr/>
            <p:nvPr/>
          </p:nvSpPr>
          <p:spPr>
            <a:xfrm>
              <a:off x="4401760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0"/>
            <p:cNvSpPr/>
            <p:nvPr/>
          </p:nvSpPr>
          <p:spPr>
            <a:xfrm>
              <a:off x="4401760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0"/>
            <p:cNvSpPr/>
            <p:nvPr/>
          </p:nvSpPr>
          <p:spPr>
            <a:xfrm>
              <a:off x="4401760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0"/>
            <p:cNvSpPr/>
            <p:nvPr/>
          </p:nvSpPr>
          <p:spPr>
            <a:xfrm>
              <a:off x="4401760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0"/>
            <p:cNvSpPr/>
            <p:nvPr/>
          </p:nvSpPr>
          <p:spPr>
            <a:xfrm>
              <a:off x="4401760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4401760" y="1482107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4331087" y="2895279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4331087" y="2824582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4331087" y="2753908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4331087" y="2683211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4331087" y="2612538"/>
              <a:ext cx="57898" cy="49550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4331087" y="2542026"/>
              <a:ext cx="57898" cy="49434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4331087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4331087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0"/>
            <p:cNvSpPr/>
            <p:nvPr/>
          </p:nvSpPr>
          <p:spPr>
            <a:xfrm>
              <a:off x="4331087" y="2329982"/>
              <a:ext cx="58014" cy="49550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0"/>
            <p:cNvSpPr/>
            <p:nvPr/>
          </p:nvSpPr>
          <p:spPr>
            <a:xfrm>
              <a:off x="4331087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0"/>
            <p:cNvSpPr/>
            <p:nvPr/>
          </p:nvSpPr>
          <p:spPr>
            <a:xfrm>
              <a:off x="4331087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0"/>
            <p:cNvSpPr/>
            <p:nvPr/>
          </p:nvSpPr>
          <p:spPr>
            <a:xfrm>
              <a:off x="4331087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0"/>
            <p:cNvSpPr/>
            <p:nvPr/>
          </p:nvSpPr>
          <p:spPr>
            <a:xfrm>
              <a:off x="4331087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0"/>
            <p:cNvSpPr/>
            <p:nvPr/>
          </p:nvSpPr>
          <p:spPr>
            <a:xfrm>
              <a:off x="4331087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0"/>
            <p:cNvSpPr/>
            <p:nvPr/>
          </p:nvSpPr>
          <p:spPr>
            <a:xfrm>
              <a:off x="4331087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0"/>
            <p:cNvSpPr/>
            <p:nvPr/>
          </p:nvSpPr>
          <p:spPr>
            <a:xfrm>
              <a:off x="4331087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0"/>
            <p:cNvSpPr/>
            <p:nvPr/>
          </p:nvSpPr>
          <p:spPr>
            <a:xfrm>
              <a:off x="4331087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0"/>
            <p:cNvSpPr/>
            <p:nvPr/>
          </p:nvSpPr>
          <p:spPr>
            <a:xfrm>
              <a:off x="4331087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0"/>
            <p:cNvSpPr/>
            <p:nvPr/>
          </p:nvSpPr>
          <p:spPr>
            <a:xfrm>
              <a:off x="4331087" y="141143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0"/>
            <p:cNvSpPr/>
            <p:nvPr/>
          </p:nvSpPr>
          <p:spPr>
            <a:xfrm>
              <a:off x="4260575" y="2824582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0"/>
            <p:cNvSpPr/>
            <p:nvPr/>
          </p:nvSpPr>
          <p:spPr>
            <a:xfrm>
              <a:off x="4260575" y="275390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0"/>
            <p:cNvSpPr/>
            <p:nvPr/>
          </p:nvSpPr>
          <p:spPr>
            <a:xfrm>
              <a:off x="4260575" y="2683211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0"/>
            <p:cNvSpPr/>
            <p:nvPr/>
          </p:nvSpPr>
          <p:spPr>
            <a:xfrm>
              <a:off x="4260575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0"/>
            <p:cNvSpPr/>
            <p:nvPr/>
          </p:nvSpPr>
          <p:spPr>
            <a:xfrm>
              <a:off x="4260575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0"/>
            <p:cNvSpPr/>
            <p:nvPr/>
          </p:nvSpPr>
          <p:spPr>
            <a:xfrm>
              <a:off x="4260575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0"/>
            <p:cNvSpPr/>
            <p:nvPr/>
          </p:nvSpPr>
          <p:spPr>
            <a:xfrm>
              <a:off x="4260575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0"/>
            <p:cNvSpPr/>
            <p:nvPr/>
          </p:nvSpPr>
          <p:spPr>
            <a:xfrm>
              <a:off x="4260575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0"/>
            <p:cNvSpPr/>
            <p:nvPr/>
          </p:nvSpPr>
          <p:spPr>
            <a:xfrm>
              <a:off x="4260575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0"/>
            <p:cNvSpPr/>
            <p:nvPr/>
          </p:nvSpPr>
          <p:spPr>
            <a:xfrm>
              <a:off x="4260575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0"/>
            <p:cNvSpPr/>
            <p:nvPr/>
          </p:nvSpPr>
          <p:spPr>
            <a:xfrm>
              <a:off x="4260575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0"/>
            <p:cNvSpPr/>
            <p:nvPr/>
          </p:nvSpPr>
          <p:spPr>
            <a:xfrm>
              <a:off x="4260575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0"/>
            <p:cNvSpPr/>
            <p:nvPr/>
          </p:nvSpPr>
          <p:spPr>
            <a:xfrm>
              <a:off x="4260575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0"/>
            <p:cNvSpPr/>
            <p:nvPr/>
          </p:nvSpPr>
          <p:spPr>
            <a:xfrm>
              <a:off x="4260575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0"/>
            <p:cNvSpPr/>
            <p:nvPr/>
          </p:nvSpPr>
          <p:spPr>
            <a:xfrm>
              <a:off x="4260575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0"/>
            <p:cNvSpPr/>
            <p:nvPr/>
          </p:nvSpPr>
          <p:spPr>
            <a:xfrm>
              <a:off x="4260575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0"/>
            <p:cNvSpPr/>
            <p:nvPr/>
          </p:nvSpPr>
          <p:spPr>
            <a:xfrm>
              <a:off x="4260575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0"/>
            <p:cNvSpPr/>
            <p:nvPr/>
          </p:nvSpPr>
          <p:spPr>
            <a:xfrm>
              <a:off x="4260575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0"/>
            <p:cNvSpPr/>
            <p:nvPr/>
          </p:nvSpPr>
          <p:spPr>
            <a:xfrm>
              <a:off x="4189902" y="2612538"/>
              <a:ext cx="57689" cy="49550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0"/>
            <p:cNvSpPr/>
            <p:nvPr/>
          </p:nvSpPr>
          <p:spPr>
            <a:xfrm>
              <a:off x="4189902" y="2542026"/>
              <a:ext cx="57689" cy="49434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0"/>
            <p:cNvSpPr/>
            <p:nvPr/>
          </p:nvSpPr>
          <p:spPr>
            <a:xfrm>
              <a:off x="4189902" y="2471353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0"/>
            <p:cNvSpPr/>
            <p:nvPr/>
          </p:nvSpPr>
          <p:spPr>
            <a:xfrm>
              <a:off x="4189902" y="2400656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0"/>
            <p:cNvSpPr/>
            <p:nvPr/>
          </p:nvSpPr>
          <p:spPr>
            <a:xfrm>
              <a:off x="4189902" y="2329982"/>
              <a:ext cx="57828" cy="49550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0"/>
            <p:cNvSpPr/>
            <p:nvPr/>
          </p:nvSpPr>
          <p:spPr>
            <a:xfrm>
              <a:off x="4189902" y="2259285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0"/>
            <p:cNvSpPr/>
            <p:nvPr/>
          </p:nvSpPr>
          <p:spPr>
            <a:xfrm>
              <a:off x="4189902" y="2188612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0"/>
            <p:cNvSpPr/>
            <p:nvPr/>
          </p:nvSpPr>
          <p:spPr>
            <a:xfrm>
              <a:off x="4189902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0"/>
            <p:cNvSpPr/>
            <p:nvPr/>
          </p:nvSpPr>
          <p:spPr>
            <a:xfrm>
              <a:off x="4189902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0"/>
            <p:cNvSpPr/>
            <p:nvPr/>
          </p:nvSpPr>
          <p:spPr>
            <a:xfrm>
              <a:off x="4189902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0"/>
            <p:cNvSpPr/>
            <p:nvPr/>
          </p:nvSpPr>
          <p:spPr>
            <a:xfrm>
              <a:off x="4189902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0"/>
            <p:cNvSpPr/>
            <p:nvPr/>
          </p:nvSpPr>
          <p:spPr>
            <a:xfrm>
              <a:off x="4189902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0"/>
            <p:cNvSpPr/>
            <p:nvPr/>
          </p:nvSpPr>
          <p:spPr>
            <a:xfrm>
              <a:off x="4189902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0"/>
            <p:cNvSpPr/>
            <p:nvPr/>
          </p:nvSpPr>
          <p:spPr>
            <a:xfrm>
              <a:off x="4189902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0"/>
            <p:cNvSpPr/>
            <p:nvPr/>
          </p:nvSpPr>
          <p:spPr>
            <a:xfrm>
              <a:off x="4189902" y="1623501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0"/>
            <p:cNvSpPr/>
            <p:nvPr/>
          </p:nvSpPr>
          <p:spPr>
            <a:xfrm>
              <a:off x="4189902" y="1552804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0"/>
            <p:cNvSpPr/>
            <p:nvPr/>
          </p:nvSpPr>
          <p:spPr>
            <a:xfrm>
              <a:off x="4189902" y="1340945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0"/>
            <p:cNvSpPr/>
            <p:nvPr/>
          </p:nvSpPr>
          <p:spPr>
            <a:xfrm>
              <a:off x="4119205" y="2753908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0"/>
            <p:cNvSpPr/>
            <p:nvPr/>
          </p:nvSpPr>
          <p:spPr>
            <a:xfrm>
              <a:off x="4119205" y="2683211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0"/>
            <p:cNvSpPr/>
            <p:nvPr/>
          </p:nvSpPr>
          <p:spPr>
            <a:xfrm>
              <a:off x="4119205" y="2612538"/>
              <a:ext cx="57712" cy="49550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0"/>
            <p:cNvSpPr/>
            <p:nvPr/>
          </p:nvSpPr>
          <p:spPr>
            <a:xfrm>
              <a:off x="4119205" y="2542026"/>
              <a:ext cx="57712" cy="49434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0"/>
            <p:cNvSpPr/>
            <p:nvPr/>
          </p:nvSpPr>
          <p:spPr>
            <a:xfrm>
              <a:off x="4119205" y="2471353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0"/>
            <p:cNvSpPr/>
            <p:nvPr/>
          </p:nvSpPr>
          <p:spPr>
            <a:xfrm>
              <a:off x="4119205" y="2400656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0"/>
            <p:cNvSpPr/>
            <p:nvPr/>
          </p:nvSpPr>
          <p:spPr>
            <a:xfrm>
              <a:off x="4119205" y="2329982"/>
              <a:ext cx="57851" cy="49550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0"/>
            <p:cNvSpPr/>
            <p:nvPr/>
          </p:nvSpPr>
          <p:spPr>
            <a:xfrm>
              <a:off x="4119205" y="2259285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0"/>
            <p:cNvSpPr/>
            <p:nvPr/>
          </p:nvSpPr>
          <p:spPr>
            <a:xfrm>
              <a:off x="4119205" y="2188612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0"/>
            <p:cNvSpPr/>
            <p:nvPr/>
          </p:nvSpPr>
          <p:spPr>
            <a:xfrm>
              <a:off x="4119205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0"/>
            <p:cNvSpPr/>
            <p:nvPr/>
          </p:nvSpPr>
          <p:spPr>
            <a:xfrm>
              <a:off x="4119205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0"/>
            <p:cNvSpPr/>
            <p:nvPr/>
          </p:nvSpPr>
          <p:spPr>
            <a:xfrm>
              <a:off x="4119205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0"/>
            <p:cNvSpPr/>
            <p:nvPr/>
          </p:nvSpPr>
          <p:spPr>
            <a:xfrm>
              <a:off x="4119205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0"/>
            <p:cNvSpPr/>
            <p:nvPr/>
          </p:nvSpPr>
          <p:spPr>
            <a:xfrm>
              <a:off x="4119205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0"/>
            <p:cNvSpPr/>
            <p:nvPr/>
          </p:nvSpPr>
          <p:spPr>
            <a:xfrm>
              <a:off x="4119205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0"/>
            <p:cNvSpPr/>
            <p:nvPr/>
          </p:nvSpPr>
          <p:spPr>
            <a:xfrm>
              <a:off x="4119205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0"/>
            <p:cNvSpPr/>
            <p:nvPr/>
          </p:nvSpPr>
          <p:spPr>
            <a:xfrm>
              <a:off x="4119205" y="1623501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0"/>
            <p:cNvSpPr/>
            <p:nvPr/>
          </p:nvSpPr>
          <p:spPr>
            <a:xfrm>
              <a:off x="4119205" y="141143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0"/>
            <p:cNvSpPr/>
            <p:nvPr/>
          </p:nvSpPr>
          <p:spPr>
            <a:xfrm>
              <a:off x="4048531" y="2612538"/>
              <a:ext cx="57874" cy="49550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0"/>
            <p:cNvSpPr/>
            <p:nvPr/>
          </p:nvSpPr>
          <p:spPr>
            <a:xfrm>
              <a:off x="4048531" y="2542026"/>
              <a:ext cx="57874" cy="49434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0"/>
            <p:cNvSpPr/>
            <p:nvPr/>
          </p:nvSpPr>
          <p:spPr>
            <a:xfrm>
              <a:off x="4048531" y="2471353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0"/>
            <p:cNvSpPr/>
            <p:nvPr/>
          </p:nvSpPr>
          <p:spPr>
            <a:xfrm>
              <a:off x="4048531" y="2400656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0"/>
            <p:cNvSpPr/>
            <p:nvPr/>
          </p:nvSpPr>
          <p:spPr>
            <a:xfrm>
              <a:off x="4048531" y="2329982"/>
              <a:ext cx="58014" cy="49550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0"/>
            <p:cNvSpPr/>
            <p:nvPr/>
          </p:nvSpPr>
          <p:spPr>
            <a:xfrm>
              <a:off x="4048531" y="2259285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0"/>
            <p:cNvSpPr/>
            <p:nvPr/>
          </p:nvSpPr>
          <p:spPr>
            <a:xfrm>
              <a:off x="4048531" y="2188612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0"/>
            <p:cNvSpPr/>
            <p:nvPr/>
          </p:nvSpPr>
          <p:spPr>
            <a:xfrm>
              <a:off x="4048531" y="2117915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0"/>
            <p:cNvSpPr/>
            <p:nvPr/>
          </p:nvSpPr>
          <p:spPr>
            <a:xfrm>
              <a:off x="4048531" y="2047218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0"/>
            <p:cNvSpPr/>
            <p:nvPr/>
          </p:nvSpPr>
          <p:spPr>
            <a:xfrm>
              <a:off x="4048531" y="1976730"/>
              <a:ext cx="57874" cy="49411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0"/>
            <p:cNvSpPr/>
            <p:nvPr/>
          </p:nvSpPr>
          <p:spPr>
            <a:xfrm>
              <a:off x="4048531" y="1906056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0"/>
            <p:cNvSpPr/>
            <p:nvPr/>
          </p:nvSpPr>
          <p:spPr>
            <a:xfrm>
              <a:off x="4048531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0"/>
            <p:cNvSpPr/>
            <p:nvPr/>
          </p:nvSpPr>
          <p:spPr>
            <a:xfrm>
              <a:off x="4048531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0"/>
            <p:cNvSpPr/>
            <p:nvPr/>
          </p:nvSpPr>
          <p:spPr>
            <a:xfrm>
              <a:off x="4048531" y="1694174"/>
              <a:ext cx="57874" cy="49388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0"/>
            <p:cNvSpPr/>
            <p:nvPr/>
          </p:nvSpPr>
          <p:spPr>
            <a:xfrm>
              <a:off x="4048531" y="1482107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0"/>
            <p:cNvSpPr/>
            <p:nvPr/>
          </p:nvSpPr>
          <p:spPr>
            <a:xfrm>
              <a:off x="3977834" y="2471353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0"/>
            <p:cNvSpPr/>
            <p:nvPr/>
          </p:nvSpPr>
          <p:spPr>
            <a:xfrm>
              <a:off x="3977834" y="2400656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0"/>
            <p:cNvSpPr/>
            <p:nvPr/>
          </p:nvSpPr>
          <p:spPr>
            <a:xfrm>
              <a:off x="3977834" y="2329982"/>
              <a:ext cx="58037" cy="49550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0"/>
            <p:cNvSpPr/>
            <p:nvPr/>
          </p:nvSpPr>
          <p:spPr>
            <a:xfrm>
              <a:off x="3977834" y="2259285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0"/>
            <p:cNvSpPr/>
            <p:nvPr/>
          </p:nvSpPr>
          <p:spPr>
            <a:xfrm>
              <a:off x="3977834" y="2188612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0"/>
            <p:cNvSpPr/>
            <p:nvPr/>
          </p:nvSpPr>
          <p:spPr>
            <a:xfrm>
              <a:off x="3977834" y="2117915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0"/>
            <p:cNvSpPr/>
            <p:nvPr/>
          </p:nvSpPr>
          <p:spPr>
            <a:xfrm>
              <a:off x="3977834" y="2047218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0"/>
            <p:cNvSpPr/>
            <p:nvPr/>
          </p:nvSpPr>
          <p:spPr>
            <a:xfrm>
              <a:off x="3977834" y="1976730"/>
              <a:ext cx="57898" cy="49411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0"/>
            <p:cNvSpPr/>
            <p:nvPr/>
          </p:nvSpPr>
          <p:spPr>
            <a:xfrm>
              <a:off x="3977834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0"/>
            <p:cNvSpPr/>
            <p:nvPr/>
          </p:nvSpPr>
          <p:spPr>
            <a:xfrm>
              <a:off x="3977834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0"/>
            <p:cNvSpPr/>
            <p:nvPr/>
          </p:nvSpPr>
          <p:spPr>
            <a:xfrm>
              <a:off x="3977834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0"/>
            <p:cNvSpPr/>
            <p:nvPr/>
          </p:nvSpPr>
          <p:spPr>
            <a:xfrm>
              <a:off x="3977834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0"/>
            <p:cNvSpPr/>
            <p:nvPr/>
          </p:nvSpPr>
          <p:spPr>
            <a:xfrm>
              <a:off x="3977834" y="1552804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0"/>
            <p:cNvSpPr/>
            <p:nvPr/>
          </p:nvSpPr>
          <p:spPr>
            <a:xfrm>
              <a:off x="3977834" y="1482107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0"/>
            <p:cNvSpPr/>
            <p:nvPr/>
          </p:nvSpPr>
          <p:spPr>
            <a:xfrm>
              <a:off x="3977834" y="141143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0"/>
            <p:cNvSpPr/>
            <p:nvPr/>
          </p:nvSpPr>
          <p:spPr>
            <a:xfrm>
              <a:off x="3907346" y="2188612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0"/>
            <p:cNvSpPr/>
            <p:nvPr/>
          </p:nvSpPr>
          <p:spPr>
            <a:xfrm>
              <a:off x="3907346" y="2117915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0"/>
            <p:cNvSpPr/>
            <p:nvPr/>
          </p:nvSpPr>
          <p:spPr>
            <a:xfrm>
              <a:off x="3907346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0"/>
            <p:cNvSpPr/>
            <p:nvPr/>
          </p:nvSpPr>
          <p:spPr>
            <a:xfrm>
              <a:off x="3907346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0"/>
            <p:cNvSpPr/>
            <p:nvPr/>
          </p:nvSpPr>
          <p:spPr>
            <a:xfrm>
              <a:off x="3907346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0"/>
            <p:cNvSpPr/>
            <p:nvPr/>
          </p:nvSpPr>
          <p:spPr>
            <a:xfrm>
              <a:off x="3907346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0"/>
            <p:cNvSpPr/>
            <p:nvPr/>
          </p:nvSpPr>
          <p:spPr>
            <a:xfrm>
              <a:off x="3907346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3907346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0"/>
            <p:cNvSpPr/>
            <p:nvPr/>
          </p:nvSpPr>
          <p:spPr>
            <a:xfrm>
              <a:off x="3907346" y="1482107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0"/>
            <p:cNvSpPr/>
            <p:nvPr/>
          </p:nvSpPr>
          <p:spPr>
            <a:xfrm>
              <a:off x="3836649" y="2117915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836649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0"/>
            <p:cNvSpPr/>
            <p:nvPr/>
          </p:nvSpPr>
          <p:spPr>
            <a:xfrm>
              <a:off x="3836649" y="1976730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0"/>
            <p:cNvSpPr/>
            <p:nvPr/>
          </p:nvSpPr>
          <p:spPr>
            <a:xfrm>
              <a:off x="3836649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3836649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0"/>
            <p:cNvSpPr/>
            <p:nvPr/>
          </p:nvSpPr>
          <p:spPr>
            <a:xfrm>
              <a:off x="3836649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0"/>
            <p:cNvSpPr/>
            <p:nvPr/>
          </p:nvSpPr>
          <p:spPr>
            <a:xfrm>
              <a:off x="3836649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0"/>
            <p:cNvSpPr/>
            <p:nvPr/>
          </p:nvSpPr>
          <p:spPr>
            <a:xfrm>
              <a:off x="3765976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0"/>
            <p:cNvSpPr/>
            <p:nvPr/>
          </p:nvSpPr>
          <p:spPr>
            <a:xfrm>
              <a:off x="3765976" y="1976730"/>
              <a:ext cx="57689" cy="49411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0"/>
            <p:cNvSpPr/>
            <p:nvPr/>
          </p:nvSpPr>
          <p:spPr>
            <a:xfrm>
              <a:off x="3765976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0"/>
            <p:cNvSpPr/>
            <p:nvPr/>
          </p:nvSpPr>
          <p:spPr>
            <a:xfrm>
              <a:off x="3765976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0"/>
            <p:cNvSpPr/>
            <p:nvPr/>
          </p:nvSpPr>
          <p:spPr>
            <a:xfrm>
              <a:off x="3765976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0"/>
            <p:cNvSpPr/>
            <p:nvPr/>
          </p:nvSpPr>
          <p:spPr>
            <a:xfrm>
              <a:off x="3765976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0"/>
            <p:cNvSpPr/>
            <p:nvPr/>
          </p:nvSpPr>
          <p:spPr>
            <a:xfrm>
              <a:off x="3695279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0"/>
            <p:cNvSpPr/>
            <p:nvPr/>
          </p:nvSpPr>
          <p:spPr>
            <a:xfrm>
              <a:off x="3695279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0"/>
            <p:cNvSpPr/>
            <p:nvPr/>
          </p:nvSpPr>
          <p:spPr>
            <a:xfrm>
              <a:off x="3695279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0"/>
            <p:cNvSpPr/>
            <p:nvPr/>
          </p:nvSpPr>
          <p:spPr>
            <a:xfrm>
              <a:off x="3695279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0"/>
            <p:cNvSpPr/>
            <p:nvPr/>
          </p:nvSpPr>
          <p:spPr>
            <a:xfrm>
              <a:off x="3624605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0"/>
            <p:cNvSpPr/>
            <p:nvPr/>
          </p:nvSpPr>
          <p:spPr>
            <a:xfrm>
              <a:off x="3624605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0"/>
            <p:cNvSpPr/>
            <p:nvPr/>
          </p:nvSpPr>
          <p:spPr>
            <a:xfrm>
              <a:off x="3624605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0"/>
            <p:cNvSpPr/>
            <p:nvPr/>
          </p:nvSpPr>
          <p:spPr>
            <a:xfrm>
              <a:off x="3624605" y="1694174"/>
              <a:ext cx="57689" cy="49388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0"/>
            <p:cNvSpPr/>
            <p:nvPr/>
          </p:nvSpPr>
          <p:spPr>
            <a:xfrm>
              <a:off x="3553908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0"/>
            <p:cNvSpPr/>
            <p:nvPr/>
          </p:nvSpPr>
          <p:spPr>
            <a:xfrm>
              <a:off x="3553908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0"/>
            <p:cNvSpPr/>
            <p:nvPr/>
          </p:nvSpPr>
          <p:spPr>
            <a:xfrm>
              <a:off x="3553908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0"/>
            <p:cNvSpPr/>
            <p:nvPr/>
          </p:nvSpPr>
          <p:spPr>
            <a:xfrm>
              <a:off x="3553908" y="1694174"/>
              <a:ext cx="57712" cy="49388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0"/>
            <p:cNvSpPr/>
            <p:nvPr/>
          </p:nvSpPr>
          <p:spPr>
            <a:xfrm>
              <a:off x="3483235" y="1906056"/>
              <a:ext cx="57874" cy="49458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0"/>
            <p:cNvSpPr/>
            <p:nvPr/>
          </p:nvSpPr>
          <p:spPr>
            <a:xfrm>
              <a:off x="3483235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3483235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3483235" y="1694174"/>
              <a:ext cx="57874" cy="49388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0"/>
            <p:cNvSpPr/>
            <p:nvPr/>
          </p:nvSpPr>
          <p:spPr>
            <a:xfrm>
              <a:off x="3412538" y="1906056"/>
              <a:ext cx="57898" cy="49458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0"/>
            <p:cNvSpPr/>
            <p:nvPr/>
          </p:nvSpPr>
          <p:spPr>
            <a:xfrm>
              <a:off x="3412538" y="1835359"/>
              <a:ext cx="57898" cy="49481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0"/>
            <p:cNvSpPr/>
            <p:nvPr/>
          </p:nvSpPr>
          <p:spPr>
            <a:xfrm>
              <a:off x="3412538" y="1764663"/>
              <a:ext cx="57898" cy="49574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3412538" y="1694174"/>
              <a:ext cx="57898" cy="49388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3342050" y="1976730"/>
              <a:ext cx="57828" cy="49411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0"/>
            <p:cNvSpPr/>
            <p:nvPr/>
          </p:nvSpPr>
          <p:spPr>
            <a:xfrm>
              <a:off x="3342050" y="1906033"/>
              <a:ext cx="57828" cy="49434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0"/>
            <p:cNvSpPr/>
            <p:nvPr/>
          </p:nvSpPr>
          <p:spPr>
            <a:xfrm>
              <a:off x="3342050" y="1835359"/>
              <a:ext cx="57874" cy="49481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0"/>
            <p:cNvSpPr/>
            <p:nvPr/>
          </p:nvSpPr>
          <p:spPr>
            <a:xfrm>
              <a:off x="3342050" y="1764663"/>
              <a:ext cx="57874" cy="49574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3342050" y="1694174"/>
              <a:ext cx="57828" cy="49411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3271353" y="2047218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0"/>
            <p:cNvSpPr/>
            <p:nvPr/>
          </p:nvSpPr>
          <p:spPr>
            <a:xfrm>
              <a:off x="3271353" y="1976730"/>
              <a:ext cx="57712" cy="49411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0"/>
            <p:cNvSpPr/>
            <p:nvPr/>
          </p:nvSpPr>
          <p:spPr>
            <a:xfrm>
              <a:off x="3271353" y="1906056"/>
              <a:ext cx="57712" cy="49458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0"/>
            <p:cNvSpPr/>
            <p:nvPr/>
          </p:nvSpPr>
          <p:spPr>
            <a:xfrm>
              <a:off x="3271353" y="1835359"/>
              <a:ext cx="57712" cy="49481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0"/>
            <p:cNvSpPr/>
            <p:nvPr/>
          </p:nvSpPr>
          <p:spPr>
            <a:xfrm>
              <a:off x="3271353" y="1764663"/>
              <a:ext cx="57712" cy="49574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0"/>
            <p:cNvSpPr/>
            <p:nvPr/>
          </p:nvSpPr>
          <p:spPr>
            <a:xfrm>
              <a:off x="3271353" y="1694174"/>
              <a:ext cx="57643" cy="49388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0"/>
            <p:cNvSpPr/>
            <p:nvPr/>
          </p:nvSpPr>
          <p:spPr>
            <a:xfrm>
              <a:off x="3200679" y="2047218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0"/>
            <p:cNvSpPr/>
            <p:nvPr/>
          </p:nvSpPr>
          <p:spPr>
            <a:xfrm>
              <a:off x="3200679" y="1906056"/>
              <a:ext cx="57689" cy="49458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0"/>
            <p:cNvSpPr/>
            <p:nvPr/>
          </p:nvSpPr>
          <p:spPr>
            <a:xfrm>
              <a:off x="3200679" y="1835359"/>
              <a:ext cx="57689" cy="49481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0"/>
            <p:cNvSpPr/>
            <p:nvPr/>
          </p:nvSpPr>
          <p:spPr>
            <a:xfrm>
              <a:off x="3200679" y="1764663"/>
              <a:ext cx="57689" cy="49574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0" name="Google Shape;4250;p40"/>
            <p:cNvCxnSpPr>
              <a:cxnSpLocks/>
              <a:stCxn id="4248" idx="3"/>
            </p:cNvCxnSpPr>
            <p:nvPr/>
          </p:nvCxnSpPr>
          <p:spPr>
            <a:xfrm>
              <a:off x="3007788" y="3311002"/>
              <a:ext cx="1817782" cy="48154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53" name="Google Shape;4253;p40"/>
            <p:cNvCxnSpPr>
              <a:cxnSpLocks/>
              <a:stCxn id="4251" idx="3"/>
            </p:cNvCxnSpPr>
            <p:nvPr/>
          </p:nvCxnSpPr>
          <p:spPr>
            <a:xfrm>
              <a:off x="1936668" y="1453153"/>
              <a:ext cx="1153862" cy="36108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604" name="Google Shape;4250;p40">
            <a:extLst>
              <a:ext uri="{FF2B5EF4-FFF2-40B4-BE49-F238E27FC236}">
                <a16:creationId xmlns:a16="http://schemas.microsoft.com/office/drawing/2014/main" id="{69077B28-0BA1-4DB6-A4EC-6A7A817BDE88}"/>
              </a:ext>
            </a:extLst>
          </p:cNvPr>
          <p:cNvCxnSpPr>
            <a:cxnSpLocks/>
            <a:stCxn id="4187" idx="1"/>
          </p:cNvCxnSpPr>
          <p:nvPr/>
        </p:nvCxnSpPr>
        <p:spPr>
          <a:xfrm flipH="1">
            <a:off x="5307324" y="2112866"/>
            <a:ext cx="1288262" cy="272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611" name="Imagem 610" descr="Uma imagem contendo screenshot&#10;&#10;Descrição gerada automaticamente">
            <a:extLst>
              <a:ext uri="{FF2B5EF4-FFF2-40B4-BE49-F238E27FC236}">
                <a16:creationId xmlns:a16="http://schemas.microsoft.com/office/drawing/2014/main" id="{2A6A145C-E598-4429-A6DC-934CE8C153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5837" t="15538" r="2370"/>
          <a:stretch/>
        </p:blipFill>
        <p:spPr>
          <a:xfrm>
            <a:off x="1728622" y="3513041"/>
            <a:ext cx="1545355" cy="1481507"/>
          </a:xfrm>
          <a:prstGeom prst="rect">
            <a:avLst/>
          </a:prstGeom>
        </p:spPr>
      </p:pic>
      <p:pic>
        <p:nvPicPr>
          <p:cNvPr id="612" name="Imagem 611" descr="Uma imagem contendo screenshot&#10;&#10;Descrição gerada automaticamente">
            <a:extLst>
              <a:ext uri="{FF2B5EF4-FFF2-40B4-BE49-F238E27FC236}">
                <a16:creationId xmlns:a16="http://schemas.microsoft.com/office/drawing/2014/main" id="{A5DB14D0-4A03-4038-9435-CF87E901C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729" t="14882" r="34060"/>
          <a:stretch/>
        </p:blipFill>
        <p:spPr>
          <a:xfrm>
            <a:off x="6559926" y="2276134"/>
            <a:ext cx="1563132" cy="1445688"/>
          </a:xfrm>
          <a:prstGeom prst="rect">
            <a:avLst/>
          </a:prstGeom>
        </p:spPr>
      </p:pic>
      <p:pic>
        <p:nvPicPr>
          <p:cNvPr id="613" name="Imagem 612" descr="Uma imagem contendo screenshot&#10;&#10;Descrição gerada automaticamente">
            <a:extLst>
              <a:ext uri="{FF2B5EF4-FFF2-40B4-BE49-F238E27FC236}">
                <a16:creationId xmlns:a16="http://schemas.microsoft.com/office/drawing/2014/main" id="{2DD5131F-E78A-4FA0-8131-194EE934C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352" r="65716"/>
          <a:stretch/>
        </p:blipFill>
        <p:spPr>
          <a:xfrm>
            <a:off x="616419" y="1631404"/>
            <a:ext cx="1510092" cy="1345461"/>
          </a:xfrm>
          <a:prstGeom prst="rect">
            <a:avLst/>
          </a:prstGeom>
        </p:spPr>
      </p:pic>
      <p:grpSp>
        <p:nvGrpSpPr>
          <p:cNvPr id="618" name="Agrupar 617">
            <a:extLst>
              <a:ext uri="{FF2B5EF4-FFF2-40B4-BE49-F238E27FC236}">
                <a16:creationId xmlns:a16="http://schemas.microsoft.com/office/drawing/2014/main" id="{FBE24241-6DDD-4334-B0AA-1A911157873F}"/>
              </a:ext>
            </a:extLst>
          </p:cNvPr>
          <p:cNvGrpSpPr/>
          <p:nvPr/>
        </p:nvGrpSpPr>
        <p:grpSpPr>
          <a:xfrm>
            <a:off x="230184" y="209449"/>
            <a:ext cx="8520600" cy="572700"/>
            <a:chOff x="230184" y="329948"/>
            <a:chExt cx="8520600" cy="572700"/>
          </a:xfrm>
        </p:grpSpPr>
        <p:sp>
          <p:nvSpPr>
            <p:cNvPr id="619" name="Google Shape;3096;p29">
              <a:extLst>
                <a:ext uri="{FF2B5EF4-FFF2-40B4-BE49-F238E27FC236}">
                  <a16:creationId xmlns:a16="http://schemas.microsoft.com/office/drawing/2014/main" id="{571FCEAB-57D5-4BF4-ADC6-04E3222023F9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329948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Fase 02</a:t>
              </a:r>
            </a:p>
          </p:txBody>
        </p:sp>
        <p:grpSp>
          <p:nvGrpSpPr>
            <p:cNvPr id="620" name="Google Shape;3097;p29">
              <a:extLst>
                <a:ext uri="{FF2B5EF4-FFF2-40B4-BE49-F238E27FC236}">
                  <a16:creationId xmlns:a16="http://schemas.microsoft.com/office/drawing/2014/main" id="{0A9D0410-E495-46CB-BA0D-DD22C3C3A14E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626" name="Google Shape;3098;p29">
                <a:extLst>
                  <a:ext uri="{FF2B5EF4-FFF2-40B4-BE49-F238E27FC236}">
                    <a16:creationId xmlns:a16="http://schemas.microsoft.com/office/drawing/2014/main" id="{7E149977-6080-425B-8BCA-670C865A7324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099;p29">
                <a:extLst>
                  <a:ext uri="{FF2B5EF4-FFF2-40B4-BE49-F238E27FC236}">
                    <a16:creationId xmlns:a16="http://schemas.microsoft.com/office/drawing/2014/main" id="{2E89974B-5950-405C-AB94-7EEE5064CDD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3100;p29">
                <a:extLst>
                  <a:ext uri="{FF2B5EF4-FFF2-40B4-BE49-F238E27FC236}">
                    <a16:creationId xmlns:a16="http://schemas.microsoft.com/office/drawing/2014/main" id="{B540C744-C24E-47C8-B8DD-EA4867975627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101;p29">
                <a:extLst>
                  <a:ext uri="{FF2B5EF4-FFF2-40B4-BE49-F238E27FC236}">
                    <a16:creationId xmlns:a16="http://schemas.microsoft.com/office/drawing/2014/main" id="{5DBE139C-FB7F-41AE-86A4-79F4CA12F3EB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3102;p29">
              <a:extLst>
                <a:ext uri="{FF2B5EF4-FFF2-40B4-BE49-F238E27FC236}">
                  <a16:creationId xmlns:a16="http://schemas.microsoft.com/office/drawing/2014/main" id="{5297AD06-1A61-422D-8F0D-424B9EB27256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622" name="Google Shape;3103;p29">
                <a:extLst>
                  <a:ext uri="{FF2B5EF4-FFF2-40B4-BE49-F238E27FC236}">
                    <a16:creationId xmlns:a16="http://schemas.microsoft.com/office/drawing/2014/main" id="{984D13AF-0685-4F92-A0B2-3C7337995D71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3104;p29">
                <a:extLst>
                  <a:ext uri="{FF2B5EF4-FFF2-40B4-BE49-F238E27FC236}">
                    <a16:creationId xmlns:a16="http://schemas.microsoft.com/office/drawing/2014/main" id="{A87900F3-BD2D-40DA-AFB6-4A0CCA6D6C0B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105;p29">
                <a:extLst>
                  <a:ext uri="{FF2B5EF4-FFF2-40B4-BE49-F238E27FC236}">
                    <a16:creationId xmlns:a16="http://schemas.microsoft.com/office/drawing/2014/main" id="{FFD5E615-EE3A-40F9-A9E0-C5673002DC2E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106;p29">
                <a:extLst>
                  <a:ext uri="{FF2B5EF4-FFF2-40B4-BE49-F238E27FC236}">
                    <a16:creationId xmlns:a16="http://schemas.microsoft.com/office/drawing/2014/main" id="{5C7AA4D8-8B1B-4F77-AB41-88E3F00A4D1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3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Chefe Final</a:t>
            </a:r>
            <a:endParaRPr dirty="0"/>
          </a:p>
        </p:txBody>
      </p:sp>
      <p:sp>
        <p:nvSpPr>
          <p:cNvPr id="3516" name="Google Shape;3516;p38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</a:t>
            </a:r>
            <a:r>
              <a:rPr lang="en" dirty="0"/>
              <a:t>03</a:t>
            </a:r>
            <a:endParaRPr dirty="0"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519" name="Google Shape;3519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6" name="Google Shape;3546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547" name="Google Shape;354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575" name="Google Shape;357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EA5F365-35B3-4C1B-A7C3-293F2C79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12" y="1758215"/>
            <a:ext cx="2214145" cy="2214145"/>
          </a:xfrm>
          <a:prstGeom prst="rect">
            <a:avLst/>
          </a:prstGeom>
        </p:spPr>
      </p:pic>
      <p:grpSp>
        <p:nvGrpSpPr>
          <p:cNvPr id="106" name="Google Shape;8886;p51">
            <a:extLst>
              <a:ext uri="{FF2B5EF4-FFF2-40B4-BE49-F238E27FC236}">
                <a16:creationId xmlns:a16="http://schemas.microsoft.com/office/drawing/2014/main" id="{CABEF6F2-5817-49B3-9052-70EF6829B8BF}"/>
              </a:ext>
            </a:extLst>
          </p:cNvPr>
          <p:cNvGrpSpPr/>
          <p:nvPr/>
        </p:nvGrpSpPr>
        <p:grpSpPr>
          <a:xfrm>
            <a:off x="2446530" y="2763364"/>
            <a:ext cx="509321" cy="1274011"/>
            <a:chOff x="4851353" y="1696561"/>
            <a:chExt cx="1021034" cy="2552456"/>
          </a:xfrm>
        </p:grpSpPr>
        <p:sp>
          <p:nvSpPr>
            <p:cNvPr id="107" name="Google Shape;8887;p51">
              <a:extLst>
                <a:ext uri="{FF2B5EF4-FFF2-40B4-BE49-F238E27FC236}">
                  <a16:creationId xmlns:a16="http://schemas.microsoft.com/office/drawing/2014/main" id="{F999FA08-A35D-4D28-B206-E3BEDF71B454}"/>
                </a:ext>
              </a:extLst>
            </p:cNvPr>
            <p:cNvSpPr/>
            <p:nvPr/>
          </p:nvSpPr>
          <p:spPr>
            <a:xfrm>
              <a:off x="4851353" y="1900764"/>
              <a:ext cx="1021034" cy="918954"/>
            </a:xfrm>
            <a:custGeom>
              <a:avLst/>
              <a:gdLst/>
              <a:ahLst/>
              <a:cxnLst/>
              <a:rect l="l" t="t" r="r" b="b"/>
              <a:pathLst>
                <a:path w="39529" h="35577" extrusionOk="0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0" y="7906"/>
                  </a:moveTo>
                  <a:lnTo>
                    <a:pt x="27670" y="11858"/>
                  </a:lnTo>
                  <a:lnTo>
                    <a:pt x="23717" y="11858"/>
                  </a:lnTo>
                  <a:lnTo>
                    <a:pt x="23717" y="7906"/>
                  </a:lnTo>
                  <a:close/>
                  <a:moveTo>
                    <a:pt x="27670" y="15811"/>
                  </a:moveTo>
                  <a:lnTo>
                    <a:pt x="27670" y="19764"/>
                  </a:lnTo>
                  <a:lnTo>
                    <a:pt x="23717" y="19764"/>
                  </a:lnTo>
                  <a:lnTo>
                    <a:pt x="23717" y="23717"/>
                  </a:lnTo>
                  <a:lnTo>
                    <a:pt x="15812" y="23717"/>
                  </a:lnTo>
                  <a:lnTo>
                    <a:pt x="15812" y="19764"/>
                  </a:lnTo>
                  <a:lnTo>
                    <a:pt x="11859" y="19764"/>
                  </a:lnTo>
                  <a:lnTo>
                    <a:pt x="11859" y="15811"/>
                  </a:lnTo>
                  <a:close/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11858"/>
                  </a:lnTo>
                  <a:lnTo>
                    <a:pt x="0" y="11858"/>
                  </a:lnTo>
                  <a:lnTo>
                    <a:pt x="0" y="15811"/>
                  </a:lnTo>
                  <a:lnTo>
                    <a:pt x="3953" y="15811"/>
                  </a:lnTo>
                  <a:lnTo>
                    <a:pt x="3953" y="27670"/>
                  </a:lnTo>
                  <a:lnTo>
                    <a:pt x="15812" y="27670"/>
                  </a:lnTo>
                  <a:lnTo>
                    <a:pt x="15812" y="35576"/>
                  </a:lnTo>
                  <a:lnTo>
                    <a:pt x="23717" y="35576"/>
                  </a:lnTo>
                  <a:lnTo>
                    <a:pt x="23717" y="27670"/>
                  </a:lnTo>
                  <a:lnTo>
                    <a:pt x="35576" y="27670"/>
                  </a:lnTo>
                  <a:lnTo>
                    <a:pt x="35576" y="15811"/>
                  </a:lnTo>
                  <a:lnTo>
                    <a:pt x="39529" y="15811"/>
                  </a:lnTo>
                  <a:lnTo>
                    <a:pt x="39529" y="11858"/>
                  </a:lnTo>
                  <a:lnTo>
                    <a:pt x="35576" y="11858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88;p51">
              <a:extLst>
                <a:ext uri="{FF2B5EF4-FFF2-40B4-BE49-F238E27FC236}">
                  <a16:creationId xmlns:a16="http://schemas.microsoft.com/office/drawing/2014/main" id="{80685CCE-367D-42F5-B816-DFF4FE22E407}"/>
                </a:ext>
              </a:extLst>
            </p:cNvPr>
            <p:cNvSpPr/>
            <p:nvPr/>
          </p:nvSpPr>
          <p:spPr>
            <a:xfrm>
              <a:off x="5157632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89;p51">
              <a:extLst>
                <a:ext uri="{FF2B5EF4-FFF2-40B4-BE49-F238E27FC236}">
                  <a16:creationId xmlns:a16="http://schemas.microsoft.com/office/drawing/2014/main" id="{CE76740B-0EF4-4D20-A520-F83CC425A4A9}"/>
                </a:ext>
              </a:extLst>
            </p:cNvPr>
            <p:cNvSpPr/>
            <p:nvPr/>
          </p:nvSpPr>
          <p:spPr>
            <a:xfrm>
              <a:off x="4851353" y="1696561"/>
              <a:ext cx="1021034" cy="510504"/>
            </a:xfrm>
            <a:custGeom>
              <a:avLst/>
              <a:gdLst/>
              <a:ahLst/>
              <a:cxnLst/>
              <a:rect l="l" t="t" r="r" b="b"/>
              <a:pathLst>
                <a:path w="39529" h="19764" extrusionOk="0"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7906"/>
                  </a:lnTo>
                  <a:lnTo>
                    <a:pt x="0" y="7906"/>
                  </a:lnTo>
                  <a:lnTo>
                    <a:pt x="0" y="11859"/>
                  </a:lnTo>
                  <a:lnTo>
                    <a:pt x="0" y="19764"/>
                  </a:lnTo>
                  <a:lnTo>
                    <a:pt x="3953" y="19764"/>
                  </a:lnTo>
                  <a:lnTo>
                    <a:pt x="3953" y="11859"/>
                  </a:lnTo>
                  <a:lnTo>
                    <a:pt x="7906" y="11859"/>
                  </a:lnTo>
                  <a:lnTo>
                    <a:pt x="7906" y="7906"/>
                  </a:lnTo>
                  <a:lnTo>
                    <a:pt x="31623" y="7906"/>
                  </a:lnTo>
                  <a:lnTo>
                    <a:pt x="31623" y="11859"/>
                  </a:lnTo>
                  <a:lnTo>
                    <a:pt x="35576" y="11859"/>
                  </a:lnTo>
                  <a:lnTo>
                    <a:pt x="35576" y="19764"/>
                  </a:lnTo>
                  <a:lnTo>
                    <a:pt x="39529" y="19764"/>
                  </a:lnTo>
                  <a:lnTo>
                    <a:pt x="39529" y="11859"/>
                  </a:lnTo>
                  <a:lnTo>
                    <a:pt x="39529" y="7906"/>
                  </a:lnTo>
                  <a:lnTo>
                    <a:pt x="35576" y="7906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90;p51">
              <a:extLst>
                <a:ext uri="{FF2B5EF4-FFF2-40B4-BE49-F238E27FC236}">
                  <a16:creationId xmlns:a16="http://schemas.microsoft.com/office/drawing/2014/main" id="{B2AB4F3B-6E16-4440-9FA3-9861D9E40557}"/>
                </a:ext>
              </a:extLst>
            </p:cNvPr>
            <p:cNvSpPr/>
            <p:nvPr/>
          </p:nvSpPr>
          <p:spPr>
            <a:xfrm>
              <a:off x="5463910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91;p51">
              <a:extLst>
                <a:ext uri="{FF2B5EF4-FFF2-40B4-BE49-F238E27FC236}">
                  <a16:creationId xmlns:a16="http://schemas.microsoft.com/office/drawing/2014/main" id="{DA929DEC-2C32-4E04-84F0-B132DA72FA85}"/>
                </a:ext>
              </a:extLst>
            </p:cNvPr>
            <p:cNvSpPr/>
            <p:nvPr/>
          </p:nvSpPr>
          <p:spPr>
            <a:xfrm>
              <a:off x="5157632" y="2309116"/>
              <a:ext cx="408424" cy="204238"/>
            </a:xfrm>
            <a:custGeom>
              <a:avLst/>
              <a:gdLst/>
              <a:ahLst/>
              <a:cxnLst/>
              <a:rect l="l" t="t" r="r" b="b"/>
              <a:pathLst>
                <a:path w="15812" h="7907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7907"/>
                  </a:lnTo>
                  <a:lnTo>
                    <a:pt x="11859" y="7907"/>
                  </a:lnTo>
                  <a:lnTo>
                    <a:pt x="11859" y="3954"/>
                  </a:lnTo>
                  <a:lnTo>
                    <a:pt x="15812" y="3954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92;p51">
              <a:extLst>
                <a:ext uri="{FF2B5EF4-FFF2-40B4-BE49-F238E27FC236}">
                  <a16:creationId xmlns:a16="http://schemas.microsoft.com/office/drawing/2014/main" id="{1FDB575E-C435-46DB-AB91-FF8DFCB1FD3C}"/>
                </a:ext>
              </a:extLst>
            </p:cNvPr>
            <p:cNvSpPr/>
            <p:nvPr/>
          </p:nvSpPr>
          <p:spPr>
            <a:xfrm>
              <a:off x="4953429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27670"/>
                  </a:lnTo>
                  <a:lnTo>
                    <a:pt x="3954" y="27670"/>
                  </a:lnTo>
                  <a:lnTo>
                    <a:pt x="3954" y="1976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93;p51">
              <a:extLst>
                <a:ext uri="{FF2B5EF4-FFF2-40B4-BE49-F238E27FC236}">
                  <a16:creationId xmlns:a16="http://schemas.microsoft.com/office/drawing/2014/main" id="{2560CC2F-CEF3-435C-AF26-55F43380A44A}"/>
                </a:ext>
              </a:extLst>
            </p:cNvPr>
            <p:cNvSpPr/>
            <p:nvPr/>
          </p:nvSpPr>
          <p:spPr>
            <a:xfrm>
              <a:off x="4953429" y="2717547"/>
              <a:ext cx="816848" cy="714716"/>
            </a:xfrm>
            <a:custGeom>
              <a:avLst/>
              <a:gdLst/>
              <a:ahLst/>
              <a:cxnLst/>
              <a:rect l="l" t="t" r="r" b="b"/>
              <a:pathLst>
                <a:path w="31624" h="27670" extrusionOk="0">
                  <a:moveTo>
                    <a:pt x="23718" y="7906"/>
                  </a:moveTo>
                  <a:lnTo>
                    <a:pt x="23718" y="11859"/>
                  </a:lnTo>
                  <a:lnTo>
                    <a:pt x="19765" y="11859"/>
                  </a:lnTo>
                  <a:lnTo>
                    <a:pt x="19765" y="7906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60" y="3953"/>
                  </a:lnTo>
                  <a:lnTo>
                    <a:pt x="1186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94;p51">
              <a:extLst>
                <a:ext uri="{FF2B5EF4-FFF2-40B4-BE49-F238E27FC236}">
                  <a16:creationId xmlns:a16="http://schemas.microsoft.com/office/drawing/2014/main" id="{9DB4F55E-C513-4344-A0BA-85F2000A40DF}"/>
                </a:ext>
              </a:extLst>
            </p:cNvPr>
            <p:cNvSpPr/>
            <p:nvPr/>
          </p:nvSpPr>
          <p:spPr>
            <a:xfrm>
              <a:off x="5668113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95;p51">
              <a:extLst>
                <a:ext uri="{FF2B5EF4-FFF2-40B4-BE49-F238E27FC236}">
                  <a16:creationId xmlns:a16="http://schemas.microsoft.com/office/drawing/2014/main" id="{23208ED7-6559-4488-817C-34073C24CBDA}"/>
                </a:ext>
              </a:extLst>
            </p:cNvPr>
            <p:cNvSpPr/>
            <p:nvPr/>
          </p:nvSpPr>
          <p:spPr>
            <a:xfrm>
              <a:off x="5055530" y="3432229"/>
              <a:ext cx="612636" cy="714716"/>
            </a:xfrm>
            <a:custGeom>
              <a:avLst/>
              <a:gdLst/>
              <a:ahLst/>
              <a:cxnLst/>
              <a:rect l="l" t="t" r="r" b="b"/>
              <a:pathLst>
                <a:path w="23718" h="27670" extrusionOk="0">
                  <a:moveTo>
                    <a:pt x="1" y="0"/>
                  </a:moveTo>
                  <a:lnTo>
                    <a:pt x="1" y="7906"/>
                  </a:lnTo>
                  <a:lnTo>
                    <a:pt x="1" y="27670"/>
                  </a:lnTo>
                  <a:lnTo>
                    <a:pt x="7907" y="27670"/>
                  </a:lnTo>
                  <a:lnTo>
                    <a:pt x="7907" y="3953"/>
                  </a:lnTo>
                  <a:lnTo>
                    <a:pt x="15812" y="3953"/>
                  </a:lnTo>
                  <a:lnTo>
                    <a:pt x="15812" y="27670"/>
                  </a:lnTo>
                  <a:lnTo>
                    <a:pt x="23718" y="27670"/>
                  </a:lnTo>
                  <a:lnTo>
                    <a:pt x="23718" y="7906"/>
                  </a:lnTo>
                  <a:lnTo>
                    <a:pt x="237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896;p51">
              <a:extLst>
                <a:ext uri="{FF2B5EF4-FFF2-40B4-BE49-F238E27FC236}">
                  <a16:creationId xmlns:a16="http://schemas.microsoft.com/office/drawing/2014/main" id="{1A55EE25-B277-4674-99B6-58E554CE8588}"/>
                </a:ext>
              </a:extLst>
            </p:cNvPr>
            <p:cNvSpPr/>
            <p:nvPr/>
          </p:nvSpPr>
          <p:spPr>
            <a:xfrm>
              <a:off x="4953429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897;p51">
              <a:extLst>
                <a:ext uri="{FF2B5EF4-FFF2-40B4-BE49-F238E27FC236}">
                  <a16:creationId xmlns:a16="http://schemas.microsoft.com/office/drawing/2014/main" id="{4308749B-F086-43D3-9383-50A361189946}"/>
                </a:ext>
              </a:extLst>
            </p:cNvPr>
            <p:cNvSpPr/>
            <p:nvPr/>
          </p:nvSpPr>
          <p:spPr>
            <a:xfrm>
              <a:off x="5463910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898;p51">
              <a:extLst>
                <a:ext uri="{FF2B5EF4-FFF2-40B4-BE49-F238E27FC236}">
                  <a16:creationId xmlns:a16="http://schemas.microsoft.com/office/drawing/2014/main" id="{9955E268-A3B6-4514-9547-77BA3C2BB3DF}"/>
                </a:ext>
              </a:extLst>
            </p:cNvPr>
            <p:cNvSpPr/>
            <p:nvPr/>
          </p:nvSpPr>
          <p:spPr>
            <a:xfrm>
              <a:off x="5463910" y="2921749"/>
              <a:ext cx="102132" cy="102080"/>
            </a:xfrm>
            <a:custGeom>
              <a:avLst/>
              <a:gdLst/>
              <a:ahLst/>
              <a:cxnLst/>
              <a:rect l="l" t="t" r="r" b="b"/>
              <a:pathLst>
                <a:path w="3954" h="3952" extrusionOk="0">
                  <a:moveTo>
                    <a:pt x="1" y="0"/>
                  </a:moveTo>
                  <a:lnTo>
                    <a:pt x="1" y="3952"/>
                  </a:lnTo>
                  <a:lnTo>
                    <a:pt x="3954" y="3952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Google Shape;4278;p42"/>
          <p:cNvSpPr txBox="1">
            <a:spLocks noGrp="1"/>
          </p:cNvSpPr>
          <p:nvPr>
            <p:ph type="title" idx="2"/>
          </p:nvPr>
        </p:nvSpPr>
        <p:spPr>
          <a:xfrm>
            <a:off x="311700" y="1637752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Bônus</a:t>
            </a:r>
            <a:endParaRPr dirty="0"/>
          </a:p>
        </p:txBody>
      </p:sp>
      <p:grpSp>
        <p:nvGrpSpPr>
          <p:cNvPr id="4364" name="Google Shape;4364;p42"/>
          <p:cNvGrpSpPr/>
          <p:nvPr/>
        </p:nvGrpSpPr>
        <p:grpSpPr>
          <a:xfrm>
            <a:off x="4601677" y="3617217"/>
            <a:ext cx="263998" cy="263956"/>
            <a:chOff x="1031000" y="3038742"/>
            <a:chExt cx="263998" cy="263956"/>
          </a:xfrm>
        </p:grpSpPr>
        <p:sp>
          <p:nvSpPr>
            <p:cNvPr id="4365" name="Google Shape;4365;p42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2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2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2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42"/>
          <p:cNvGrpSpPr/>
          <p:nvPr/>
        </p:nvGrpSpPr>
        <p:grpSpPr>
          <a:xfrm>
            <a:off x="5003920" y="3617217"/>
            <a:ext cx="263998" cy="263956"/>
            <a:chOff x="1031000" y="3038742"/>
            <a:chExt cx="263998" cy="263956"/>
          </a:xfrm>
        </p:grpSpPr>
        <p:sp>
          <p:nvSpPr>
            <p:cNvPr id="4370" name="Google Shape;4370;p42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2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2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2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74" name="Google Shape;4374;p42"/>
          <p:cNvGrpSpPr/>
          <p:nvPr/>
        </p:nvGrpSpPr>
        <p:grpSpPr>
          <a:xfrm>
            <a:off x="4199434" y="3617217"/>
            <a:ext cx="263998" cy="263956"/>
            <a:chOff x="1031000" y="3038742"/>
            <a:chExt cx="263998" cy="263956"/>
          </a:xfrm>
        </p:grpSpPr>
        <p:sp>
          <p:nvSpPr>
            <p:cNvPr id="4375" name="Google Shape;4375;p42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2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2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2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4964;p50">
            <a:extLst>
              <a:ext uri="{FF2B5EF4-FFF2-40B4-BE49-F238E27FC236}">
                <a16:creationId xmlns:a16="http://schemas.microsoft.com/office/drawing/2014/main" id="{41205C0A-A01D-4F01-AC83-E9BC38D836E5}"/>
              </a:ext>
            </a:extLst>
          </p:cNvPr>
          <p:cNvGrpSpPr/>
          <p:nvPr/>
        </p:nvGrpSpPr>
        <p:grpSpPr>
          <a:xfrm>
            <a:off x="7576444" y="99685"/>
            <a:ext cx="363197" cy="287850"/>
            <a:chOff x="4854375" y="1858200"/>
            <a:chExt cx="531825" cy="531825"/>
          </a:xfrm>
        </p:grpSpPr>
        <p:sp>
          <p:nvSpPr>
            <p:cNvPr id="104" name="Google Shape;4965;p50">
              <a:extLst>
                <a:ext uri="{FF2B5EF4-FFF2-40B4-BE49-F238E27FC236}">
                  <a16:creationId xmlns:a16="http://schemas.microsoft.com/office/drawing/2014/main" id="{B401D0A2-ED9E-497C-A060-85BEC0BEEB4F}"/>
                </a:ext>
              </a:extLst>
            </p:cNvPr>
            <p:cNvSpPr/>
            <p:nvPr/>
          </p:nvSpPr>
          <p:spPr>
            <a:xfrm>
              <a:off x="4854375" y="185822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6475" y="1"/>
                  </a:moveTo>
                  <a:lnTo>
                    <a:pt x="6475" y="1387"/>
                  </a:lnTo>
                  <a:lnTo>
                    <a:pt x="4162" y="1387"/>
                  </a:lnTo>
                  <a:lnTo>
                    <a:pt x="4162" y="2775"/>
                  </a:lnTo>
                  <a:lnTo>
                    <a:pt x="2774" y="2775"/>
                  </a:lnTo>
                  <a:lnTo>
                    <a:pt x="2774" y="4162"/>
                  </a:lnTo>
                  <a:lnTo>
                    <a:pt x="1386" y="4162"/>
                  </a:lnTo>
                  <a:lnTo>
                    <a:pt x="1386" y="6474"/>
                  </a:lnTo>
                  <a:lnTo>
                    <a:pt x="0" y="6474"/>
                  </a:lnTo>
                  <a:lnTo>
                    <a:pt x="0" y="14799"/>
                  </a:lnTo>
                  <a:lnTo>
                    <a:pt x="1386" y="14799"/>
                  </a:lnTo>
                  <a:lnTo>
                    <a:pt x="1386" y="17111"/>
                  </a:lnTo>
                  <a:lnTo>
                    <a:pt x="2774" y="17111"/>
                  </a:lnTo>
                  <a:lnTo>
                    <a:pt x="2774" y="17573"/>
                  </a:lnTo>
                  <a:lnTo>
                    <a:pt x="2774" y="18497"/>
                  </a:lnTo>
                  <a:lnTo>
                    <a:pt x="4162" y="18497"/>
                  </a:lnTo>
                  <a:lnTo>
                    <a:pt x="4162" y="18959"/>
                  </a:lnTo>
                  <a:lnTo>
                    <a:pt x="4162" y="19885"/>
                  </a:lnTo>
                  <a:lnTo>
                    <a:pt x="6475" y="19885"/>
                  </a:lnTo>
                  <a:lnTo>
                    <a:pt x="6475" y="20347"/>
                  </a:lnTo>
                  <a:lnTo>
                    <a:pt x="6475" y="21272"/>
                  </a:lnTo>
                  <a:lnTo>
                    <a:pt x="14798" y="21272"/>
                  </a:lnTo>
                  <a:lnTo>
                    <a:pt x="14798" y="20347"/>
                  </a:lnTo>
                  <a:lnTo>
                    <a:pt x="14798" y="19885"/>
                  </a:lnTo>
                  <a:lnTo>
                    <a:pt x="17110" y="19885"/>
                  </a:lnTo>
                  <a:lnTo>
                    <a:pt x="17110" y="18959"/>
                  </a:lnTo>
                  <a:lnTo>
                    <a:pt x="17110" y="18497"/>
                  </a:lnTo>
                  <a:lnTo>
                    <a:pt x="18498" y="18497"/>
                  </a:lnTo>
                  <a:lnTo>
                    <a:pt x="18498" y="17573"/>
                  </a:lnTo>
                  <a:lnTo>
                    <a:pt x="18498" y="17111"/>
                  </a:lnTo>
                  <a:lnTo>
                    <a:pt x="19885" y="17111"/>
                  </a:lnTo>
                  <a:lnTo>
                    <a:pt x="19885" y="14799"/>
                  </a:lnTo>
                  <a:lnTo>
                    <a:pt x="21273" y="14799"/>
                  </a:lnTo>
                  <a:lnTo>
                    <a:pt x="21273" y="6474"/>
                  </a:lnTo>
                  <a:lnTo>
                    <a:pt x="19885" y="6474"/>
                  </a:lnTo>
                  <a:lnTo>
                    <a:pt x="19885" y="4162"/>
                  </a:lnTo>
                  <a:lnTo>
                    <a:pt x="18498" y="4162"/>
                  </a:lnTo>
                  <a:lnTo>
                    <a:pt x="18498" y="2775"/>
                  </a:lnTo>
                  <a:lnTo>
                    <a:pt x="17110" y="2775"/>
                  </a:lnTo>
                  <a:lnTo>
                    <a:pt x="17110" y="1387"/>
                  </a:lnTo>
                  <a:lnTo>
                    <a:pt x="14798" y="1387"/>
                  </a:lnTo>
                  <a:lnTo>
                    <a:pt x="14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966;p50">
              <a:extLst>
                <a:ext uri="{FF2B5EF4-FFF2-40B4-BE49-F238E27FC236}">
                  <a16:creationId xmlns:a16="http://schemas.microsoft.com/office/drawing/2014/main" id="{B150740E-BC36-4310-9643-77AC68462903}"/>
                </a:ext>
              </a:extLst>
            </p:cNvPr>
            <p:cNvSpPr/>
            <p:nvPr/>
          </p:nvSpPr>
          <p:spPr>
            <a:xfrm>
              <a:off x="4854375" y="1858225"/>
              <a:ext cx="531825" cy="196550"/>
            </a:xfrm>
            <a:custGeom>
              <a:avLst/>
              <a:gdLst/>
              <a:ahLst/>
              <a:cxnLst/>
              <a:rect l="l" t="t" r="r" b="b"/>
              <a:pathLst>
                <a:path w="21273" h="7862" extrusionOk="0">
                  <a:moveTo>
                    <a:pt x="6475" y="1"/>
                  </a:moveTo>
                  <a:lnTo>
                    <a:pt x="6475" y="1387"/>
                  </a:lnTo>
                  <a:lnTo>
                    <a:pt x="4162" y="1387"/>
                  </a:lnTo>
                  <a:lnTo>
                    <a:pt x="4162" y="2775"/>
                  </a:lnTo>
                  <a:lnTo>
                    <a:pt x="2774" y="2775"/>
                  </a:lnTo>
                  <a:lnTo>
                    <a:pt x="2774" y="4162"/>
                  </a:lnTo>
                  <a:lnTo>
                    <a:pt x="1386" y="4162"/>
                  </a:lnTo>
                  <a:lnTo>
                    <a:pt x="1386" y="6474"/>
                  </a:lnTo>
                  <a:lnTo>
                    <a:pt x="0" y="6474"/>
                  </a:lnTo>
                  <a:lnTo>
                    <a:pt x="0" y="7862"/>
                  </a:lnTo>
                  <a:lnTo>
                    <a:pt x="2774" y="7862"/>
                  </a:lnTo>
                  <a:lnTo>
                    <a:pt x="2774" y="6474"/>
                  </a:lnTo>
                  <a:lnTo>
                    <a:pt x="2774" y="5550"/>
                  </a:lnTo>
                  <a:lnTo>
                    <a:pt x="4162" y="5550"/>
                  </a:lnTo>
                  <a:lnTo>
                    <a:pt x="4162" y="4162"/>
                  </a:lnTo>
                  <a:lnTo>
                    <a:pt x="5549" y="4162"/>
                  </a:lnTo>
                  <a:lnTo>
                    <a:pt x="5549" y="2775"/>
                  </a:lnTo>
                  <a:lnTo>
                    <a:pt x="15722" y="2775"/>
                  </a:lnTo>
                  <a:lnTo>
                    <a:pt x="15722" y="4162"/>
                  </a:lnTo>
                  <a:lnTo>
                    <a:pt x="17110" y="4162"/>
                  </a:lnTo>
                  <a:lnTo>
                    <a:pt x="17110" y="5550"/>
                  </a:lnTo>
                  <a:lnTo>
                    <a:pt x="18498" y="5550"/>
                  </a:lnTo>
                  <a:lnTo>
                    <a:pt x="18498" y="6474"/>
                  </a:lnTo>
                  <a:lnTo>
                    <a:pt x="18498" y="7862"/>
                  </a:lnTo>
                  <a:lnTo>
                    <a:pt x="21273" y="7862"/>
                  </a:lnTo>
                  <a:lnTo>
                    <a:pt x="21273" y="6474"/>
                  </a:lnTo>
                  <a:lnTo>
                    <a:pt x="19885" y="6474"/>
                  </a:lnTo>
                  <a:lnTo>
                    <a:pt x="19885" y="4162"/>
                  </a:lnTo>
                  <a:lnTo>
                    <a:pt x="18498" y="4162"/>
                  </a:lnTo>
                  <a:lnTo>
                    <a:pt x="18498" y="2775"/>
                  </a:lnTo>
                  <a:lnTo>
                    <a:pt x="17110" y="2775"/>
                  </a:lnTo>
                  <a:lnTo>
                    <a:pt x="17110" y="1387"/>
                  </a:lnTo>
                  <a:lnTo>
                    <a:pt x="14798" y="1387"/>
                  </a:lnTo>
                  <a:lnTo>
                    <a:pt x="14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967;p50">
              <a:extLst>
                <a:ext uri="{FF2B5EF4-FFF2-40B4-BE49-F238E27FC236}">
                  <a16:creationId xmlns:a16="http://schemas.microsoft.com/office/drawing/2014/main" id="{1D4E11B3-E620-4EF1-B0E1-311801BF883A}"/>
                </a:ext>
              </a:extLst>
            </p:cNvPr>
            <p:cNvSpPr/>
            <p:nvPr/>
          </p:nvSpPr>
          <p:spPr>
            <a:xfrm>
              <a:off x="4958425" y="1892900"/>
              <a:ext cx="57825" cy="34725"/>
            </a:xfrm>
            <a:custGeom>
              <a:avLst/>
              <a:gdLst/>
              <a:ahLst/>
              <a:cxnLst/>
              <a:rect l="l" t="t" r="r" b="b"/>
              <a:pathLst>
                <a:path w="2313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968;p50">
              <a:extLst>
                <a:ext uri="{FF2B5EF4-FFF2-40B4-BE49-F238E27FC236}">
                  <a16:creationId xmlns:a16="http://schemas.microsoft.com/office/drawing/2014/main" id="{AC6F6FED-BD9E-4260-A81D-849749040902}"/>
                </a:ext>
              </a:extLst>
            </p:cNvPr>
            <p:cNvSpPr/>
            <p:nvPr/>
          </p:nvSpPr>
          <p:spPr>
            <a:xfrm>
              <a:off x="4923725" y="19276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69;p50">
              <a:extLst>
                <a:ext uri="{FF2B5EF4-FFF2-40B4-BE49-F238E27FC236}">
                  <a16:creationId xmlns:a16="http://schemas.microsoft.com/office/drawing/2014/main" id="{3163F90F-0B91-4F60-AB8F-687B4175E378}"/>
                </a:ext>
              </a:extLst>
            </p:cNvPr>
            <p:cNvSpPr/>
            <p:nvPr/>
          </p:nvSpPr>
          <p:spPr>
            <a:xfrm>
              <a:off x="4889025" y="19622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970;p50">
              <a:extLst>
                <a:ext uri="{FF2B5EF4-FFF2-40B4-BE49-F238E27FC236}">
                  <a16:creationId xmlns:a16="http://schemas.microsoft.com/office/drawing/2014/main" id="{7B21BB3F-4E1F-47E8-8496-E25796FDF992}"/>
                </a:ext>
              </a:extLst>
            </p:cNvPr>
            <p:cNvSpPr/>
            <p:nvPr/>
          </p:nvSpPr>
          <p:spPr>
            <a:xfrm>
              <a:off x="4889025" y="2228175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971;p50">
              <a:extLst>
                <a:ext uri="{FF2B5EF4-FFF2-40B4-BE49-F238E27FC236}">
                  <a16:creationId xmlns:a16="http://schemas.microsoft.com/office/drawing/2014/main" id="{14E72D0A-EA88-4313-9BA9-3C6CF7B6F4AD}"/>
                </a:ext>
              </a:extLst>
            </p:cNvPr>
            <p:cNvSpPr/>
            <p:nvPr/>
          </p:nvSpPr>
          <p:spPr>
            <a:xfrm>
              <a:off x="4923725" y="22859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972;p50">
              <a:extLst>
                <a:ext uri="{FF2B5EF4-FFF2-40B4-BE49-F238E27FC236}">
                  <a16:creationId xmlns:a16="http://schemas.microsoft.com/office/drawing/2014/main" id="{79834018-9D1C-40C4-A2BD-54A4873E3ABA}"/>
                </a:ext>
              </a:extLst>
            </p:cNvPr>
            <p:cNvSpPr/>
            <p:nvPr/>
          </p:nvSpPr>
          <p:spPr>
            <a:xfrm>
              <a:off x="4958425" y="2320650"/>
              <a:ext cx="57825" cy="34725"/>
            </a:xfrm>
            <a:custGeom>
              <a:avLst/>
              <a:gdLst/>
              <a:ahLst/>
              <a:cxnLst/>
              <a:rect l="l" t="t" r="r" b="b"/>
              <a:pathLst>
                <a:path w="2313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973;p50">
              <a:extLst>
                <a:ext uri="{FF2B5EF4-FFF2-40B4-BE49-F238E27FC236}">
                  <a16:creationId xmlns:a16="http://schemas.microsoft.com/office/drawing/2014/main" id="{6F0F0A98-9CB8-4914-8D7B-34952F3EB211}"/>
                </a:ext>
              </a:extLst>
            </p:cNvPr>
            <p:cNvSpPr/>
            <p:nvPr/>
          </p:nvSpPr>
          <p:spPr>
            <a:xfrm>
              <a:off x="5016225" y="1858200"/>
              <a:ext cx="208100" cy="34725"/>
            </a:xfrm>
            <a:custGeom>
              <a:avLst/>
              <a:gdLst/>
              <a:ahLst/>
              <a:cxnLst/>
              <a:rect l="l" t="t" r="r" b="b"/>
              <a:pathLst>
                <a:path w="832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8324" y="1388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974;p50">
              <a:extLst>
                <a:ext uri="{FF2B5EF4-FFF2-40B4-BE49-F238E27FC236}">
                  <a16:creationId xmlns:a16="http://schemas.microsoft.com/office/drawing/2014/main" id="{BC63018B-F089-44FE-8802-F4AD045C1639}"/>
                </a:ext>
              </a:extLst>
            </p:cNvPr>
            <p:cNvSpPr/>
            <p:nvPr/>
          </p:nvSpPr>
          <p:spPr>
            <a:xfrm>
              <a:off x="5016225" y="2355350"/>
              <a:ext cx="208100" cy="34675"/>
            </a:xfrm>
            <a:custGeom>
              <a:avLst/>
              <a:gdLst/>
              <a:ahLst/>
              <a:cxnLst/>
              <a:rect l="l" t="t" r="r" b="b"/>
              <a:pathLst>
                <a:path w="8324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8324" y="1387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975;p50">
              <a:extLst>
                <a:ext uri="{FF2B5EF4-FFF2-40B4-BE49-F238E27FC236}">
                  <a16:creationId xmlns:a16="http://schemas.microsoft.com/office/drawing/2014/main" id="{7720EB5F-B93F-4079-A690-F879DDF4AE4F}"/>
                </a:ext>
              </a:extLst>
            </p:cNvPr>
            <p:cNvSpPr/>
            <p:nvPr/>
          </p:nvSpPr>
          <p:spPr>
            <a:xfrm>
              <a:off x="4854375" y="2020050"/>
              <a:ext cx="34675" cy="208150"/>
            </a:xfrm>
            <a:custGeom>
              <a:avLst/>
              <a:gdLst/>
              <a:ahLst/>
              <a:cxnLst/>
              <a:rect l="l" t="t" r="r" b="b"/>
              <a:pathLst>
                <a:path w="1387" h="8326" extrusionOk="0">
                  <a:moveTo>
                    <a:pt x="0" y="1"/>
                  </a:moveTo>
                  <a:lnTo>
                    <a:pt x="0" y="8326"/>
                  </a:lnTo>
                  <a:lnTo>
                    <a:pt x="1386" y="8326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976;p50">
              <a:extLst>
                <a:ext uri="{FF2B5EF4-FFF2-40B4-BE49-F238E27FC236}">
                  <a16:creationId xmlns:a16="http://schemas.microsoft.com/office/drawing/2014/main" id="{A307EBAE-B14B-48EF-83C7-B5AD3893F4EE}"/>
                </a:ext>
              </a:extLst>
            </p:cNvPr>
            <p:cNvSpPr/>
            <p:nvPr/>
          </p:nvSpPr>
          <p:spPr>
            <a:xfrm>
              <a:off x="5224300" y="18929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977;p50">
              <a:extLst>
                <a:ext uri="{FF2B5EF4-FFF2-40B4-BE49-F238E27FC236}">
                  <a16:creationId xmlns:a16="http://schemas.microsoft.com/office/drawing/2014/main" id="{389E0BF7-46EE-4140-8BF3-2C207BF2C9A1}"/>
                </a:ext>
              </a:extLst>
            </p:cNvPr>
            <p:cNvSpPr/>
            <p:nvPr/>
          </p:nvSpPr>
          <p:spPr>
            <a:xfrm>
              <a:off x="5282125" y="19276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978;p50">
              <a:extLst>
                <a:ext uri="{FF2B5EF4-FFF2-40B4-BE49-F238E27FC236}">
                  <a16:creationId xmlns:a16="http://schemas.microsoft.com/office/drawing/2014/main" id="{2358705A-99A9-4AC9-B1A8-2EB410A963AD}"/>
                </a:ext>
              </a:extLst>
            </p:cNvPr>
            <p:cNvSpPr/>
            <p:nvPr/>
          </p:nvSpPr>
          <p:spPr>
            <a:xfrm>
              <a:off x="5316825" y="1962250"/>
              <a:ext cx="34675" cy="57825"/>
            </a:xfrm>
            <a:custGeom>
              <a:avLst/>
              <a:gdLst/>
              <a:ahLst/>
              <a:cxnLst/>
              <a:rect l="l" t="t" r="r" b="b"/>
              <a:pathLst>
                <a:path w="1387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979;p50">
              <a:extLst>
                <a:ext uri="{FF2B5EF4-FFF2-40B4-BE49-F238E27FC236}">
                  <a16:creationId xmlns:a16="http://schemas.microsoft.com/office/drawing/2014/main" id="{516947BC-48DA-4547-BDB5-B89BFC2ADD55}"/>
                </a:ext>
              </a:extLst>
            </p:cNvPr>
            <p:cNvSpPr/>
            <p:nvPr/>
          </p:nvSpPr>
          <p:spPr>
            <a:xfrm>
              <a:off x="5316825" y="2228175"/>
              <a:ext cx="34675" cy="57825"/>
            </a:xfrm>
            <a:custGeom>
              <a:avLst/>
              <a:gdLst/>
              <a:ahLst/>
              <a:cxnLst/>
              <a:rect l="l" t="t" r="r" b="b"/>
              <a:pathLst>
                <a:path w="1387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980;p50">
              <a:extLst>
                <a:ext uri="{FF2B5EF4-FFF2-40B4-BE49-F238E27FC236}">
                  <a16:creationId xmlns:a16="http://schemas.microsoft.com/office/drawing/2014/main" id="{4480B45F-FE17-4D13-8569-36FC9EBA11DB}"/>
                </a:ext>
              </a:extLst>
            </p:cNvPr>
            <p:cNvSpPr/>
            <p:nvPr/>
          </p:nvSpPr>
          <p:spPr>
            <a:xfrm>
              <a:off x="5282125" y="22859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981;p50">
              <a:extLst>
                <a:ext uri="{FF2B5EF4-FFF2-40B4-BE49-F238E27FC236}">
                  <a16:creationId xmlns:a16="http://schemas.microsoft.com/office/drawing/2014/main" id="{C504278B-853D-4DB4-B396-46A6171C550B}"/>
                </a:ext>
              </a:extLst>
            </p:cNvPr>
            <p:cNvSpPr/>
            <p:nvPr/>
          </p:nvSpPr>
          <p:spPr>
            <a:xfrm>
              <a:off x="5224300" y="232065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982;p50">
              <a:extLst>
                <a:ext uri="{FF2B5EF4-FFF2-40B4-BE49-F238E27FC236}">
                  <a16:creationId xmlns:a16="http://schemas.microsoft.com/office/drawing/2014/main" id="{A59F2359-2DA1-4529-8454-42F5A31B44F6}"/>
                </a:ext>
              </a:extLst>
            </p:cNvPr>
            <p:cNvSpPr/>
            <p:nvPr/>
          </p:nvSpPr>
          <p:spPr>
            <a:xfrm>
              <a:off x="5351475" y="2020050"/>
              <a:ext cx="34725" cy="208150"/>
            </a:xfrm>
            <a:custGeom>
              <a:avLst/>
              <a:gdLst/>
              <a:ahLst/>
              <a:cxnLst/>
              <a:rect l="l" t="t" r="r" b="b"/>
              <a:pathLst>
                <a:path w="1389" h="8326" extrusionOk="0">
                  <a:moveTo>
                    <a:pt x="1" y="1"/>
                  </a:moveTo>
                  <a:lnTo>
                    <a:pt x="1" y="8326"/>
                  </a:lnTo>
                  <a:lnTo>
                    <a:pt x="1389" y="8326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983;p50">
              <a:extLst>
                <a:ext uri="{FF2B5EF4-FFF2-40B4-BE49-F238E27FC236}">
                  <a16:creationId xmlns:a16="http://schemas.microsoft.com/office/drawing/2014/main" id="{95A2D3BB-CC8A-43DB-885D-9C4B8C852AD6}"/>
                </a:ext>
              </a:extLst>
            </p:cNvPr>
            <p:cNvSpPr/>
            <p:nvPr/>
          </p:nvSpPr>
          <p:spPr>
            <a:xfrm>
              <a:off x="5027775" y="2147225"/>
              <a:ext cx="185000" cy="173450"/>
            </a:xfrm>
            <a:custGeom>
              <a:avLst/>
              <a:gdLst/>
              <a:ahLst/>
              <a:cxnLst/>
              <a:rect l="l" t="t" r="r" b="b"/>
              <a:pathLst>
                <a:path w="7400" h="6938" extrusionOk="0">
                  <a:moveTo>
                    <a:pt x="1387" y="1"/>
                  </a:moveTo>
                  <a:lnTo>
                    <a:pt x="1387" y="1388"/>
                  </a:lnTo>
                  <a:lnTo>
                    <a:pt x="1" y="1388"/>
                  </a:lnTo>
                  <a:lnTo>
                    <a:pt x="1" y="5551"/>
                  </a:lnTo>
                  <a:lnTo>
                    <a:pt x="1387" y="5551"/>
                  </a:lnTo>
                  <a:lnTo>
                    <a:pt x="1387" y="6937"/>
                  </a:lnTo>
                  <a:lnTo>
                    <a:pt x="6012" y="6937"/>
                  </a:lnTo>
                  <a:lnTo>
                    <a:pt x="6012" y="5551"/>
                  </a:lnTo>
                  <a:lnTo>
                    <a:pt x="7400" y="5551"/>
                  </a:lnTo>
                  <a:lnTo>
                    <a:pt x="7400" y="1388"/>
                  </a:lnTo>
                  <a:lnTo>
                    <a:pt x="6012" y="1388"/>
                  </a:lnTo>
                  <a:lnTo>
                    <a:pt x="60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984;p50">
              <a:extLst>
                <a:ext uri="{FF2B5EF4-FFF2-40B4-BE49-F238E27FC236}">
                  <a16:creationId xmlns:a16="http://schemas.microsoft.com/office/drawing/2014/main" id="{23AD4DCD-2BA5-4F58-A262-DE0626DD7069}"/>
                </a:ext>
              </a:extLst>
            </p:cNvPr>
            <p:cNvSpPr/>
            <p:nvPr/>
          </p:nvSpPr>
          <p:spPr>
            <a:xfrm>
              <a:off x="4935275" y="2008500"/>
              <a:ext cx="127200" cy="127200"/>
            </a:xfrm>
            <a:custGeom>
              <a:avLst/>
              <a:gdLst/>
              <a:ahLst/>
              <a:cxnLst/>
              <a:rect l="l" t="t" r="r" b="b"/>
              <a:pathLst>
                <a:path w="5088" h="5088" extrusionOk="0">
                  <a:moveTo>
                    <a:pt x="1851" y="1"/>
                  </a:moveTo>
                  <a:lnTo>
                    <a:pt x="1851" y="1851"/>
                  </a:lnTo>
                  <a:lnTo>
                    <a:pt x="1" y="1851"/>
                  </a:lnTo>
                  <a:lnTo>
                    <a:pt x="1" y="3237"/>
                  </a:lnTo>
                  <a:lnTo>
                    <a:pt x="1851" y="3237"/>
                  </a:lnTo>
                  <a:lnTo>
                    <a:pt x="1851" y="5087"/>
                  </a:lnTo>
                  <a:lnTo>
                    <a:pt x="3239" y="5087"/>
                  </a:lnTo>
                  <a:lnTo>
                    <a:pt x="3239" y="3237"/>
                  </a:lnTo>
                  <a:lnTo>
                    <a:pt x="5087" y="3237"/>
                  </a:lnTo>
                  <a:lnTo>
                    <a:pt x="5087" y="1851"/>
                  </a:lnTo>
                  <a:lnTo>
                    <a:pt x="3239" y="1851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985;p50">
              <a:extLst>
                <a:ext uri="{FF2B5EF4-FFF2-40B4-BE49-F238E27FC236}">
                  <a16:creationId xmlns:a16="http://schemas.microsoft.com/office/drawing/2014/main" id="{033AA4F1-7BE3-4E7B-A091-1685FEF0359E}"/>
                </a:ext>
              </a:extLst>
            </p:cNvPr>
            <p:cNvSpPr/>
            <p:nvPr/>
          </p:nvSpPr>
          <p:spPr>
            <a:xfrm>
              <a:off x="5178050" y="2008500"/>
              <a:ext cx="127200" cy="127200"/>
            </a:xfrm>
            <a:custGeom>
              <a:avLst/>
              <a:gdLst/>
              <a:ahLst/>
              <a:cxnLst/>
              <a:rect l="l" t="t" r="r" b="b"/>
              <a:pathLst>
                <a:path w="5088" h="5088" extrusionOk="0">
                  <a:moveTo>
                    <a:pt x="1851" y="1"/>
                  </a:moveTo>
                  <a:lnTo>
                    <a:pt x="1851" y="1851"/>
                  </a:lnTo>
                  <a:lnTo>
                    <a:pt x="1" y="1851"/>
                  </a:lnTo>
                  <a:lnTo>
                    <a:pt x="1" y="3237"/>
                  </a:lnTo>
                  <a:lnTo>
                    <a:pt x="1851" y="3237"/>
                  </a:lnTo>
                  <a:lnTo>
                    <a:pt x="1851" y="5087"/>
                  </a:lnTo>
                  <a:lnTo>
                    <a:pt x="3239" y="5087"/>
                  </a:lnTo>
                  <a:lnTo>
                    <a:pt x="3239" y="3237"/>
                  </a:lnTo>
                  <a:lnTo>
                    <a:pt x="5087" y="3237"/>
                  </a:lnTo>
                  <a:lnTo>
                    <a:pt x="5087" y="1851"/>
                  </a:lnTo>
                  <a:lnTo>
                    <a:pt x="3239" y="1851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986;p50">
              <a:extLst>
                <a:ext uri="{FF2B5EF4-FFF2-40B4-BE49-F238E27FC236}">
                  <a16:creationId xmlns:a16="http://schemas.microsoft.com/office/drawing/2014/main" id="{7649DB11-77E7-49B6-AAD2-799E8B74AA2F}"/>
                </a:ext>
              </a:extLst>
            </p:cNvPr>
            <p:cNvSpPr/>
            <p:nvPr/>
          </p:nvSpPr>
          <p:spPr>
            <a:xfrm>
              <a:off x="5027775" y="2181925"/>
              <a:ext cx="34700" cy="104075"/>
            </a:xfrm>
            <a:custGeom>
              <a:avLst/>
              <a:gdLst/>
              <a:ahLst/>
              <a:cxnLst/>
              <a:rect l="l" t="t" r="r" b="b"/>
              <a:pathLst>
                <a:path w="1388" h="4163" extrusionOk="0">
                  <a:moveTo>
                    <a:pt x="1" y="0"/>
                  </a:moveTo>
                  <a:lnTo>
                    <a:pt x="1" y="4163"/>
                  </a:lnTo>
                  <a:lnTo>
                    <a:pt x="1387" y="4163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987;p50">
              <a:extLst>
                <a:ext uri="{FF2B5EF4-FFF2-40B4-BE49-F238E27FC236}">
                  <a16:creationId xmlns:a16="http://schemas.microsoft.com/office/drawing/2014/main" id="{3672F221-1349-4826-8682-3127326483AC}"/>
                </a:ext>
              </a:extLst>
            </p:cNvPr>
            <p:cNvSpPr/>
            <p:nvPr/>
          </p:nvSpPr>
          <p:spPr>
            <a:xfrm>
              <a:off x="5178050" y="2181925"/>
              <a:ext cx="34725" cy="104075"/>
            </a:xfrm>
            <a:custGeom>
              <a:avLst/>
              <a:gdLst/>
              <a:ahLst/>
              <a:cxnLst/>
              <a:rect l="l" t="t" r="r" b="b"/>
              <a:pathLst>
                <a:path w="1389" h="4163" extrusionOk="0">
                  <a:moveTo>
                    <a:pt x="1" y="0"/>
                  </a:moveTo>
                  <a:lnTo>
                    <a:pt x="1" y="4163"/>
                  </a:lnTo>
                  <a:lnTo>
                    <a:pt x="1389" y="4163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988;p50">
              <a:extLst>
                <a:ext uri="{FF2B5EF4-FFF2-40B4-BE49-F238E27FC236}">
                  <a16:creationId xmlns:a16="http://schemas.microsoft.com/office/drawing/2014/main" id="{583EBA41-681D-40E3-A20A-5F6221CC7D08}"/>
                </a:ext>
              </a:extLst>
            </p:cNvPr>
            <p:cNvSpPr/>
            <p:nvPr/>
          </p:nvSpPr>
          <p:spPr>
            <a:xfrm>
              <a:off x="5062450" y="2285975"/>
              <a:ext cx="115625" cy="34700"/>
            </a:xfrm>
            <a:custGeom>
              <a:avLst/>
              <a:gdLst/>
              <a:ahLst/>
              <a:cxnLst/>
              <a:rect l="l" t="t" r="r" b="b"/>
              <a:pathLst>
                <a:path w="4625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989;p50">
              <a:extLst>
                <a:ext uri="{FF2B5EF4-FFF2-40B4-BE49-F238E27FC236}">
                  <a16:creationId xmlns:a16="http://schemas.microsoft.com/office/drawing/2014/main" id="{B45E2B1D-BCD9-40BD-A6DA-5A33E4B1D868}"/>
                </a:ext>
              </a:extLst>
            </p:cNvPr>
            <p:cNvSpPr/>
            <p:nvPr/>
          </p:nvSpPr>
          <p:spPr>
            <a:xfrm>
              <a:off x="5062450" y="2147225"/>
              <a:ext cx="115625" cy="34725"/>
            </a:xfrm>
            <a:custGeom>
              <a:avLst/>
              <a:gdLst/>
              <a:ahLst/>
              <a:cxnLst/>
              <a:rect l="l" t="t" r="r" b="b"/>
              <a:pathLst>
                <a:path w="4625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4625" y="1388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3518;p38">
            <a:extLst>
              <a:ext uri="{FF2B5EF4-FFF2-40B4-BE49-F238E27FC236}">
                <a16:creationId xmlns:a16="http://schemas.microsoft.com/office/drawing/2014/main" id="{D21ED8E3-7DD0-4BD8-A8F0-5FFE8C9F121C}"/>
              </a:ext>
            </a:extLst>
          </p:cNvPr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30" name="Google Shape;3519;p38">
              <a:extLst>
                <a:ext uri="{FF2B5EF4-FFF2-40B4-BE49-F238E27FC236}">
                  <a16:creationId xmlns:a16="http://schemas.microsoft.com/office/drawing/2014/main" id="{3D27A0F0-1638-4FE4-8B64-F5EFB106DB8C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20;p38">
              <a:extLst>
                <a:ext uri="{FF2B5EF4-FFF2-40B4-BE49-F238E27FC236}">
                  <a16:creationId xmlns:a16="http://schemas.microsoft.com/office/drawing/2014/main" id="{3E35E9B6-B998-4C44-9EE1-94624D45F4E2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21;p38">
              <a:extLst>
                <a:ext uri="{FF2B5EF4-FFF2-40B4-BE49-F238E27FC236}">
                  <a16:creationId xmlns:a16="http://schemas.microsoft.com/office/drawing/2014/main" id="{677E87FA-B178-411E-ADE6-9E83B4595170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22;p38">
              <a:extLst>
                <a:ext uri="{FF2B5EF4-FFF2-40B4-BE49-F238E27FC236}">
                  <a16:creationId xmlns:a16="http://schemas.microsoft.com/office/drawing/2014/main" id="{FE6A9B68-4695-4CE7-AF52-7F308E10E7FD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23;p38">
              <a:extLst>
                <a:ext uri="{FF2B5EF4-FFF2-40B4-BE49-F238E27FC236}">
                  <a16:creationId xmlns:a16="http://schemas.microsoft.com/office/drawing/2014/main" id="{414CD737-F4B9-4066-9ED1-9B737DADDBDC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24;p38">
              <a:extLst>
                <a:ext uri="{FF2B5EF4-FFF2-40B4-BE49-F238E27FC236}">
                  <a16:creationId xmlns:a16="http://schemas.microsoft.com/office/drawing/2014/main" id="{818886A3-9D1F-4882-A9EC-9E2761B09321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25;p38">
              <a:extLst>
                <a:ext uri="{FF2B5EF4-FFF2-40B4-BE49-F238E27FC236}">
                  <a16:creationId xmlns:a16="http://schemas.microsoft.com/office/drawing/2014/main" id="{260BF587-1F59-4893-A0FE-D59F533D148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26;p38">
              <a:extLst>
                <a:ext uri="{FF2B5EF4-FFF2-40B4-BE49-F238E27FC236}">
                  <a16:creationId xmlns:a16="http://schemas.microsoft.com/office/drawing/2014/main" id="{169F78E1-0C31-4086-BDAD-CC4073D72EE6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27;p38">
              <a:extLst>
                <a:ext uri="{FF2B5EF4-FFF2-40B4-BE49-F238E27FC236}">
                  <a16:creationId xmlns:a16="http://schemas.microsoft.com/office/drawing/2014/main" id="{01FF9102-5A5F-4F48-A81C-1583153037BD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28;p38">
              <a:extLst>
                <a:ext uri="{FF2B5EF4-FFF2-40B4-BE49-F238E27FC236}">
                  <a16:creationId xmlns:a16="http://schemas.microsoft.com/office/drawing/2014/main" id="{65ADB3FB-9E39-4468-A3AC-41CCDCA5A3B4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29;p38">
              <a:extLst>
                <a:ext uri="{FF2B5EF4-FFF2-40B4-BE49-F238E27FC236}">
                  <a16:creationId xmlns:a16="http://schemas.microsoft.com/office/drawing/2014/main" id="{80C91145-289B-4065-954A-33A50DA514ED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30;p38">
              <a:extLst>
                <a:ext uri="{FF2B5EF4-FFF2-40B4-BE49-F238E27FC236}">
                  <a16:creationId xmlns:a16="http://schemas.microsoft.com/office/drawing/2014/main" id="{1D10B424-1D9E-457E-920D-E7F048BCE85B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31;p38">
              <a:extLst>
                <a:ext uri="{FF2B5EF4-FFF2-40B4-BE49-F238E27FC236}">
                  <a16:creationId xmlns:a16="http://schemas.microsoft.com/office/drawing/2014/main" id="{F33E443B-9597-40D5-ABF4-D14BF6374CC1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32;p38">
              <a:extLst>
                <a:ext uri="{FF2B5EF4-FFF2-40B4-BE49-F238E27FC236}">
                  <a16:creationId xmlns:a16="http://schemas.microsoft.com/office/drawing/2014/main" id="{E117F6B1-8CD6-4721-A377-218D8F70BCA6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33;p38">
              <a:extLst>
                <a:ext uri="{FF2B5EF4-FFF2-40B4-BE49-F238E27FC236}">
                  <a16:creationId xmlns:a16="http://schemas.microsoft.com/office/drawing/2014/main" id="{7091A428-CDFF-4A09-88CC-B3BEFB93C55C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34;p38">
              <a:extLst>
                <a:ext uri="{FF2B5EF4-FFF2-40B4-BE49-F238E27FC236}">
                  <a16:creationId xmlns:a16="http://schemas.microsoft.com/office/drawing/2014/main" id="{6FDABB4E-EBF8-4F6C-B42E-D89033A2C32C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35;p38">
              <a:extLst>
                <a:ext uri="{FF2B5EF4-FFF2-40B4-BE49-F238E27FC236}">
                  <a16:creationId xmlns:a16="http://schemas.microsoft.com/office/drawing/2014/main" id="{27FA1CAC-C9F5-4D5D-9F82-D1827BF0260C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36;p38">
              <a:extLst>
                <a:ext uri="{FF2B5EF4-FFF2-40B4-BE49-F238E27FC236}">
                  <a16:creationId xmlns:a16="http://schemas.microsoft.com/office/drawing/2014/main" id="{B746B2B5-8CCA-48F4-A0EA-953C030185DD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37;p38">
              <a:extLst>
                <a:ext uri="{FF2B5EF4-FFF2-40B4-BE49-F238E27FC236}">
                  <a16:creationId xmlns:a16="http://schemas.microsoft.com/office/drawing/2014/main" id="{8A976BAF-39C0-4C5E-8DCE-B8D7EDFD89A4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38;p38">
              <a:extLst>
                <a:ext uri="{FF2B5EF4-FFF2-40B4-BE49-F238E27FC236}">
                  <a16:creationId xmlns:a16="http://schemas.microsoft.com/office/drawing/2014/main" id="{74F8E242-A337-43F6-865C-848187F27554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39;p38">
              <a:extLst>
                <a:ext uri="{FF2B5EF4-FFF2-40B4-BE49-F238E27FC236}">
                  <a16:creationId xmlns:a16="http://schemas.microsoft.com/office/drawing/2014/main" id="{69780488-24EE-4EE1-8EDA-9FA3D114B3CA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40;p38">
              <a:extLst>
                <a:ext uri="{FF2B5EF4-FFF2-40B4-BE49-F238E27FC236}">
                  <a16:creationId xmlns:a16="http://schemas.microsoft.com/office/drawing/2014/main" id="{0E7A8A0C-60D5-431B-A59E-14267A9B03EC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41;p38">
              <a:extLst>
                <a:ext uri="{FF2B5EF4-FFF2-40B4-BE49-F238E27FC236}">
                  <a16:creationId xmlns:a16="http://schemas.microsoft.com/office/drawing/2014/main" id="{3927E21B-718D-4A15-837E-99BBF3E7BEC5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2;p38">
              <a:extLst>
                <a:ext uri="{FF2B5EF4-FFF2-40B4-BE49-F238E27FC236}">
                  <a16:creationId xmlns:a16="http://schemas.microsoft.com/office/drawing/2014/main" id="{65EFA8A2-3EE9-4032-8873-A2ED2021455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43;p38">
              <a:extLst>
                <a:ext uri="{FF2B5EF4-FFF2-40B4-BE49-F238E27FC236}">
                  <a16:creationId xmlns:a16="http://schemas.microsoft.com/office/drawing/2014/main" id="{AFE97F22-187E-45B9-8DDF-93BF33372AD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44;p38">
              <a:extLst>
                <a:ext uri="{FF2B5EF4-FFF2-40B4-BE49-F238E27FC236}">
                  <a16:creationId xmlns:a16="http://schemas.microsoft.com/office/drawing/2014/main" id="{DC386EEA-F0E4-4392-945F-42579A0516A6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45;p38">
              <a:extLst>
                <a:ext uri="{FF2B5EF4-FFF2-40B4-BE49-F238E27FC236}">
                  <a16:creationId xmlns:a16="http://schemas.microsoft.com/office/drawing/2014/main" id="{6388C354-1813-4B7C-8031-72CC7170902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3546;p38">
            <a:extLst>
              <a:ext uri="{FF2B5EF4-FFF2-40B4-BE49-F238E27FC236}">
                <a16:creationId xmlns:a16="http://schemas.microsoft.com/office/drawing/2014/main" id="{CF3A3B33-60E7-4DF0-B275-CA6C9567E486}"/>
              </a:ext>
            </a:extLst>
          </p:cNvPr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58" name="Google Shape;3547;p38">
              <a:extLst>
                <a:ext uri="{FF2B5EF4-FFF2-40B4-BE49-F238E27FC236}">
                  <a16:creationId xmlns:a16="http://schemas.microsoft.com/office/drawing/2014/main" id="{E6E59A1B-E137-4069-A190-E6387D9C9A63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48;p38">
              <a:extLst>
                <a:ext uri="{FF2B5EF4-FFF2-40B4-BE49-F238E27FC236}">
                  <a16:creationId xmlns:a16="http://schemas.microsoft.com/office/drawing/2014/main" id="{4C8B0FC7-1C35-41EC-984D-F3F8A1686DF5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49;p38">
              <a:extLst>
                <a:ext uri="{FF2B5EF4-FFF2-40B4-BE49-F238E27FC236}">
                  <a16:creationId xmlns:a16="http://schemas.microsoft.com/office/drawing/2014/main" id="{87E2C2C1-58CA-4A2C-A994-2A3C1CBA54A8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50;p38">
              <a:extLst>
                <a:ext uri="{FF2B5EF4-FFF2-40B4-BE49-F238E27FC236}">
                  <a16:creationId xmlns:a16="http://schemas.microsoft.com/office/drawing/2014/main" id="{ED2E79BD-215F-4757-848F-50D70381DDA0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51;p38">
              <a:extLst>
                <a:ext uri="{FF2B5EF4-FFF2-40B4-BE49-F238E27FC236}">
                  <a16:creationId xmlns:a16="http://schemas.microsoft.com/office/drawing/2014/main" id="{9928B1C9-C77F-4E01-90BB-CDB0DAC92D90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52;p38">
              <a:extLst>
                <a:ext uri="{FF2B5EF4-FFF2-40B4-BE49-F238E27FC236}">
                  <a16:creationId xmlns:a16="http://schemas.microsoft.com/office/drawing/2014/main" id="{A2CB1B71-0E55-42A6-9403-E098422E9E89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53;p38">
              <a:extLst>
                <a:ext uri="{FF2B5EF4-FFF2-40B4-BE49-F238E27FC236}">
                  <a16:creationId xmlns:a16="http://schemas.microsoft.com/office/drawing/2014/main" id="{EAD64A4B-51E4-4483-978D-E79D314E273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54;p38">
              <a:extLst>
                <a:ext uri="{FF2B5EF4-FFF2-40B4-BE49-F238E27FC236}">
                  <a16:creationId xmlns:a16="http://schemas.microsoft.com/office/drawing/2014/main" id="{C8BC2551-4DE6-449F-A320-5CC1762B76EE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55;p38">
              <a:extLst>
                <a:ext uri="{FF2B5EF4-FFF2-40B4-BE49-F238E27FC236}">
                  <a16:creationId xmlns:a16="http://schemas.microsoft.com/office/drawing/2014/main" id="{FDD5755B-A22B-44E4-9B06-5CD1FEBD6278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56;p38">
              <a:extLst>
                <a:ext uri="{FF2B5EF4-FFF2-40B4-BE49-F238E27FC236}">
                  <a16:creationId xmlns:a16="http://schemas.microsoft.com/office/drawing/2014/main" id="{C4439C71-0529-4C14-9A3E-6FCFCE4ACA2B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57;p38">
              <a:extLst>
                <a:ext uri="{FF2B5EF4-FFF2-40B4-BE49-F238E27FC236}">
                  <a16:creationId xmlns:a16="http://schemas.microsoft.com/office/drawing/2014/main" id="{CC2E7C76-0BC7-4E9E-B563-84AD7201B98B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58;p38">
              <a:extLst>
                <a:ext uri="{FF2B5EF4-FFF2-40B4-BE49-F238E27FC236}">
                  <a16:creationId xmlns:a16="http://schemas.microsoft.com/office/drawing/2014/main" id="{0E1722BE-273C-45D3-BAB3-18941722E53F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59;p38">
              <a:extLst>
                <a:ext uri="{FF2B5EF4-FFF2-40B4-BE49-F238E27FC236}">
                  <a16:creationId xmlns:a16="http://schemas.microsoft.com/office/drawing/2014/main" id="{01BEBFFD-8F06-4718-8E9A-1BC06018803C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60;p38">
              <a:extLst>
                <a:ext uri="{FF2B5EF4-FFF2-40B4-BE49-F238E27FC236}">
                  <a16:creationId xmlns:a16="http://schemas.microsoft.com/office/drawing/2014/main" id="{7233F59B-FF0E-453B-8B48-B44A25637DA8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61;p38">
              <a:extLst>
                <a:ext uri="{FF2B5EF4-FFF2-40B4-BE49-F238E27FC236}">
                  <a16:creationId xmlns:a16="http://schemas.microsoft.com/office/drawing/2014/main" id="{F915509F-7492-4ECF-96E0-AEFAAC5C27A0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62;p38">
              <a:extLst>
                <a:ext uri="{FF2B5EF4-FFF2-40B4-BE49-F238E27FC236}">
                  <a16:creationId xmlns:a16="http://schemas.microsoft.com/office/drawing/2014/main" id="{D524A731-5489-4D3A-820C-D91571DC647E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563;p38">
              <a:extLst>
                <a:ext uri="{FF2B5EF4-FFF2-40B4-BE49-F238E27FC236}">
                  <a16:creationId xmlns:a16="http://schemas.microsoft.com/office/drawing/2014/main" id="{BF270F98-1432-49DA-B8E1-2E91773FFACC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564;p38">
              <a:extLst>
                <a:ext uri="{FF2B5EF4-FFF2-40B4-BE49-F238E27FC236}">
                  <a16:creationId xmlns:a16="http://schemas.microsoft.com/office/drawing/2014/main" id="{DB1774C7-9C03-477C-A8B8-3092FC655825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565;p38">
              <a:extLst>
                <a:ext uri="{FF2B5EF4-FFF2-40B4-BE49-F238E27FC236}">
                  <a16:creationId xmlns:a16="http://schemas.microsoft.com/office/drawing/2014/main" id="{ACE5710D-9D31-4471-8623-5C2B4E2C8572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566;p38">
              <a:extLst>
                <a:ext uri="{FF2B5EF4-FFF2-40B4-BE49-F238E27FC236}">
                  <a16:creationId xmlns:a16="http://schemas.microsoft.com/office/drawing/2014/main" id="{E9AAAFBD-A514-4507-B47C-407F65A4FD3F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567;p38">
              <a:extLst>
                <a:ext uri="{FF2B5EF4-FFF2-40B4-BE49-F238E27FC236}">
                  <a16:creationId xmlns:a16="http://schemas.microsoft.com/office/drawing/2014/main" id="{DD7B2218-B095-443A-A292-7D682B21E4CB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568;p38">
              <a:extLst>
                <a:ext uri="{FF2B5EF4-FFF2-40B4-BE49-F238E27FC236}">
                  <a16:creationId xmlns:a16="http://schemas.microsoft.com/office/drawing/2014/main" id="{AB8295FA-EC2D-424A-9DFA-F0A9F6D3D1DF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569;p38">
              <a:extLst>
                <a:ext uri="{FF2B5EF4-FFF2-40B4-BE49-F238E27FC236}">
                  <a16:creationId xmlns:a16="http://schemas.microsoft.com/office/drawing/2014/main" id="{A3FA61C1-C0D6-48C7-8EB4-82D87B54ACC9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570;p38">
              <a:extLst>
                <a:ext uri="{FF2B5EF4-FFF2-40B4-BE49-F238E27FC236}">
                  <a16:creationId xmlns:a16="http://schemas.microsoft.com/office/drawing/2014/main" id="{82F58F61-A72A-429D-B919-DB87F9564AE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571;p38">
              <a:extLst>
                <a:ext uri="{FF2B5EF4-FFF2-40B4-BE49-F238E27FC236}">
                  <a16:creationId xmlns:a16="http://schemas.microsoft.com/office/drawing/2014/main" id="{3A83E8D1-5C9D-4529-B515-C785236ABCE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572;p38">
              <a:extLst>
                <a:ext uri="{FF2B5EF4-FFF2-40B4-BE49-F238E27FC236}">
                  <a16:creationId xmlns:a16="http://schemas.microsoft.com/office/drawing/2014/main" id="{2065A489-B17D-44CB-A047-41A037652767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573;p38">
              <a:extLst>
                <a:ext uri="{FF2B5EF4-FFF2-40B4-BE49-F238E27FC236}">
                  <a16:creationId xmlns:a16="http://schemas.microsoft.com/office/drawing/2014/main" id="{D438CD28-53AD-4730-BF1D-A699AE691AF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3574;p38">
            <a:extLst>
              <a:ext uri="{FF2B5EF4-FFF2-40B4-BE49-F238E27FC236}">
                <a16:creationId xmlns:a16="http://schemas.microsoft.com/office/drawing/2014/main" id="{E40E93BC-BD2F-426A-B51B-6D74B02277A2}"/>
              </a:ext>
            </a:extLst>
          </p:cNvPr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86" name="Google Shape;3575;p38">
              <a:extLst>
                <a:ext uri="{FF2B5EF4-FFF2-40B4-BE49-F238E27FC236}">
                  <a16:creationId xmlns:a16="http://schemas.microsoft.com/office/drawing/2014/main" id="{539370BE-6D06-4C4F-98DE-07586A55303F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76;p38">
              <a:extLst>
                <a:ext uri="{FF2B5EF4-FFF2-40B4-BE49-F238E27FC236}">
                  <a16:creationId xmlns:a16="http://schemas.microsoft.com/office/drawing/2014/main" id="{4D508655-30F1-44E9-AD48-A63813A3E7F6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77;p38">
              <a:extLst>
                <a:ext uri="{FF2B5EF4-FFF2-40B4-BE49-F238E27FC236}">
                  <a16:creationId xmlns:a16="http://schemas.microsoft.com/office/drawing/2014/main" id="{EB1DFECB-660C-475C-A4DE-F1FE49DC61D8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78;p38">
              <a:extLst>
                <a:ext uri="{FF2B5EF4-FFF2-40B4-BE49-F238E27FC236}">
                  <a16:creationId xmlns:a16="http://schemas.microsoft.com/office/drawing/2014/main" id="{409D76C3-E0DD-4E06-BAEA-92D5C032855C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79;p38">
              <a:extLst>
                <a:ext uri="{FF2B5EF4-FFF2-40B4-BE49-F238E27FC236}">
                  <a16:creationId xmlns:a16="http://schemas.microsoft.com/office/drawing/2014/main" id="{02641A39-32DF-4ACE-90FF-11EE493AD715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80;p38">
              <a:extLst>
                <a:ext uri="{FF2B5EF4-FFF2-40B4-BE49-F238E27FC236}">
                  <a16:creationId xmlns:a16="http://schemas.microsoft.com/office/drawing/2014/main" id="{F39742F7-BF97-4687-A454-71E8B1367DDA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81;p38">
              <a:extLst>
                <a:ext uri="{FF2B5EF4-FFF2-40B4-BE49-F238E27FC236}">
                  <a16:creationId xmlns:a16="http://schemas.microsoft.com/office/drawing/2014/main" id="{4CF884FF-2709-4536-BDA1-3488782A1096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82;p38">
              <a:extLst>
                <a:ext uri="{FF2B5EF4-FFF2-40B4-BE49-F238E27FC236}">
                  <a16:creationId xmlns:a16="http://schemas.microsoft.com/office/drawing/2014/main" id="{95CE619C-6D60-4265-95F6-015E043704A6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83;p38">
              <a:extLst>
                <a:ext uri="{FF2B5EF4-FFF2-40B4-BE49-F238E27FC236}">
                  <a16:creationId xmlns:a16="http://schemas.microsoft.com/office/drawing/2014/main" id="{2A122313-DB8D-4432-91B5-3A39F65ADACF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84;p38">
              <a:extLst>
                <a:ext uri="{FF2B5EF4-FFF2-40B4-BE49-F238E27FC236}">
                  <a16:creationId xmlns:a16="http://schemas.microsoft.com/office/drawing/2014/main" id="{A2790E32-1238-4322-9990-54758A2EA62A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85;p38">
              <a:extLst>
                <a:ext uri="{FF2B5EF4-FFF2-40B4-BE49-F238E27FC236}">
                  <a16:creationId xmlns:a16="http://schemas.microsoft.com/office/drawing/2014/main" id="{0F5CD5A6-0EB1-4CA1-8175-92AD3D4B0E6F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86;p38">
              <a:extLst>
                <a:ext uri="{FF2B5EF4-FFF2-40B4-BE49-F238E27FC236}">
                  <a16:creationId xmlns:a16="http://schemas.microsoft.com/office/drawing/2014/main" id="{CCBBDF2D-3D34-411B-998C-F70CA0C24135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87;p38">
              <a:extLst>
                <a:ext uri="{FF2B5EF4-FFF2-40B4-BE49-F238E27FC236}">
                  <a16:creationId xmlns:a16="http://schemas.microsoft.com/office/drawing/2014/main" id="{55DD64E0-5B2F-47C5-B911-74AF313E7AB4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88;p38">
              <a:extLst>
                <a:ext uri="{FF2B5EF4-FFF2-40B4-BE49-F238E27FC236}">
                  <a16:creationId xmlns:a16="http://schemas.microsoft.com/office/drawing/2014/main" id="{E95A6C76-1754-4846-9592-C434867268D1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89;p38">
              <a:extLst>
                <a:ext uri="{FF2B5EF4-FFF2-40B4-BE49-F238E27FC236}">
                  <a16:creationId xmlns:a16="http://schemas.microsoft.com/office/drawing/2014/main" id="{FF8581E3-0AC9-4D40-BEDC-B05182DFDB83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90;p38">
              <a:extLst>
                <a:ext uri="{FF2B5EF4-FFF2-40B4-BE49-F238E27FC236}">
                  <a16:creationId xmlns:a16="http://schemas.microsoft.com/office/drawing/2014/main" id="{616F916E-B259-4AFE-B337-501048094F5E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91;p38">
              <a:extLst>
                <a:ext uri="{FF2B5EF4-FFF2-40B4-BE49-F238E27FC236}">
                  <a16:creationId xmlns:a16="http://schemas.microsoft.com/office/drawing/2014/main" id="{601ECAE9-3B16-46EE-B277-3EFF8E745519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92;p38">
              <a:extLst>
                <a:ext uri="{FF2B5EF4-FFF2-40B4-BE49-F238E27FC236}">
                  <a16:creationId xmlns:a16="http://schemas.microsoft.com/office/drawing/2014/main" id="{B177EC1F-63DC-419A-8819-74033D089540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93;p38">
              <a:extLst>
                <a:ext uri="{FF2B5EF4-FFF2-40B4-BE49-F238E27FC236}">
                  <a16:creationId xmlns:a16="http://schemas.microsoft.com/office/drawing/2014/main" id="{355592BA-F29C-43F3-A94A-9CF816294C9F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94;p38">
              <a:extLst>
                <a:ext uri="{FF2B5EF4-FFF2-40B4-BE49-F238E27FC236}">
                  <a16:creationId xmlns:a16="http://schemas.microsoft.com/office/drawing/2014/main" id="{F8ED6470-E8D0-4ED4-96F5-ECE25222B9B7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95;p38">
              <a:extLst>
                <a:ext uri="{FF2B5EF4-FFF2-40B4-BE49-F238E27FC236}">
                  <a16:creationId xmlns:a16="http://schemas.microsoft.com/office/drawing/2014/main" id="{27A92BE4-7F34-4722-BD3C-0F680DE019A7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96;p38">
              <a:extLst>
                <a:ext uri="{FF2B5EF4-FFF2-40B4-BE49-F238E27FC236}">
                  <a16:creationId xmlns:a16="http://schemas.microsoft.com/office/drawing/2014/main" id="{EC1965F1-555B-43F0-9A60-831A77A9CA1C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97;p38">
              <a:extLst>
                <a:ext uri="{FF2B5EF4-FFF2-40B4-BE49-F238E27FC236}">
                  <a16:creationId xmlns:a16="http://schemas.microsoft.com/office/drawing/2014/main" id="{887FABCA-9A41-4374-99FE-8633BC216F62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98;p38">
              <a:extLst>
                <a:ext uri="{FF2B5EF4-FFF2-40B4-BE49-F238E27FC236}">
                  <a16:creationId xmlns:a16="http://schemas.microsoft.com/office/drawing/2014/main" id="{0BF526A8-5E5A-41FB-8D4C-2A8817C20A9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99;p38">
              <a:extLst>
                <a:ext uri="{FF2B5EF4-FFF2-40B4-BE49-F238E27FC236}">
                  <a16:creationId xmlns:a16="http://schemas.microsoft.com/office/drawing/2014/main" id="{489D613C-6D98-428C-AFF3-BABA5951878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00;p38">
              <a:extLst>
                <a:ext uri="{FF2B5EF4-FFF2-40B4-BE49-F238E27FC236}">
                  <a16:creationId xmlns:a16="http://schemas.microsoft.com/office/drawing/2014/main" id="{A9A4E40A-52C5-4C00-BF8F-63D03A45421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01;p38">
              <a:extLst>
                <a:ext uri="{FF2B5EF4-FFF2-40B4-BE49-F238E27FC236}">
                  <a16:creationId xmlns:a16="http://schemas.microsoft.com/office/drawing/2014/main" id="{5D25A8B0-39D6-45AF-9211-48E60BC2C1B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5087;p50">
            <a:extLst>
              <a:ext uri="{FF2B5EF4-FFF2-40B4-BE49-F238E27FC236}">
                <a16:creationId xmlns:a16="http://schemas.microsoft.com/office/drawing/2014/main" id="{641D90B8-805A-4C8A-847B-59BBB3A39E3D}"/>
              </a:ext>
            </a:extLst>
          </p:cNvPr>
          <p:cNvGrpSpPr/>
          <p:nvPr/>
        </p:nvGrpSpPr>
        <p:grpSpPr>
          <a:xfrm>
            <a:off x="484107" y="1397196"/>
            <a:ext cx="481089" cy="481112"/>
            <a:chOff x="1193625" y="2546350"/>
            <a:chExt cx="531825" cy="531850"/>
          </a:xfrm>
        </p:grpSpPr>
        <p:sp>
          <p:nvSpPr>
            <p:cNvPr id="214" name="Google Shape;5088;p50">
              <a:extLst>
                <a:ext uri="{FF2B5EF4-FFF2-40B4-BE49-F238E27FC236}">
                  <a16:creationId xmlns:a16="http://schemas.microsoft.com/office/drawing/2014/main" id="{63D18813-7E4C-4FAA-882D-88F6421C1421}"/>
                </a:ext>
              </a:extLst>
            </p:cNvPr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089;p50">
              <a:extLst>
                <a:ext uri="{FF2B5EF4-FFF2-40B4-BE49-F238E27FC236}">
                  <a16:creationId xmlns:a16="http://schemas.microsoft.com/office/drawing/2014/main" id="{6A111EA5-2B49-4CD1-9532-4ECC86CD1EC6}"/>
                </a:ext>
              </a:extLst>
            </p:cNvPr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090;p50">
              <a:extLst>
                <a:ext uri="{FF2B5EF4-FFF2-40B4-BE49-F238E27FC236}">
                  <a16:creationId xmlns:a16="http://schemas.microsoft.com/office/drawing/2014/main" id="{E05EEABC-0537-4A2B-A428-6B9BEB8D07CD}"/>
                </a:ext>
              </a:extLst>
            </p:cNvPr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091;p50">
              <a:extLst>
                <a:ext uri="{FF2B5EF4-FFF2-40B4-BE49-F238E27FC236}">
                  <a16:creationId xmlns:a16="http://schemas.microsoft.com/office/drawing/2014/main" id="{844CD10F-1892-4BD6-9C0B-6F19F728F1F7}"/>
                </a:ext>
              </a:extLst>
            </p:cNvPr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092;p50">
              <a:extLst>
                <a:ext uri="{FF2B5EF4-FFF2-40B4-BE49-F238E27FC236}">
                  <a16:creationId xmlns:a16="http://schemas.microsoft.com/office/drawing/2014/main" id="{B71C5C1C-5257-4FEC-A834-2C98194DBE88}"/>
                </a:ext>
              </a:extLst>
            </p:cNvPr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093;p50">
              <a:extLst>
                <a:ext uri="{FF2B5EF4-FFF2-40B4-BE49-F238E27FC236}">
                  <a16:creationId xmlns:a16="http://schemas.microsoft.com/office/drawing/2014/main" id="{3DCE5BA3-5F7B-4FE5-903C-462A6036580C}"/>
                </a:ext>
              </a:extLst>
            </p:cNvPr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094;p50">
              <a:extLst>
                <a:ext uri="{FF2B5EF4-FFF2-40B4-BE49-F238E27FC236}">
                  <a16:creationId xmlns:a16="http://schemas.microsoft.com/office/drawing/2014/main" id="{403E65C4-FAA0-4CEE-B9B0-20ED226583EF}"/>
                </a:ext>
              </a:extLst>
            </p:cNvPr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095;p50">
              <a:extLst>
                <a:ext uri="{FF2B5EF4-FFF2-40B4-BE49-F238E27FC236}">
                  <a16:creationId xmlns:a16="http://schemas.microsoft.com/office/drawing/2014/main" id="{87153DFA-0E80-4D66-A251-24ACAD7DD0FD}"/>
                </a:ext>
              </a:extLst>
            </p:cNvPr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096;p50">
              <a:extLst>
                <a:ext uri="{FF2B5EF4-FFF2-40B4-BE49-F238E27FC236}">
                  <a16:creationId xmlns:a16="http://schemas.microsoft.com/office/drawing/2014/main" id="{E14B14D9-9D91-4F9B-A8C6-1DDC39D61483}"/>
                </a:ext>
              </a:extLst>
            </p:cNvPr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097;p50">
              <a:extLst>
                <a:ext uri="{FF2B5EF4-FFF2-40B4-BE49-F238E27FC236}">
                  <a16:creationId xmlns:a16="http://schemas.microsoft.com/office/drawing/2014/main" id="{4CD4AC27-0CBB-416D-B33A-CA06FE3E256C}"/>
                </a:ext>
              </a:extLst>
            </p:cNvPr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098;p50">
              <a:extLst>
                <a:ext uri="{FF2B5EF4-FFF2-40B4-BE49-F238E27FC236}">
                  <a16:creationId xmlns:a16="http://schemas.microsoft.com/office/drawing/2014/main" id="{B6316C01-C144-4330-B285-053F64DB2E4B}"/>
                </a:ext>
              </a:extLst>
            </p:cNvPr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099;p50">
              <a:extLst>
                <a:ext uri="{FF2B5EF4-FFF2-40B4-BE49-F238E27FC236}">
                  <a16:creationId xmlns:a16="http://schemas.microsoft.com/office/drawing/2014/main" id="{B7E22543-07F6-45E0-933F-F90AB18D7860}"/>
                </a:ext>
              </a:extLst>
            </p:cNvPr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00;p50">
              <a:extLst>
                <a:ext uri="{FF2B5EF4-FFF2-40B4-BE49-F238E27FC236}">
                  <a16:creationId xmlns:a16="http://schemas.microsoft.com/office/drawing/2014/main" id="{03E3FA5E-DB97-4D54-9108-9D0C06FBDF5F}"/>
                </a:ext>
              </a:extLst>
            </p:cNvPr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01;p50">
              <a:extLst>
                <a:ext uri="{FF2B5EF4-FFF2-40B4-BE49-F238E27FC236}">
                  <a16:creationId xmlns:a16="http://schemas.microsoft.com/office/drawing/2014/main" id="{B22CD5A1-C572-490D-966B-0AE92FE39408}"/>
                </a:ext>
              </a:extLst>
            </p:cNvPr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02;p50">
              <a:extLst>
                <a:ext uri="{FF2B5EF4-FFF2-40B4-BE49-F238E27FC236}">
                  <a16:creationId xmlns:a16="http://schemas.microsoft.com/office/drawing/2014/main" id="{5C6E4CC6-6961-4E99-BB4A-E4E342D92DF1}"/>
                </a:ext>
              </a:extLst>
            </p:cNvPr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03;p50">
              <a:extLst>
                <a:ext uri="{FF2B5EF4-FFF2-40B4-BE49-F238E27FC236}">
                  <a16:creationId xmlns:a16="http://schemas.microsoft.com/office/drawing/2014/main" id="{E10EB7DA-3A11-47F6-85B1-C3B50BC2D443}"/>
                </a:ext>
              </a:extLst>
            </p:cNvPr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5104;p50">
            <a:extLst>
              <a:ext uri="{FF2B5EF4-FFF2-40B4-BE49-F238E27FC236}">
                <a16:creationId xmlns:a16="http://schemas.microsoft.com/office/drawing/2014/main" id="{6CE31639-8B6F-47FE-A4E0-CF2869BCE829}"/>
              </a:ext>
            </a:extLst>
          </p:cNvPr>
          <p:cNvGrpSpPr/>
          <p:nvPr/>
        </p:nvGrpSpPr>
        <p:grpSpPr>
          <a:xfrm>
            <a:off x="7958409" y="2634567"/>
            <a:ext cx="481089" cy="481089"/>
            <a:chOff x="318100" y="2589550"/>
            <a:chExt cx="531825" cy="531825"/>
          </a:xfrm>
        </p:grpSpPr>
        <p:sp>
          <p:nvSpPr>
            <p:cNvPr id="231" name="Google Shape;5105;p50">
              <a:extLst>
                <a:ext uri="{FF2B5EF4-FFF2-40B4-BE49-F238E27FC236}">
                  <a16:creationId xmlns:a16="http://schemas.microsoft.com/office/drawing/2014/main" id="{D536A650-DD7D-49E5-A9C9-46027F8A9918}"/>
                </a:ext>
              </a:extLst>
            </p:cNvPr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2775" y="1"/>
                  </a:moveTo>
                  <a:lnTo>
                    <a:pt x="2775" y="1387"/>
                  </a:lnTo>
                  <a:lnTo>
                    <a:pt x="1387" y="1387"/>
                  </a:ln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9712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1"/>
                  </a:lnTo>
                  <a:lnTo>
                    <a:pt x="14336" y="1"/>
                  </a:lnTo>
                  <a:lnTo>
                    <a:pt x="14336" y="1387"/>
                  </a:lnTo>
                  <a:lnTo>
                    <a:pt x="12948" y="1387"/>
                  </a:lnTo>
                  <a:lnTo>
                    <a:pt x="12948" y="2775"/>
                  </a:lnTo>
                  <a:lnTo>
                    <a:pt x="8324" y="2775"/>
                  </a:lnTo>
                  <a:lnTo>
                    <a:pt x="8324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06;p50">
              <a:extLst>
                <a:ext uri="{FF2B5EF4-FFF2-40B4-BE49-F238E27FC236}">
                  <a16:creationId xmlns:a16="http://schemas.microsoft.com/office/drawing/2014/main" id="{8A86B299-7C32-43F2-A84C-7F53CE5BB3FB}"/>
                </a:ext>
              </a:extLst>
            </p:cNvPr>
            <p:cNvSpPr/>
            <p:nvPr/>
          </p:nvSpPr>
          <p:spPr>
            <a:xfrm>
              <a:off x="352750" y="2589550"/>
              <a:ext cx="462475" cy="531825"/>
            </a:xfrm>
            <a:custGeom>
              <a:avLst/>
              <a:gdLst/>
              <a:ahLst/>
              <a:cxnLst/>
              <a:rect l="l" t="t" r="r" b="b"/>
              <a:pathLst>
                <a:path w="18499" h="21273" extrusionOk="0">
                  <a:moveTo>
                    <a:pt x="1389" y="1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6937"/>
                  </a:lnTo>
                  <a:lnTo>
                    <a:pt x="6938" y="6937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6937"/>
                  </a:lnTo>
                  <a:lnTo>
                    <a:pt x="18499" y="6937"/>
                  </a:lnTo>
                  <a:lnTo>
                    <a:pt x="18499" y="1387"/>
                  </a:lnTo>
                  <a:lnTo>
                    <a:pt x="17112" y="1387"/>
                  </a:lnTo>
                  <a:lnTo>
                    <a:pt x="17112" y="1"/>
                  </a:lnTo>
                  <a:lnTo>
                    <a:pt x="12950" y="1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2775"/>
                  </a:lnTo>
                  <a:lnTo>
                    <a:pt x="6938" y="2775"/>
                  </a:lnTo>
                  <a:lnTo>
                    <a:pt x="6938" y="1387"/>
                  </a:lnTo>
                  <a:lnTo>
                    <a:pt x="5551" y="1387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07;p50">
              <a:extLst>
                <a:ext uri="{FF2B5EF4-FFF2-40B4-BE49-F238E27FC236}">
                  <a16:creationId xmlns:a16="http://schemas.microsoft.com/office/drawing/2014/main" id="{108A5C51-50D5-41FF-926C-6C363B2CF0D7}"/>
                </a:ext>
              </a:extLst>
            </p:cNvPr>
            <p:cNvSpPr/>
            <p:nvPr/>
          </p:nvSpPr>
          <p:spPr>
            <a:xfrm>
              <a:off x="422150" y="2658900"/>
              <a:ext cx="104050" cy="104100"/>
            </a:xfrm>
            <a:custGeom>
              <a:avLst/>
              <a:gdLst/>
              <a:ahLst/>
              <a:cxnLst/>
              <a:rect l="l" t="t" r="r" b="b"/>
              <a:pathLst>
                <a:path w="4162" h="4164" extrusionOk="0">
                  <a:moveTo>
                    <a:pt x="1" y="1"/>
                  </a:moveTo>
                  <a:lnTo>
                    <a:pt x="1" y="4163"/>
                  </a:lnTo>
                  <a:lnTo>
                    <a:pt x="4162" y="4163"/>
                  </a:lnTo>
                  <a:lnTo>
                    <a:pt x="4162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08;p50">
              <a:extLst>
                <a:ext uri="{FF2B5EF4-FFF2-40B4-BE49-F238E27FC236}">
                  <a16:creationId xmlns:a16="http://schemas.microsoft.com/office/drawing/2014/main" id="{068D550A-5C5A-40D8-B2C5-7CD462E66F76}"/>
                </a:ext>
              </a:extLst>
            </p:cNvPr>
            <p:cNvSpPr/>
            <p:nvPr/>
          </p:nvSpPr>
          <p:spPr>
            <a:xfrm>
              <a:off x="641800" y="2658900"/>
              <a:ext cx="104075" cy="104100"/>
            </a:xfrm>
            <a:custGeom>
              <a:avLst/>
              <a:gdLst/>
              <a:ahLst/>
              <a:cxnLst/>
              <a:rect l="l" t="t" r="r" b="b"/>
              <a:pathLst>
                <a:path w="4163" h="4164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4163"/>
                  </a:lnTo>
                  <a:lnTo>
                    <a:pt x="4162" y="4163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109;p50">
              <a:extLst>
                <a:ext uri="{FF2B5EF4-FFF2-40B4-BE49-F238E27FC236}">
                  <a16:creationId xmlns:a16="http://schemas.microsoft.com/office/drawing/2014/main" id="{9C2D3E80-61F9-47B1-BF2F-93A8A33E8E41}"/>
                </a:ext>
              </a:extLst>
            </p:cNvPr>
            <p:cNvSpPr/>
            <p:nvPr/>
          </p:nvSpPr>
          <p:spPr>
            <a:xfrm>
              <a:off x="491525" y="2624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110;p50">
              <a:extLst>
                <a:ext uri="{FF2B5EF4-FFF2-40B4-BE49-F238E27FC236}">
                  <a16:creationId xmlns:a16="http://schemas.microsoft.com/office/drawing/2014/main" id="{A8B4A670-D640-419F-8CC2-60E5049A2A44}"/>
                </a:ext>
              </a:extLst>
            </p:cNvPr>
            <p:cNvSpPr/>
            <p:nvPr/>
          </p:nvSpPr>
          <p:spPr>
            <a:xfrm>
              <a:off x="387450" y="2589550"/>
              <a:ext cx="104100" cy="34675"/>
            </a:xfrm>
            <a:custGeom>
              <a:avLst/>
              <a:gdLst/>
              <a:ahLst/>
              <a:cxnLst/>
              <a:rect l="l" t="t" r="r" b="b"/>
              <a:pathLst>
                <a:path w="4164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111;p50">
              <a:extLst>
                <a:ext uri="{FF2B5EF4-FFF2-40B4-BE49-F238E27FC236}">
                  <a16:creationId xmlns:a16="http://schemas.microsoft.com/office/drawing/2014/main" id="{8F06F703-78A4-4315-9EEA-AF741128405B}"/>
                </a:ext>
              </a:extLst>
            </p:cNvPr>
            <p:cNvSpPr/>
            <p:nvPr/>
          </p:nvSpPr>
          <p:spPr>
            <a:xfrm>
              <a:off x="641800" y="26242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112;p50">
              <a:extLst>
                <a:ext uri="{FF2B5EF4-FFF2-40B4-BE49-F238E27FC236}">
                  <a16:creationId xmlns:a16="http://schemas.microsoft.com/office/drawing/2014/main" id="{E451BB19-EF28-45DE-86C8-2E4424954D25}"/>
                </a:ext>
              </a:extLst>
            </p:cNvPr>
            <p:cNvSpPr/>
            <p:nvPr/>
          </p:nvSpPr>
          <p:spPr>
            <a:xfrm>
              <a:off x="526175" y="2658900"/>
              <a:ext cx="115650" cy="34700"/>
            </a:xfrm>
            <a:custGeom>
              <a:avLst/>
              <a:gdLst/>
              <a:ahLst/>
              <a:cxnLst/>
              <a:rect l="l" t="t" r="r" b="b"/>
              <a:pathLst>
                <a:path w="4626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113;p50">
              <a:extLst>
                <a:ext uri="{FF2B5EF4-FFF2-40B4-BE49-F238E27FC236}">
                  <a16:creationId xmlns:a16="http://schemas.microsoft.com/office/drawing/2014/main" id="{1F0D758A-892A-4BA6-AAD4-A3E826B9752B}"/>
                </a:ext>
              </a:extLst>
            </p:cNvPr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14336" y="1"/>
                  </a:moveTo>
                  <a:lnTo>
                    <a:pt x="14336" y="1387"/>
                  </a:lnTo>
                  <a:lnTo>
                    <a:pt x="18498" y="1387"/>
                  </a:lnTo>
                  <a:lnTo>
                    <a:pt x="18498" y="1"/>
                  </a:lnTo>
                  <a:close/>
                  <a:moveTo>
                    <a:pt x="11562" y="6936"/>
                  </a:moveTo>
                  <a:lnTo>
                    <a:pt x="11562" y="8324"/>
                  </a:lnTo>
                  <a:lnTo>
                    <a:pt x="9712" y="8324"/>
                  </a:lnTo>
                  <a:lnTo>
                    <a:pt x="9712" y="6936"/>
                  </a:lnTo>
                  <a:close/>
                  <a:moveTo>
                    <a:pt x="11562" y="9712"/>
                  </a:moveTo>
                  <a:lnTo>
                    <a:pt x="11562" y="19885"/>
                  </a:lnTo>
                  <a:lnTo>
                    <a:pt x="9712" y="19885"/>
                  </a:lnTo>
                  <a:lnTo>
                    <a:pt x="9712" y="9712"/>
                  </a:lnTo>
                  <a:close/>
                  <a:moveTo>
                    <a:pt x="1387" y="1387"/>
                  </a:move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6936"/>
                  </a:lnTo>
                  <a:lnTo>
                    <a:pt x="8324" y="6936"/>
                  </a:lnTo>
                  <a:lnTo>
                    <a:pt x="8324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9712"/>
                  </a:lnTo>
                  <a:lnTo>
                    <a:pt x="8324" y="9712"/>
                  </a:lnTo>
                  <a:lnTo>
                    <a:pt x="8324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2948" y="19885"/>
                  </a:lnTo>
                  <a:lnTo>
                    <a:pt x="12948" y="9712"/>
                  </a:lnTo>
                  <a:lnTo>
                    <a:pt x="18498" y="9712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8324"/>
                  </a:lnTo>
                  <a:lnTo>
                    <a:pt x="12948" y="8324"/>
                  </a:lnTo>
                  <a:lnTo>
                    <a:pt x="12948" y="6936"/>
                  </a:lnTo>
                  <a:lnTo>
                    <a:pt x="19885" y="6936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5549"/>
                  </a:lnTo>
                  <a:lnTo>
                    <a:pt x="14336" y="5549"/>
                  </a:lnTo>
                  <a:lnTo>
                    <a:pt x="14336" y="4161"/>
                  </a:lnTo>
                  <a:lnTo>
                    <a:pt x="12948" y="4161"/>
                  </a:lnTo>
                  <a:lnTo>
                    <a:pt x="12948" y="5549"/>
                  </a:lnTo>
                  <a:lnTo>
                    <a:pt x="8324" y="5549"/>
                  </a:lnTo>
                  <a:lnTo>
                    <a:pt x="8324" y="4161"/>
                  </a:lnTo>
                  <a:lnTo>
                    <a:pt x="6937" y="4161"/>
                  </a:lnTo>
                  <a:lnTo>
                    <a:pt x="6937" y="5549"/>
                  </a:lnTo>
                  <a:lnTo>
                    <a:pt x="2775" y="5549"/>
                  </a:lnTo>
                  <a:lnTo>
                    <a:pt x="2775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4364;p42">
            <a:extLst>
              <a:ext uri="{FF2B5EF4-FFF2-40B4-BE49-F238E27FC236}">
                <a16:creationId xmlns:a16="http://schemas.microsoft.com/office/drawing/2014/main" id="{E7596A3F-86E7-401E-9A58-D612CC40A7FD}"/>
              </a:ext>
            </a:extLst>
          </p:cNvPr>
          <p:cNvGrpSpPr/>
          <p:nvPr/>
        </p:nvGrpSpPr>
        <p:grpSpPr>
          <a:xfrm>
            <a:off x="4606986" y="3234228"/>
            <a:ext cx="263998" cy="263956"/>
            <a:chOff x="1031000" y="3038742"/>
            <a:chExt cx="263998" cy="263956"/>
          </a:xfrm>
        </p:grpSpPr>
        <p:sp>
          <p:nvSpPr>
            <p:cNvPr id="241" name="Google Shape;4365;p42">
              <a:extLst>
                <a:ext uri="{FF2B5EF4-FFF2-40B4-BE49-F238E27FC236}">
                  <a16:creationId xmlns:a16="http://schemas.microsoft.com/office/drawing/2014/main" id="{98358E3C-66D5-42D4-BC69-35DEA777EF1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366;p42">
              <a:extLst>
                <a:ext uri="{FF2B5EF4-FFF2-40B4-BE49-F238E27FC236}">
                  <a16:creationId xmlns:a16="http://schemas.microsoft.com/office/drawing/2014/main" id="{D9E1185F-DF99-420F-87CF-16DA75D1754A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367;p42">
              <a:extLst>
                <a:ext uri="{FF2B5EF4-FFF2-40B4-BE49-F238E27FC236}">
                  <a16:creationId xmlns:a16="http://schemas.microsoft.com/office/drawing/2014/main" id="{EDB32B74-C769-45F4-B281-ED4BA863188A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368;p42">
              <a:extLst>
                <a:ext uri="{FF2B5EF4-FFF2-40B4-BE49-F238E27FC236}">
                  <a16:creationId xmlns:a16="http://schemas.microsoft.com/office/drawing/2014/main" id="{061FA5A7-286B-4532-9AAD-687DA26E3C06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4369;p42">
            <a:extLst>
              <a:ext uri="{FF2B5EF4-FFF2-40B4-BE49-F238E27FC236}">
                <a16:creationId xmlns:a16="http://schemas.microsoft.com/office/drawing/2014/main" id="{4137DD22-12D8-472A-8218-68BCEC9E95D7}"/>
              </a:ext>
            </a:extLst>
          </p:cNvPr>
          <p:cNvGrpSpPr/>
          <p:nvPr/>
        </p:nvGrpSpPr>
        <p:grpSpPr>
          <a:xfrm>
            <a:off x="5007902" y="3234228"/>
            <a:ext cx="263998" cy="263956"/>
            <a:chOff x="1031000" y="3038742"/>
            <a:chExt cx="263998" cy="263956"/>
          </a:xfrm>
        </p:grpSpPr>
        <p:sp>
          <p:nvSpPr>
            <p:cNvPr id="246" name="Google Shape;4370;p42">
              <a:extLst>
                <a:ext uri="{FF2B5EF4-FFF2-40B4-BE49-F238E27FC236}">
                  <a16:creationId xmlns:a16="http://schemas.microsoft.com/office/drawing/2014/main" id="{C8435FF3-D4A8-45D3-8F5A-4F14CD236C61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371;p42">
              <a:extLst>
                <a:ext uri="{FF2B5EF4-FFF2-40B4-BE49-F238E27FC236}">
                  <a16:creationId xmlns:a16="http://schemas.microsoft.com/office/drawing/2014/main" id="{AD65FFBE-5BFA-46E8-ABA7-9999AF59F5C8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372;p42">
              <a:extLst>
                <a:ext uri="{FF2B5EF4-FFF2-40B4-BE49-F238E27FC236}">
                  <a16:creationId xmlns:a16="http://schemas.microsoft.com/office/drawing/2014/main" id="{817AA376-ACD7-4CB3-8976-A0FCB76ECAEE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373;p42">
              <a:extLst>
                <a:ext uri="{FF2B5EF4-FFF2-40B4-BE49-F238E27FC236}">
                  <a16:creationId xmlns:a16="http://schemas.microsoft.com/office/drawing/2014/main" id="{6CB94587-C1CE-408B-95F4-2DE7CDE6952E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" name="Google Shape;4374;p42">
            <a:extLst>
              <a:ext uri="{FF2B5EF4-FFF2-40B4-BE49-F238E27FC236}">
                <a16:creationId xmlns:a16="http://schemas.microsoft.com/office/drawing/2014/main" id="{28FDC29E-B9A5-4CF2-A292-73E6313DC1EE}"/>
              </a:ext>
            </a:extLst>
          </p:cNvPr>
          <p:cNvGrpSpPr/>
          <p:nvPr/>
        </p:nvGrpSpPr>
        <p:grpSpPr>
          <a:xfrm>
            <a:off x="4206070" y="3234228"/>
            <a:ext cx="263998" cy="263956"/>
            <a:chOff x="1031000" y="3038742"/>
            <a:chExt cx="263998" cy="263956"/>
          </a:xfrm>
        </p:grpSpPr>
        <p:sp>
          <p:nvSpPr>
            <p:cNvPr id="251" name="Google Shape;4375;p42">
              <a:extLst>
                <a:ext uri="{FF2B5EF4-FFF2-40B4-BE49-F238E27FC236}">
                  <a16:creationId xmlns:a16="http://schemas.microsoft.com/office/drawing/2014/main" id="{9FE67B80-DA5B-42CC-86FB-12B8685FE195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376;p42">
              <a:extLst>
                <a:ext uri="{FF2B5EF4-FFF2-40B4-BE49-F238E27FC236}">
                  <a16:creationId xmlns:a16="http://schemas.microsoft.com/office/drawing/2014/main" id="{91B4530F-2DB3-45A8-9CEC-86C2FFB46BFF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377;p42">
              <a:extLst>
                <a:ext uri="{FF2B5EF4-FFF2-40B4-BE49-F238E27FC236}">
                  <a16:creationId xmlns:a16="http://schemas.microsoft.com/office/drawing/2014/main" id="{1063B867-0CB0-4F8B-84AB-7CA436031DB7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78;p42">
              <a:extLst>
                <a:ext uri="{FF2B5EF4-FFF2-40B4-BE49-F238E27FC236}">
                  <a16:creationId xmlns:a16="http://schemas.microsoft.com/office/drawing/2014/main" id="{A2936E38-4A2B-4187-B6BD-45AF264088BB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4364;p42">
            <a:extLst>
              <a:ext uri="{FF2B5EF4-FFF2-40B4-BE49-F238E27FC236}">
                <a16:creationId xmlns:a16="http://schemas.microsoft.com/office/drawing/2014/main" id="{974C9C58-6963-499C-93E4-C5DFFE08AE09}"/>
              </a:ext>
            </a:extLst>
          </p:cNvPr>
          <p:cNvGrpSpPr/>
          <p:nvPr/>
        </p:nvGrpSpPr>
        <p:grpSpPr>
          <a:xfrm>
            <a:off x="3404238" y="3234228"/>
            <a:ext cx="263998" cy="263956"/>
            <a:chOff x="1031000" y="3038742"/>
            <a:chExt cx="263998" cy="263956"/>
          </a:xfrm>
        </p:grpSpPr>
        <p:sp>
          <p:nvSpPr>
            <p:cNvPr id="256" name="Google Shape;4365;p42">
              <a:extLst>
                <a:ext uri="{FF2B5EF4-FFF2-40B4-BE49-F238E27FC236}">
                  <a16:creationId xmlns:a16="http://schemas.microsoft.com/office/drawing/2014/main" id="{A518AD44-26F2-46B7-AC8A-EB0F5B7BFD4D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66;p42">
              <a:extLst>
                <a:ext uri="{FF2B5EF4-FFF2-40B4-BE49-F238E27FC236}">
                  <a16:creationId xmlns:a16="http://schemas.microsoft.com/office/drawing/2014/main" id="{BC4D9A36-37EC-44B9-AE9E-CB40980D36EB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67;p42">
              <a:extLst>
                <a:ext uri="{FF2B5EF4-FFF2-40B4-BE49-F238E27FC236}">
                  <a16:creationId xmlns:a16="http://schemas.microsoft.com/office/drawing/2014/main" id="{370AEE36-D950-470D-8957-249EC21E7BCD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68;p42">
              <a:extLst>
                <a:ext uri="{FF2B5EF4-FFF2-40B4-BE49-F238E27FC236}">
                  <a16:creationId xmlns:a16="http://schemas.microsoft.com/office/drawing/2014/main" id="{457DF055-6BAA-43F9-85C4-DABD17DA2A54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4369;p42">
            <a:extLst>
              <a:ext uri="{FF2B5EF4-FFF2-40B4-BE49-F238E27FC236}">
                <a16:creationId xmlns:a16="http://schemas.microsoft.com/office/drawing/2014/main" id="{9D297388-191D-4926-A44B-173053FD7113}"/>
              </a:ext>
            </a:extLst>
          </p:cNvPr>
          <p:cNvGrpSpPr/>
          <p:nvPr/>
        </p:nvGrpSpPr>
        <p:grpSpPr>
          <a:xfrm>
            <a:off x="3805154" y="3234228"/>
            <a:ext cx="263998" cy="263956"/>
            <a:chOff x="1031000" y="3038742"/>
            <a:chExt cx="263998" cy="263956"/>
          </a:xfrm>
        </p:grpSpPr>
        <p:sp>
          <p:nvSpPr>
            <p:cNvPr id="261" name="Google Shape;4370;p42">
              <a:extLst>
                <a:ext uri="{FF2B5EF4-FFF2-40B4-BE49-F238E27FC236}">
                  <a16:creationId xmlns:a16="http://schemas.microsoft.com/office/drawing/2014/main" id="{98F37BEE-1509-4DA6-AB58-6A8F563781C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71;p42">
              <a:extLst>
                <a:ext uri="{FF2B5EF4-FFF2-40B4-BE49-F238E27FC236}">
                  <a16:creationId xmlns:a16="http://schemas.microsoft.com/office/drawing/2014/main" id="{2A5C628E-1AF6-4A48-8BB2-E71362775003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72;p42">
              <a:extLst>
                <a:ext uri="{FF2B5EF4-FFF2-40B4-BE49-F238E27FC236}">
                  <a16:creationId xmlns:a16="http://schemas.microsoft.com/office/drawing/2014/main" id="{B817DA21-7399-406C-B5A2-2EC2B22A3A32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73;p42">
              <a:extLst>
                <a:ext uri="{FF2B5EF4-FFF2-40B4-BE49-F238E27FC236}">
                  <a16:creationId xmlns:a16="http://schemas.microsoft.com/office/drawing/2014/main" id="{90535384-82D6-489E-9FA9-E6DE559C005D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5" name="Google Shape;4374;p42">
            <a:extLst>
              <a:ext uri="{FF2B5EF4-FFF2-40B4-BE49-F238E27FC236}">
                <a16:creationId xmlns:a16="http://schemas.microsoft.com/office/drawing/2014/main" id="{F4855765-7EC1-4F64-A1CD-11569FD9CCC2}"/>
              </a:ext>
            </a:extLst>
          </p:cNvPr>
          <p:cNvGrpSpPr/>
          <p:nvPr/>
        </p:nvGrpSpPr>
        <p:grpSpPr>
          <a:xfrm>
            <a:off x="3003322" y="3234228"/>
            <a:ext cx="263998" cy="263956"/>
            <a:chOff x="1031000" y="3038742"/>
            <a:chExt cx="263998" cy="263956"/>
          </a:xfrm>
        </p:grpSpPr>
        <p:sp>
          <p:nvSpPr>
            <p:cNvPr id="266" name="Google Shape;4375;p42">
              <a:extLst>
                <a:ext uri="{FF2B5EF4-FFF2-40B4-BE49-F238E27FC236}">
                  <a16:creationId xmlns:a16="http://schemas.microsoft.com/office/drawing/2014/main" id="{20E20C28-E8E2-489B-851A-109B5BC6FCE8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76;p42">
              <a:extLst>
                <a:ext uri="{FF2B5EF4-FFF2-40B4-BE49-F238E27FC236}">
                  <a16:creationId xmlns:a16="http://schemas.microsoft.com/office/drawing/2014/main" id="{B7459E9C-E103-4105-A6E2-E2C1E2D0F118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77;p42">
              <a:extLst>
                <a:ext uri="{FF2B5EF4-FFF2-40B4-BE49-F238E27FC236}">
                  <a16:creationId xmlns:a16="http://schemas.microsoft.com/office/drawing/2014/main" id="{652F8ABC-D773-43E9-BFDB-B56A3D7BBC62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78;p42">
              <a:extLst>
                <a:ext uri="{FF2B5EF4-FFF2-40B4-BE49-F238E27FC236}">
                  <a16:creationId xmlns:a16="http://schemas.microsoft.com/office/drawing/2014/main" id="{E8E5DD3B-9569-4324-9449-6E32E1D10679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4364;p42">
            <a:extLst>
              <a:ext uri="{FF2B5EF4-FFF2-40B4-BE49-F238E27FC236}">
                <a16:creationId xmlns:a16="http://schemas.microsoft.com/office/drawing/2014/main" id="{FA5EF4ED-2B2B-4641-964C-8311DCACA631}"/>
              </a:ext>
            </a:extLst>
          </p:cNvPr>
          <p:cNvGrpSpPr/>
          <p:nvPr/>
        </p:nvGrpSpPr>
        <p:grpSpPr>
          <a:xfrm>
            <a:off x="3394948" y="3617217"/>
            <a:ext cx="263998" cy="263956"/>
            <a:chOff x="1031000" y="3038742"/>
            <a:chExt cx="263998" cy="263956"/>
          </a:xfrm>
        </p:grpSpPr>
        <p:sp>
          <p:nvSpPr>
            <p:cNvPr id="271" name="Google Shape;4365;p42">
              <a:extLst>
                <a:ext uri="{FF2B5EF4-FFF2-40B4-BE49-F238E27FC236}">
                  <a16:creationId xmlns:a16="http://schemas.microsoft.com/office/drawing/2014/main" id="{209A6C35-BB72-4570-84A9-088DEDB2A583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66;p42">
              <a:extLst>
                <a:ext uri="{FF2B5EF4-FFF2-40B4-BE49-F238E27FC236}">
                  <a16:creationId xmlns:a16="http://schemas.microsoft.com/office/drawing/2014/main" id="{7ED060F4-30FB-4D16-ACFE-54FECC2590F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67;p42">
              <a:extLst>
                <a:ext uri="{FF2B5EF4-FFF2-40B4-BE49-F238E27FC236}">
                  <a16:creationId xmlns:a16="http://schemas.microsoft.com/office/drawing/2014/main" id="{22A0E325-F6F1-4D63-B9A6-6CA9CF1D81F4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68;p42">
              <a:extLst>
                <a:ext uri="{FF2B5EF4-FFF2-40B4-BE49-F238E27FC236}">
                  <a16:creationId xmlns:a16="http://schemas.microsoft.com/office/drawing/2014/main" id="{12CFA75E-378A-4831-A94E-15A1F6534E9B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4369;p42">
            <a:extLst>
              <a:ext uri="{FF2B5EF4-FFF2-40B4-BE49-F238E27FC236}">
                <a16:creationId xmlns:a16="http://schemas.microsoft.com/office/drawing/2014/main" id="{7A452EA8-0E12-457E-8B41-4865F112F898}"/>
              </a:ext>
            </a:extLst>
          </p:cNvPr>
          <p:cNvGrpSpPr/>
          <p:nvPr/>
        </p:nvGrpSpPr>
        <p:grpSpPr>
          <a:xfrm>
            <a:off x="3797191" y="3617217"/>
            <a:ext cx="263998" cy="263956"/>
            <a:chOff x="1031000" y="3038742"/>
            <a:chExt cx="263998" cy="263956"/>
          </a:xfrm>
        </p:grpSpPr>
        <p:sp>
          <p:nvSpPr>
            <p:cNvPr id="276" name="Google Shape;4370;p42">
              <a:extLst>
                <a:ext uri="{FF2B5EF4-FFF2-40B4-BE49-F238E27FC236}">
                  <a16:creationId xmlns:a16="http://schemas.microsoft.com/office/drawing/2014/main" id="{93404745-EF2F-4112-969D-D67C89178ABC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71;p42">
              <a:extLst>
                <a:ext uri="{FF2B5EF4-FFF2-40B4-BE49-F238E27FC236}">
                  <a16:creationId xmlns:a16="http://schemas.microsoft.com/office/drawing/2014/main" id="{AFBFCD4A-4DFC-4784-BD54-FDCD9AA8D51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72;p42">
              <a:extLst>
                <a:ext uri="{FF2B5EF4-FFF2-40B4-BE49-F238E27FC236}">
                  <a16:creationId xmlns:a16="http://schemas.microsoft.com/office/drawing/2014/main" id="{5564E207-E75F-48C0-B3E6-DBC0A8E0436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73;p42">
              <a:extLst>
                <a:ext uri="{FF2B5EF4-FFF2-40B4-BE49-F238E27FC236}">
                  <a16:creationId xmlns:a16="http://schemas.microsoft.com/office/drawing/2014/main" id="{4FA63FEC-2852-42BD-8CEC-8BC4C75E8A3C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4374;p42">
            <a:extLst>
              <a:ext uri="{FF2B5EF4-FFF2-40B4-BE49-F238E27FC236}">
                <a16:creationId xmlns:a16="http://schemas.microsoft.com/office/drawing/2014/main" id="{4A3BADD6-3578-4900-B4C3-632D0833E0FE}"/>
              </a:ext>
            </a:extLst>
          </p:cNvPr>
          <p:cNvGrpSpPr/>
          <p:nvPr/>
        </p:nvGrpSpPr>
        <p:grpSpPr>
          <a:xfrm>
            <a:off x="2992705" y="3617217"/>
            <a:ext cx="263998" cy="263956"/>
            <a:chOff x="1031000" y="3038742"/>
            <a:chExt cx="263998" cy="263956"/>
          </a:xfrm>
        </p:grpSpPr>
        <p:sp>
          <p:nvSpPr>
            <p:cNvPr id="281" name="Google Shape;4375;p42">
              <a:extLst>
                <a:ext uri="{FF2B5EF4-FFF2-40B4-BE49-F238E27FC236}">
                  <a16:creationId xmlns:a16="http://schemas.microsoft.com/office/drawing/2014/main" id="{F1594AA6-DDFA-4213-A75E-90ED76A0B38B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76;p42">
              <a:extLst>
                <a:ext uri="{FF2B5EF4-FFF2-40B4-BE49-F238E27FC236}">
                  <a16:creationId xmlns:a16="http://schemas.microsoft.com/office/drawing/2014/main" id="{08E44946-CD18-4416-9C8C-82F9FF355A5A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77;p42">
              <a:extLst>
                <a:ext uri="{FF2B5EF4-FFF2-40B4-BE49-F238E27FC236}">
                  <a16:creationId xmlns:a16="http://schemas.microsoft.com/office/drawing/2014/main" id="{70524E3F-5CFC-4AA2-B948-6E2B94E7DC2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8;p42">
              <a:extLst>
                <a:ext uri="{FF2B5EF4-FFF2-40B4-BE49-F238E27FC236}">
                  <a16:creationId xmlns:a16="http://schemas.microsoft.com/office/drawing/2014/main" id="{5D9C447D-20DE-435E-B009-4813117BBE7B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4364;p42">
            <a:extLst>
              <a:ext uri="{FF2B5EF4-FFF2-40B4-BE49-F238E27FC236}">
                <a16:creationId xmlns:a16="http://schemas.microsoft.com/office/drawing/2014/main" id="{9EE44C4D-DF73-4C4B-93A7-9AA65BD4910C}"/>
              </a:ext>
            </a:extLst>
          </p:cNvPr>
          <p:cNvGrpSpPr/>
          <p:nvPr/>
        </p:nvGrpSpPr>
        <p:grpSpPr>
          <a:xfrm>
            <a:off x="3404238" y="2791470"/>
            <a:ext cx="263998" cy="263956"/>
            <a:chOff x="1031000" y="3038742"/>
            <a:chExt cx="263998" cy="263956"/>
          </a:xfrm>
        </p:grpSpPr>
        <p:sp>
          <p:nvSpPr>
            <p:cNvPr id="286" name="Google Shape;4365;p42">
              <a:extLst>
                <a:ext uri="{FF2B5EF4-FFF2-40B4-BE49-F238E27FC236}">
                  <a16:creationId xmlns:a16="http://schemas.microsoft.com/office/drawing/2014/main" id="{5FC7CEDA-AF2E-45D2-BE52-1DA199EC234F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66;p42">
              <a:extLst>
                <a:ext uri="{FF2B5EF4-FFF2-40B4-BE49-F238E27FC236}">
                  <a16:creationId xmlns:a16="http://schemas.microsoft.com/office/drawing/2014/main" id="{756236B9-833D-40EF-AB2B-F6D439CC919C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67;p42">
              <a:extLst>
                <a:ext uri="{FF2B5EF4-FFF2-40B4-BE49-F238E27FC236}">
                  <a16:creationId xmlns:a16="http://schemas.microsoft.com/office/drawing/2014/main" id="{653EA765-4457-4D0A-80E0-788487A9975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68;p42">
              <a:extLst>
                <a:ext uri="{FF2B5EF4-FFF2-40B4-BE49-F238E27FC236}">
                  <a16:creationId xmlns:a16="http://schemas.microsoft.com/office/drawing/2014/main" id="{A7AE3784-40BF-4631-8406-FBFE0E9C9284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4369;p42">
            <a:extLst>
              <a:ext uri="{FF2B5EF4-FFF2-40B4-BE49-F238E27FC236}">
                <a16:creationId xmlns:a16="http://schemas.microsoft.com/office/drawing/2014/main" id="{1378D18C-BE9F-4DCD-91EA-79AC0451E35E}"/>
              </a:ext>
            </a:extLst>
          </p:cNvPr>
          <p:cNvGrpSpPr/>
          <p:nvPr/>
        </p:nvGrpSpPr>
        <p:grpSpPr>
          <a:xfrm>
            <a:off x="3805154" y="2791470"/>
            <a:ext cx="263998" cy="263956"/>
            <a:chOff x="1031000" y="3038742"/>
            <a:chExt cx="263998" cy="263956"/>
          </a:xfrm>
        </p:grpSpPr>
        <p:sp>
          <p:nvSpPr>
            <p:cNvPr id="291" name="Google Shape;4370;p42">
              <a:extLst>
                <a:ext uri="{FF2B5EF4-FFF2-40B4-BE49-F238E27FC236}">
                  <a16:creationId xmlns:a16="http://schemas.microsoft.com/office/drawing/2014/main" id="{93826449-3793-4CB8-AC56-000AF0D82463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71;p42">
              <a:extLst>
                <a:ext uri="{FF2B5EF4-FFF2-40B4-BE49-F238E27FC236}">
                  <a16:creationId xmlns:a16="http://schemas.microsoft.com/office/drawing/2014/main" id="{0B4B5A09-C42B-493F-99A4-08C7EE7CF6CF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72;p42">
              <a:extLst>
                <a:ext uri="{FF2B5EF4-FFF2-40B4-BE49-F238E27FC236}">
                  <a16:creationId xmlns:a16="http://schemas.microsoft.com/office/drawing/2014/main" id="{61A6510B-DAF7-4FC7-943A-A1E9862F62C3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73;p42">
              <a:extLst>
                <a:ext uri="{FF2B5EF4-FFF2-40B4-BE49-F238E27FC236}">
                  <a16:creationId xmlns:a16="http://schemas.microsoft.com/office/drawing/2014/main" id="{3A2626DF-02D3-4812-B0B1-206C98C61E96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" name="Google Shape;4374;p42">
            <a:extLst>
              <a:ext uri="{FF2B5EF4-FFF2-40B4-BE49-F238E27FC236}">
                <a16:creationId xmlns:a16="http://schemas.microsoft.com/office/drawing/2014/main" id="{5A69108B-59A6-4DAE-8E08-2812C6174BCE}"/>
              </a:ext>
            </a:extLst>
          </p:cNvPr>
          <p:cNvGrpSpPr/>
          <p:nvPr/>
        </p:nvGrpSpPr>
        <p:grpSpPr>
          <a:xfrm>
            <a:off x="3003322" y="2791470"/>
            <a:ext cx="263998" cy="263956"/>
            <a:chOff x="1031000" y="3038742"/>
            <a:chExt cx="263998" cy="263956"/>
          </a:xfrm>
        </p:grpSpPr>
        <p:sp>
          <p:nvSpPr>
            <p:cNvPr id="296" name="Google Shape;4375;p42">
              <a:extLst>
                <a:ext uri="{FF2B5EF4-FFF2-40B4-BE49-F238E27FC236}">
                  <a16:creationId xmlns:a16="http://schemas.microsoft.com/office/drawing/2014/main" id="{C1A0F760-E91E-4ACA-88FA-B9DA34AED38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76;p42">
              <a:extLst>
                <a:ext uri="{FF2B5EF4-FFF2-40B4-BE49-F238E27FC236}">
                  <a16:creationId xmlns:a16="http://schemas.microsoft.com/office/drawing/2014/main" id="{886BD453-C815-4692-9E5B-6DD7472A685B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77;p42">
              <a:extLst>
                <a:ext uri="{FF2B5EF4-FFF2-40B4-BE49-F238E27FC236}">
                  <a16:creationId xmlns:a16="http://schemas.microsoft.com/office/drawing/2014/main" id="{425CEFEF-1125-420F-80EC-014F7DCE6152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78;p42">
              <a:extLst>
                <a:ext uri="{FF2B5EF4-FFF2-40B4-BE49-F238E27FC236}">
                  <a16:creationId xmlns:a16="http://schemas.microsoft.com/office/drawing/2014/main" id="{28CF734A-1DD0-4785-A484-B4348EDDE432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4364;p42">
            <a:extLst>
              <a:ext uri="{FF2B5EF4-FFF2-40B4-BE49-F238E27FC236}">
                <a16:creationId xmlns:a16="http://schemas.microsoft.com/office/drawing/2014/main" id="{EA08D83D-8551-48C2-BC3F-A65261B88E82}"/>
              </a:ext>
            </a:extLst>
          </p:cNvPr>
          <p:cNvGrpSpPr/>
          <p:nvPr/>
        </p:nvGrpSpPr>
        <p:grpSpPr>
          <a:xfrm>
            <a:off x="4606986" y="2791470"/>
            <a:ext cx="263998" cy="263956"/>
            <a:chOff x="1031000" y="3038742"/>
            <a:chExt cx="263998" cy="263956"/>
          </a:xfrm>
        </p:grpSpPr>
        <p:sp>
          <p:nvSpPr>
            <p:cNvPr id="301" name="Google Shape;4365;p42">
              <a:extLst>
                <a:ext uri="{FF2B5EF4-FFF2-40B4-BE49-F238E27FC236}">
                  <a16:creationId xmlns:a16="http://schemas.microsoft.com/office/drawing/2014/main" id="{0E69ECBD-4463-4606-8174-658FB31AF39E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66;p42">
              <a:extLst>
                <a:ext uri="{FF2B5EF4-FFF2-40B4-BE49-F238E27FC236}">
                  <a16:creationId xmlns:a16="http://schemas.microsoft.com/office/drawing/2014/main" id="{84921E97-98CB-440E-8231-4DAEE7E0794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67;p42">
              <a:extLst>
                <a:ext uri="{FF2B5EF4-FFF2-40B4-BE49-F238E27FC236}">
                  <a16:creationId xmlns:a16="http://schemas.microsoft.com/office/drawing/2014/main" id="{2CABACFA-A757-461A-A68F-A677F7464EDA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68;p42">
              <a:extLst>
                <a:ext uri="{FF2B5EF4-FFF2-40B4-BE49-F238E27FC236}">
                  <a16:creationId xmlns:a16="http://schemas.microsoft.com/office/drawing/2014/main" id="{91FA7F42-39F2-4D08-9F86-35C3A033F3FC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4369;p42">
            <a:extLst>
              <a:ext uri="{FF2B5EF4-FFF2-40B4-BE49-F238E27FC236}">
                <a16:creationId xmlns:a16="http://schemas.microsoft.com/office/drawing/2014/main" id="{8FAF88AE-68F2-498C-8CBE-85D9F522D2F4}"/>
              </a:ext>
            </a:extLst>
          </p:cNvPr>
          <p:cNvGrpSpPr/>
          <p:nvPr/>
        </p:nvGrpSpPr>
        <p:grpSpPr>
          <a:xfrm>
            <a:off x="5007902" y="2791470"/>
            <a:ext cx="263998" cy="263956"/>
            <a:chOff x="1031000" y="3038742"/>
            <a:chExt cx="263998" cy="263956"/>
          </a:xfrm>
        </p:grpSpPr>
        <p:sp>
          <p:nvSpPr>
            <p:cNvPr id="306" name="Google Shape;4370;p42">
              <a:extLst>
                <a:ext uri="{FF2B5EF4-FFF2-40B4-BE49-F238E27FC236}">
                  <a16:creationId xmlns:a16="http://schemas.microsoft.com/office/drawing/2014/main" id="{2B741E18-8A76-4A52-9409-5A664C753FB5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71;p42">
              <a:extLst>
                <a:ext uri="{FF2B5EF4-FFF2-40B4-BE49-F238E27FC236}">
                  <a16:creationId xmlns:a16="http://schemas.microsoft.com/office/drawing/2014/main" id="{E757AB4B-EC13-4EEC-B837-250AE572CE3D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72;p42">
              <a:extLst>
                <a:ext uri="{FF2B5EF4-FFF2-40B4-BE49-F238E27FC236}">
                  <a16:creationId xmlns:a16="http://schemas.microsoft.com/office/drawing/2014/main" id="{1C064D2B-F710-4A7C-B4DE-F9623324B5AF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73;p42">
              <a:extLst>
                <a:ext uri="{FF2B5EF4-FFF2-40B4-BE49-F238E27FC236}">
                  <a16:creationId xmlns:a16="http://schemas.microsoft.com/office/drawing/2014/main" id="{AD370251-5FB3-432A-91CA-A5E70728269D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0" name="Google Shape;4374;p42">
            <a:extLst>
              <a:ext uri="{FF2B5EF4-FFF2-40B4-BE49-F238E27FC236}">
                <a16:creationId xmlns:a16="http://schemas.microsoft.com/office/drawing/2014/main" id="{98AE2F7E-0E2D-41BB-86A0-DD64AA970560}"/>
              </a:ext>
            </a:extLst>
          </p:cNvPr>
          <p:cNvGrpSpPr/>
          <p:nvPr/>
        </p:nvGrpSpPr>
        <p:grpSpPr>
          <a:xfrm>
            <a:off x="4206070" y="2791470"/>
            <a:ext cx="263998" cy="263956"/>
            <a:chOff x="1031000" y="3038742"/>
            <a:chExt cx="263998" cy="263956"/>
          </a:xfrm>
        </p:grpSpPr>
        <p:sp>
          <p:nvSpPr>
            <p:cNvPr id="311" name="Google Shape;4375;p42">
              <a:extLst>
                <a:ext uri="{FF2B5EF4-FFF2-40B4-BE49-F238E27FC236}">
                  <a16:creationId xmlns:a16="http://schemas.microsoft.com/office/drawing/2014/main" id="{C393708F-5980-4E4F-AC6B-4EE25B84318D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76;p42">
              <a:extLst>
                <a:ext uri="{FF2B5EF4-FFF2-40B4-BE49-F238E27FC236}">
                  <a16:creationId xmlns:a16="http://schemas.microsoft.com/office/drawing/2014/main" id="{47AEE783-9AC4-476C-BBBE-C46EE081CC41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77;p42">
              <a:extLst>
                <a:ext uri="{FF2B5EF4-FFF2-40B4-BE49-F238E27FC236}">
                  <a16:creationId xmlns:a16="http://schemas.microsoft.com/office/drawing/2014/main" id="{9080276B-B19A-4A19-AA75-49C879B095F0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78;p42">
              <a:extLst>
                <a:ext uri="{FF2B5EF4-FFF2-40B4-BE49-F238E27FC236}">
                  <a16:creationId xmlns:a16="http://schemas.microsoft.com/office/drawing/2014/main" id="{A84B8B0D-DDAF-48C4-B09B-C7F6AF908EF7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4364;p42">
            <a:extLst>
              <a:ext uri="{FF2B5EF4-FFF2-40B4-BE49-F238E27FC236}">
                <a16:creationId xmlns:a16="http://schemas.microsoft.com/office/drawing/2014/main" id="{69A5BAFE-545A-49A5-8766-379E526DB7F4}"/>
              </a:ext>
            </a:extLst>
          </p:cNvPr>
          <p:cNvGrpSpPr/>
          <p:nvPr/>
        </p:nvGrpSpPr>
        <p:grpSpPr>
          <a:xfrm>
            <a:off x="5809734" y="2791470"/>
            <a:ext cx="263998" cy="263956"/>
            <a:chOff x="1031000" y="3038742"/>
            <a:chExt cx="263998" cy="263956"/>
          </a:xfrm>
        </p:grpSpPr>
        <p:sp>
          <p:nvSpPr>
            <p:cNvPr id="316" name="Google Shape;4365;p42">
              <a:extLst>
                <a:ext uri="{FF2B5EF4-FFF2-40B4-BE49-F238E27FC236}">
                  <a16:creationId xmlns:a16="http://schemas.microsoft.com/office/drawing/2014/main" id="{59694448-A8EB-422E-8AC7-188391A9991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6;p42">
              <a:extLst>
                <a:ext uri="{FF2B5EF4-FFF2-40B4-BE49-F238E27FC236}">
                  <a16:creationId xmlns:a16="http://schemas.microsoft.com/office/drawing/2014/main" id="{2D6D8B1A-0E87-4BD5-AA68-01191FE34133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7;p42">
              <a:extLst>
                <a:ext uri="{FF2B5EF4-FFF2-40B4-BE49-F238E27FC236}">
                  <a16:creationId xmlns:a16="http://schemas.microsoft.com/office/drawing/2014/main" id="{00154816-EAC7-4B4B-83A5-50A38EF2F5A8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8;p42">
              <a:extLst>
                <a:ext uri="{FF2B5EF4-FFF2-40B4-BE49-F238E27FC236}">
                  <a16:creationId xmlns:a16="http://schemas.microsoft.com/office/drawing/2014/main" id="{D5F0E410-682E-4EE2-AE04-29AADFF41C5E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4369;p42">
            <a:extLst>
              <a:ext uri="{FF2B5EF4-FFF2-40B4-BE49-F238E27FC236}">
                <a16:creationId xmlns:a16="http://schemas.microsoft.com/office/drawing/2014/main" id="{21F4014D-D4A6-4CCA-BF5D-87C9AB43C222}"/>
              </a:ext>
            </a:extLst>
          </p:cNvPr>
          <p:cNvGrpSpPr/>
          <p:nvPr/>
        </p:nvGrpSpPr>
        <p:grpSpPr>
          <a:xfrm>
            <a:off x="6210651" y="2791470"/>
            <a:ext cx="263998" cy="263956"/>
            <a:chOff x="1031000" y="3038742"/>
            <a:chExt cx="263998" cy="263956"/>
          </a:xfrm>
        </p:grpSpPr>
        <p:sp>
          <p:nvSpPr>
            <p:cNvPr id="321" name="Google Shape;4370;p42">
              <a:extLst>
                <a:ext uri="{FF2B5EF4-FFF2-40B4-BE49-F238E27FC236}">
                  <a16:creationId xmlns:a16="http://schemas.microsoft.com/office/drawing/2014/main" id="{E1566274-EB58-470C-993C-08F4F4E37A29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71;p42">
              <a:extLst>
                <a:ext uri="{FF2B5EF4-FFF2-40B4-BE49-F238E27FC236}">
                  <a16:creationId xmlns:a16="http://schemas.microsoft.com/office/drawing/2014/main" id="{5BE30994-7381-453B-8DB4-B53134939D34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72;p42">
              <a:extLst>
                <a:ext uri="{FF2B5EF4-FFF2-40B4-BE49-F238E27FC236}">
                  <a16:creationId xmlns:a16="http://schemas.microsoft.com/office/drawing/2014/main" id="{C47355DA-229C-4257-9BD9-3FF255253903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3;p42">
              <a:extLst>
                <a:ext uri="{FF2B5EF4-FFF2-40B4-BE49-F238E27FC236}">
                  <a16:creationId xmlns:a16="http://schemas.microsoft.com/office/drawing/2014/main" id="{4DCBDF94-7F4B-42A1-B64F-547797DAD62F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5" name="Google Shape;4374;p42">
            <a:extLst>
              <a:ext uri="{FF2B5EF4-FFF2-40B4-BE49-F238E27FC236}">
                <a16:creationId xmlns:a16="http://schemas.microsoft.com/office/drawing/2014/main" id="{682F5C9A-20B6-497A-B1FA-0A8E9430FE91}"/>
              </a:ext>
            </a:extLst>
          </p:cNvPr>
          <p:cNvGrpSpPr/>
          <p:nvPr/>
        </p:nvGrpSpPr>
        <p:grpSpPr>
          <a:xfrm>
            <a:off x="5408818" y="2791470"/>
            <a:ext cx="263998" cy="263956"/>
            <a:chOff x="1031000" y="3038742"/>
            <a:chExt cx="263998" cy="263956"/>
          </a:xfrm>
        </p:grpSpPr>
        <p:sp>
          <p:nvSpPr>
            <p:cNvPr id="326" name="Google Shape;4375;p42">
              <a:extLst>
                <a:ext uri="{FF2B5EF4-FFF2-40B4-BE49-F238E27FC236}">
                  <a16:creationId xmlns:a16="http://schemas.microsoft.com/office/drawing/2014/main" id="{95EAC52A-FBA7-49C3-A3C2-8277BF20100B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6;p42">
              <a:extLst>
                <a:ext uri="{FF2B5EF4-FFF2-40B4-BE49-F238E27FC236}">
                  <a16:creationId xmlns:a16="http://schemas.microsoft.com/office/drawing/2014/main" id="{0E8C46C3-6B6E-4B11-8174-254BFA7B2C65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7;p42">
              <a:extLst>
                <a:ext uri="{FF2B5EF4-FFF2-40B4-BE49-F238E27FC236}">
                  <a16:creationId xmlns:a16="http://schemas.microsoft.com/office/drawing/2014/main" id="{CBE91499-880E-4B36-8A4C-DBACB53B3DD6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8;p42">
              <a:extLst>
                <a:ext uri="{FF2B5EF4-FFF2-40B4-BE49-F238E27FC236}">
                  <a16:creationId xmlns:a16="http://schemas.microsoft.com/office/drawing/2014/main" id="{2ABE467C-CA28-43D0-B539-B4548684994E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4364;p42">
            <a:extLst>
              <a:ext uri="{FF2B5EF4-FFF2-40B4-BE49-F238E27FC236}">
                <a16:creationId xmlns:a16="http://schemas.microsoft.com/office/drawing/2014/main" id="{59FCDFC5-0749-413B-BD9F-96719A29939B}"/>
              </a:ext>
            </a:extLst>
          </p:cNvPr>
          <p:cNvGrpSpPr/>
          <p:nvPr/>
        </p:nvGrpSpPr>
        <p:grpSpPr>
          <a:xfrm>
            <a:off x="5809734" y="3234228"/>
            <a:ext cx="263998" cy="263956"/>
            <a:chOff x="1031000" y="3038742"/>
            <a:chExt cx="263998" cy="263956"/>
          </a:xfrm>
        </p:grpSpPr>
        <p:sp>
          <p:nvSpPr>
            <p:cNvPr id="331" name="Google Shape;4365;p42">
              <a:extLst>
                <a:ext uri="{FF2B5EF4-FFF2-40B4-BE49-F238E27FC236}">
                  <a16:creationId xmlns:a16="http://schemas.microsoft.com/office/drawing/2014/main" id="{0870E484-2D51-4FCC-AE5B-143D0E32627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66;p42">
              <a:extLst>
                <a:ext uri="{FF2B5EF4-FFF2-40B4-BE49-F238E27FC236}">
                  <a16:creationId xmlns:a16="http://schemas.microsoft.com/office/drawing/2014/main" id="{1EA2022E-3B60-423A-B2D1-7D4CF91E0AAF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67;p42">
              <a:extLst>
                <a:ext uri="{FF2B5EF4-FFF2-40B4-BE49-F238E27FC236}">
                  <a16:creationId xmlns:a16="http://schemas.microsoft.com/office/drawing/2014/main" id="{1A969FC7-530A-4523-8EA9-1F23EB2B3B16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68;p42">
              <a:extLst>
                <a:ext uri="{FF2B5EF4-FFF2-40B4-BE49-F238E27FC236}">
                  <a16:creationId xmlns:a16="http://schemas.microsoft.com/office/drawing/2014/main" id="{366EDE7A-B270-4DF0-BC23-DBCEE891EAC4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4369;p42">
            <a:extLst>
              <a:ext uri="{FF2B5EF4-FFF2-40B4-BE49-F238E27FC236}">
                <a16:creationId xmlns:a16="http://schemas.microsoft.com/office/drawing/2014/main" id="{8C25DCE1-4764-462D-B042-ECB4D053CA2C}"/>
              </a:ext>
            </a:extLst>
          </p:cNvPr>
          <p:cNvGrpSpPr/>
          <p:nvPr/>
        </p:nvGrpSpPr>
        <p:grpSpPr>
          <a:xfrm>
            <a:off x="6210651" y="3234228"/>
            <a:ext cx="263998" cy="263956"/>
            <a:chOff x="1031000" y="3038742"/>
            <a:chExt cx="263998" cy="263956"/>
          </a:xfrm>
        </p:grpSpPr>
        <p:sp>
          <p:nvSpPr>
            <p:cNvPr id="336" name="Google Shape;4370;p42">
              <a:extLst>
                <a:ext uri="{FF2B5EF4-FFF2-40B4-BE49-F238E27FC236}">
                  <a16:creationId xmlns:a16="http://schemas.microsoft.com/office/drawing/2014/main" id="{07B953A7-0170-4A1B-9FA2-6F068F335926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71;p42">
              <a:extLst>
                <a:ext uri="{FF2B5EF4-FFF2-40B4-BE49-F238E27FC236}">
                  <a16:creationId xmlns:a16="http://schemas.microsoft.com/office/drawing/2014/main" id="{052C4EBA-9F56-4E5E-83AB-EAFDCACED639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72;p42">
              <a:extLst>
                <a:ext uri="{FF2B5EF4-FFF2-40B4-BE49-F238E27FC236}">
                  <a16:creationId xmlns:a16="http://schemas.microsoft.com/office/drawing/2014/main" id="{36FF103A-945D-4AE5-93E3-3BCB01A61ECD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73;p42">
              <a:extLst>
                <a:ext uri="{FF2B5EF4-FFF2-40B4-BE49-F238E27FC236}">
                  <a16:creationId xmlns:a16="http://schemas.microsoft.com/office/drawing/2014/main" id="{BA02FC1D-B151-43B6-924A-83B682FB123D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0" name="Google Shape;4374;p42">
            <a:extLst>
              <a:ext uri="{FF2B5EF4-FFF2-40B4-BE49-F238E27FC236}">
                <a16:creationId xmlns:a16="http://schemas.microsoft.com/office/drawing/2014/main" id="{91FA3956-40E8-4ECD-B37C-7281F801B09B}"/>
              </a:ext>
            </a:extLst>
          </p:cNvPr>
          <p:cNvGrpSpPr/>
          <p:nvPr/>
        </p:nvGrpSpPr>
        <p:grpSpPr>
          <a:xfrm>
            <a:off x="5408818" y="3234228"/>
            <a:ext cx="263998" cy="263956"/>
            <a:chOff x="1031000" y="3038742"/>
            <a:chExt cx="263998" cy="263956"/>
          </a:xfrm>
        </p:grpSpPr>
        <p:sp>
          <p:nvSpPr>
            <p:cNvPr id="341" name="Google Shape;4375;p42">
              <a:extLst>
                <a:ext uri="{FF2B5EF4-FFF2-40B4-BE49-F238E27FC236}">
                  <a16:creationId xmlns:a16="http://schemas.microsoft.com/office/drawing/2014/main" id="{A7D27B23-3378-4209-AE49-18A3F4597A5B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76;p42">
              <a:extLst>
                <a:ext uri="{FF2B5EF4-FFF2-40B4-BE49-F238E27FC236}">
                  <a16:creationId xmlns:a16="http://schemas.microsoft.com/office/drawing/2014/main" id="{488DA9F4-DF7C-4839-BCC1-7B46237E0D80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77;p42">
              <a:extLst>
                <a:ext uri="{FF2B5EF4-FFF2-40B4-BE49-F238E27FC236}">
                  <a16:creationId xmlns:a16="http://schemas.microsoft.com/office/drawing/2014/main" id="{6BDF8F8D-884D-4CA4-A57B-95F6D7DE6D3F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78;p42">
              <a:extLst>
                <a:ext uri="{FF2B5EF4-FFF2-40B4-BE49-F238E27FC236}">
                  <a16:creationId xmlns:a16="http://schemas.microsoft.com/office/drawing/2014/main" id="{3F9BFB75-548A-42B3-8992-FE6B357F6BE6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4364;p42">
            <a:extLst>
              <a:ext uri="{FF2B5EF4-FFF2-40B4-BE49-F238E27FC236}">
                <a16:creationId xmlns:a16="http://schemas.microsoft.com/office/drawing/2014/main" id="{29977D8A-FB1C-4433-89AA-69AB0176B9F3}"/>
              </a:ext>
            </a:extLst>
          </p:cNvPr>
          <p:cNvGrpSpPr/>
          <p:nvPr/>
        </p:nvGrpSpPr>
        <p:grpSpPr>
          <a:xfrm>
            <a:off x="5808406" y="3617217"/>
            <a:ext cx="263998" cy="263956"/>
            <a:chOff x="1031000" y="3038742"/>
            <a:chExt cx="263998" cy="263956"/>
          </a:xfrm>
        </p:grpSpPr>
        <p:sp>
          <p:nvSpPr>
            <p:cNvPr id="346" name="Google Shape;4365;p42">
              <a:extLst>
                <a:ext uri="{FF2B5EF4-FFF2-40B4-BE49-F238E27FC236}">
                  <a16:creationId xmlns:a16="http://schemas.microsoft.com/office/drawing/2014/main" id="{69F21B73-AEDD-46B2-854F-913A51453B91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66;p42">
              <a:extLst>
                <a:ext uri="{FF2B5EF4-FFF2-40B4-BE49-F238E27FC236}">
                  <a16:creationId xmlns:a16="http://schemas.microsoft.com/office/drawing/2014/main" id="{94DF1810-0C5C-4A28-9F73-C2B6D2AE4937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67;p42">
              <a:extLst>
                <a:ext uri="{FF2B5EF4-FFF2-40B4-BE49-F238E27FC236}">
                  <a16:creationId xmlns:a16="http://schemas.microsoft.com/office/drawing/2014/main" id="{A5F5644E-2D3F-43D7-83FF-B539B1724A4D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68;p42">
              <a:extLst>
                <a:ext uri="{FF2B5EF4-FFF2-40B4-BE49-F238E27FC236}">
                  <a16:creationId xmlns:a16="http://schemas.microsoft.com/office/drawing/2014/main" id="{D84A64ED-4459-486F-811F-FD33CF3A362F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4369;p42">
            <a:extLst>
              <a:ext uri="{FF2B5EF4-FFF2-40B4-BE49-F238E27FC236}">
                <a16:creationId xmlns:a16="http://schemas.microsoft.com/office/drawing/2014/main" id="{0C87FCBE-2D19-4CDD-9F6D-24C974E376D9}"/>
              </a:ext>
            </a:extLst>
          </p:cNvPr>
          <p:cNvGrpSpPr/>
          <p:nvPr/>
        </p:nvGrpSpPr>
        <p:grpSpPr>
          <a:xfrm>
            <a:off x="6210651" y="3617217"/>
            <a:ext cx="263998" cy="263956"/>
            <a:chOff x="1031000" y="3038742"/>
            <a:chExt cx="263998" cy="263956"/>
          </a:xfrm>
        </p:grpSpPr>
        <p:sp>
          <p:nvSpPr>
            <p:cNvPr id="351" name="Google Shape;4370;p42">
              <a:extLst>
                <a:ext uri="{FF2B5EF4-FFF2-40B4-BE49-F238E27FC236}">
                  <a16:creationId xmlns:a16="http://schemas.microsoft.com/office/drawing/2014/main" id="{B08A704D-52AD-4E4C-8DBA-9C96E59A496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71;p42">
              <a:extLst>
                <a:ext uri="{FF2B5EF4-FFF2-40B4-BE49-F238E27FC236}">
                  <a16:creationId xmlns:a16="http://schemas.microsoft.com/office/drawing/2014/main" id="{33DABCDB-4FE8-4B35-93F3-2CFC689DEDAD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72;p42">
              <a:extLst>
                <a:ext uri="{FF2B5EF4-FFF2-40B4-BE49-F238E27FC236}">
                  <a16:creationId xmlns:a16="http://schemas.microsoft.com/office/drawing/2014/main" id="{D52B9AA9-1B7B-4415-A09A-51749C35C117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373;p42">
              <a:extLst>
                <a:ext uri="{FF2B5EF4-FFF2-40B4-BE49-F238E27FC236}">
                  <a16:creationId xmlns:a16="http://schemas.microsoft.com/office/drawing/2014/main" id="{92FE3F92-8A84-45F8-B262-82D33D210BD2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5" name="Google Shape;4374;p42">
            <a:extLst>
              <a:ext uri="{FF2B5EF4-FFF2-40B4-BE49-F238E27FC236}">
                <a16:creationId xmlns:a16="http://schemas.microsoft.com/office/drawing/2014/main" id="{A5013602-510A-478E-9B19-6C56629B6254}"/>
              </a:ext>
            </a:extLst>
          </p:cNvPr>
          <p:cNvGrpSpPr/>
          <p:nvPr/>
        </p:nvGrpSpPr>
        <p:grpSpPr>
          <a:xfrm>
            <a:off x="5406163" y="3617217"/>
            <a:ext cx="263998" cy="263956"/>
            <a:chOff x="1031000" y="3038742"/>
            <a:chExt cx="263998" cy="263956"/>
          </a:xfrm>
        </p:grpSpPr>
        <p:sp>
          <p:nvSpPr>
            <p:cNvPr id="356" name="Google Shape;4375;p42">
              <a:extLst>
                <a:ext uri="{FF2B5EF4-FFF2-40B4-BE49-F238E27FC236}">
                  <a16:creationId xmlns:a16="http://schemas.microsoft.com/office/drawing/2014/main" id="{AF33DE59-20F5-4A01-B5AF-9E0A444780C4}"/>
                </a:ext>
              </a:extLst>
            </p:cNvPr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376;p42">
              <a:extLst>
                <a:ext uri="{FF2B5EF4-FFF2-40B4-BE49-F238E27FC236}">
                  <a16:creationId xmlns:a16="http://schemas.microsoft.com/office/drawing/2014/main" id="{0FF84127-0BCA-400C-8C34-01522B0EAEB3}"/>
                </a:ext>
              </a:extLst>
            </p:cNvPr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377;p42">
              <a:extLst>
                <a:ext uri="{FF2B5EF4-FFF2-40B4-BE49-F238E27FC236}">
                  <a16:creationId xmlns:a16="http://schemas.microsoft.com/office/drawing/2014/main" id="{9FD4572D-DDA8-457F-BEA9-C928B733206C}"/>
                </a:ext>
              </a:extLst>
            </p:cNvPr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378;p42">
              <a:extLst>
                <a:ext uri="{FF2B5EF4-FFF2-40B4-BE49-F238E27FC236}">
                  <a16:creationId xmlns:a16="http://schemas.microsoft.com/office/drawing/2014/main" id="{90B623A6-8E93-4474-B1B0-47B3569DDAE5}"/>
                </a:ext>
              </a:extLst>
            </p:cNvPr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4" name="Google Shape;4544;p4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Fase Bônus</a:t>
            </a:r>
            <a:endParaRPr dirty="0"/>
          </a:p>
        </p:txBody>
      </p:sp>
      <p:grpSp>
        <p:nvGrpSpPr>
          <p:cNvPr id="4545" name="Google Shape;4545;p4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4546" name="Google Shape;4546;p4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0" name="Google Shape;4550;p4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4551" name="Google Shape;4551;p4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4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D5F2B7A-ACDD-4AE0-817D-B0F6E1FA04D7}"/>
              </a:ext>
            </a:extLst>
          </p:cNvPr>
          <p:cNvGrpSpPr/>
          <p:nvPr/>
        </p:nvGrpSpPr>
        <p:grpSpPr>
          <a:xfrm>
            <a:off x="808625" y="818619"/>
            <a:ext cx="7387872" cy="4187767"/>
            <a:chOff x="836979" y="818619"/>
            <a:chExt cx="7387872" cy="418776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F36BB64-625D-44AE-8B28-D8A18D4B9B6A}"/>
                </a:ext>
              </a:extLst>
            </p:cNvPr>
            <p:cNvGrpSpPr/>
            <p:nvPr/>
          </p:nvGrpSpPr>
          <p:grpSpPr>
            <a:xfrm>
              <a:off x="1838537" y="818619"/>
              <a:ext cx="5466926" cy="4187767"/>
              <a:chOff x="2725441" y="1382235"/>
              <a:chExt cx="3700205" cy="2955850"/>
            </a:xfrm>
          </p:grpSpPr>
          <p:sp>
            <p:nvSpPr>
              <p:cNvPr id="104" name="Google Shape;13240;p59">
                <a:extLst>
                  <a:ext uri="{FF2B5EF4-FFF2-40B4-BE49-F238E27FC236}">
                    <a16:creationId xmlns:a16="http://schemas.microsoft.com/office/drawing/2014/main" id="{8053F920-00D7-4095-A07F-2BC564A41377}"/>
                  </a:ext>
                </a:extLst>
              </p:cNvPr>
              <p:cNvSpPr/>
              <p:nvPr/>
            </p:nvSpPr>
            <p:spPr>
              <a:xfrm>
                <a:off x="4575382" y="2865032"/>
                <a:ext cx="1850264" cy="1473053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32"/>
                    </a:lnTo>
                    <a:lnTo>
                      <a:pt x="2576042" y="2230932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102" name="Google Shape;13243;p59">
                <a:extLst>
                  <a:ext uri="{FF2B5EF4-FFF2-40B4-BE49-F238E27FC236}">
                    <a16:creationId xmlns:a16="http://schemas.microsoft.com/office/drawing/2014/main" id="{537AE7EA-B9CD-4DFA-B046-32E3D5B1EF4A}"/>
                  </a:ext>
                </a:extLst>
              </p:cNvPr>
              <p:cNvSpPr/>
              <p:nvPr/>
            </p:nvSpPr>
            <p:spPr>
              <a:xfrm>
                <a:off x="2725441" y="2865032"/>
                <a:ext cx="1850264" cy="1473053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34" y="0"/>
                    </a:moveTo>
                    <a:lnTo>
                      <a:pt x="0" y="2230920"/>
                    </a:lnTo>
                    <a:lnTo>
                      <a:pt x="2576055" y="2230920"/>
                    </a:lnTo>
                    <a:lnTo>
                      <a:pt x="1288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98" name="Google Shape;13249;p59">
                <a:extLst>
                  <a:ext uri="{FF2B5EF4-FFF2-40B4-BE49-F238E27FC236}">
                    <a16:creationId xmlns:a16="http://schemas.microsoft.com/office/drawing/2014/main" id="{60C21D23-E45F-4F36-99C7-D068C3E0FB16}"/>
                  </a:ext>
                </a:extLst>
              </p:cNvPr>
              <p:cNvSpPr/>
              <p:nvPr/>
            </p:nvSpPr>
            <p:spPr>
              <a:xfrm>
                <a:off x="3650355" y="1382235"/>
                <a:ext cx="1850264" cy="1473051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20"/>
                    </a:lnTo>
                    <a:lnTo>
                      <a:pt x="2576042" y="2230920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9169C60A-9508-4C45-AF7E-5DCED2C14756}"/>
                </a:ext>
              </a:extLst>
            </p:cNvPr>
            <p:cNvSpPr txBox="1"/>
            <p:nvPr/>
          </p:nvSpPr>
          <p:spPr>
            <a:xfrm>
              <a:off x="836979" y="4032493"/>
              <a:ext cx="4572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 b="1" dirty="0">
                  <a:solidFill>
                    <a:srgbClr val="1C4587"/>
                  </a:solidFill>
                  <a:latin typeface="Orbitron"/>
                  <a:ea typeface="Orbitron"/>
                  <a:cs typeface="Orbitron"/>
                  <a:sym typeface="Orbitron"/>
                </a:rPr>
                <a:t>UX</a:t>
              </a:r>
              <a:endParaRPr lang="pt-BR" sz="2400" b="1" dirty="0">
                <a:solidFill>
                  <a:srgbClr val="1C4587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A5705FED-43A4-4A89-ABCA-10D5F2B2F564}"/>
                </a:ext>
              </a:extLst>
            </p:cNvPr>
            <p:cNvSpPr txBox="1"/>
            <p:nvPr/>
          </p:nvSpPr>
          <p:spPr>
            <a:xfrm>
              <a:off x="2272550" y="2048530"/>
              <a:ext cx="4572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 b="1" dirty="0" err="1">
                  <a:solidFill>
                    <a:srgbClr val="1C4587"/>
                  </a:solidFill>
                  <a:latin typeface="Orbitron"/>
                  <a:ea typeface="Orbitron"/>
                  <a:cs typeface="Orbitron"/>
                  <a:sym typeface="Orbitron"/>
                </a:rPr>
                <a:t>Speed</a:t>
              </a:r>
              <a:endParaRPr lang="pt-BR" sz="2000" b="1" dirty="0">
                <a:solidFill>
                  <a:srgbClr val="1C4587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779393ED-204D-4BA4-9EDE-B20BEF5EC555}"/>
                </a:ext>
              </a:extLst>
            </p:cNvPr>
            <p:cNvSpPr txBox="1"/>
            <p:nvPr/>
          </p:nvSpPr>
          <p:spPr>
            <a:xfrm>
              <a:off x="3652851" y="4207670"/>
              <a:ext cx="457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b="1" dirty="0" err="1">
                  <a:solidFill>
                    <a:srgbClr val="1C4587"/>
                  </a:solidFill>
                  <a:latin typeface="Orbitron"/>
                  <a:ea typeface="Orbitron"/>
                  <a:cs typeface="Orbitron"/>
                  <a:sym typeface="Orbitron"/>
                </a:rPr>
                <a:t>WebApp</a:t>
              </a:r>
              <a:endParaRPr lang="pt-BR" sz="2400" b="1" dirty="0">
                <a:solidFill>
                  <a:srgbClr val="1C4587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7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Google Shape;4621;p49"/>
          <p:cNvSpPr txBox="1">
            <a:spLocks noGrp="1"/>
          </p:cNvSpPr>
          <p:nvPr>
            <p:ph type="title"/>
          </p:nvPr>
        </p:nvSpPr>
        <p:spPr>
          <a:xfrm>
            <a:off x="1248596" y="895927"/>
            <a:ext cx="6646807" cy="1280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/>
              <a:t>We Win</a:t>
            </a:r>
            <a:r>
              <a:rPr lang="en" sz="6600" dirty="0"/>
              <a:t>!</a:t>
            </a:r>
            <a:endParaRPr sz="6600" dirty="0"/>
          </a:p>
        </p:txBody>
      </p:sp>
      <p:sp>
        <p:nvSpPr>
          <p:cNvPr id="4623" name="Google Shape;4623;p49"/>
          <p:cNvSpPr txBox="1"/>
          <p:nvPr/>
        </p:nvSpPr>
        <p:spPr>
          <a:xfrm>
            <a:off x="2848350" y="4209525"/>
            <a:ext cx="3447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Please keep this slide for attribution.</a:t>
            </a:r>
            <a:endParaRPr b="1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BC897F-61DF-4754-9B92-81961AE8F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326" y="2352010"/>
            <a:ext cx="9356650" cy="1337100"/>
          </a:xfrm>
        </p:spPr>
        <p:txBody>
          <a:bodyPr/>
          <a:lstStyle/>
          <a:p>
            <a:r>
              <a:rPr lang="pt-BR" sz="3200" b="1" dirty="0"/>
              <a:t>Agradeço muito a todos que fizeram </a:t>
            </a:r>
          </a:p>
          <a:p>
            <a:r>
              <a:rPr lang="pt-BR" sz="3200" b="1" dirty="0"/>
              <a:t>parte desta jornada</a:t>
            </a:r>
          </a:p>
        </p:txBody>
      </p:sp>
      <p:grpSp>
        <p:nvGrpSpPr>
          <p:cNvPr id="52" name="Google Shape;5372;p50">
            <a:extLst>
              <a:ext uri="{FF2B5EF4-FFF2-40B4-BE49-F238E27FC236}">
                <a16:creationId xmlns:a16="http://schemas.microsoft.com/office/drawing/2014/main" id="{F7BF26F1-AA99-4326-8227-25E81AD450B5}"/>
              </a:ext>
            </a:extLst>
          </p:cNvPr>
          <p:cNvGrpSpPr/>
          <p:nvPr/>
        </p:nvGrpSpPr>
        <p:grpSpPr>
          <a:xfrm>
            <a:off x="1226392" y="1090460"/>
            <a:ext cx="884544" cy="840096"/>
            <a:chOff x="2927450" y="4122975"/>
            <a:chExt cx="531825" cy="531800"/>
          </a:xfrm>
        </p:grpSpPr>
        <p:sp>
          <p:nvSpPr>
            <p:cNvPr id="53" name="Google Shape;5373;p50">
              <a:extLst>
                <a:ext uri="{FF2B5EF4-FFF2-40B4-BE49-F238E27FC236}">
                  <a16:creationId xmlns:a16="http://schemas.microsoft.com/office/drawing/2014/main" id="{9636E608-A5B6-40F7-A64D-91E372EAA0EF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74;p50">
              <a:extLst>
                <a:ext uri="{FF2B5EF4-FFF2-40B4-BE49-F238E27FC236}">
                  <a16:creationId xmlns:a16="http://schemas.microsoft.com/office/drawing/2014/main" id="{50146CB8-5DD6-4780-B787-8509DA750672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75;p50">
              <a:extLst>
                <a:ext uri="{FF2B5EF4-FFF2-40B4-BE49-F238E27FC236}">
                  <a16:creationId xmlns:a16="http://schemas.microsoft.com/office/drawing/2014/main" id="{A224898E-F70B-4446-9825-96B0E699A8CE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76;p50">
              <a:extLst>
                <a:ext uri="{FF2B5EF4-FFF2-40B4-BE49-F238E27FC236}">
                  <a16:creationId xmlns:a16="http://schemas.microsoft.com/office/drawing/2014/main" id="{A75852A2-BF6F-47D4-8B45-377201F95925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77;p50">
              <a:extLst>
                <a:ext uri="{FF2B5EF4-FFF2-40B4-BE49-F238E27FC236}">
                  <a16:creationId xmlns:a16="http://schemas.microsoft.com/office/drawing/2014/main" id="{2FF0A0BD-1339-4ACC-8698-F9BA15387B60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78;p50">
              <a:extLst>
                <a:ext uri="{FF2B5EF4-FFF2-40B4-BE49-F238E27FC236}">
                  <a16:creationId xmlns:a16="http://schemas.microsoft.com/office/drawing/2014/main" id="{4816B35E-28C4-44BD-990A-691FCFBBCF25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79;p50">
              <a:extLst>
                <a:ext uri="{FF2B5EF4-FFF2-40B4-BE49-F238E27FC236}">
                  <a16:creationId xmlns:a16="http://schemas.microsoft.com/office/drawing/2014/main" id="{6790ECA4-2D12-4631-8AC4-4F4405305D94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80;p50">
              <a:extLst>
                <a:ext uri="{FF2B5EF4-FFF2-40B4-BE49-F238E27FC236}">
                  <a16:creationId xmlns:a16="http://schemas.microsoft.com/office/drawing/2014/main" id="{81C99552-5005-4782-81D5-7DDE5D9CBE20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81;p50">
              <a:extLst>
                <a:ext uri="{FF2B5EF4-FFF2-40B4-BE49-F238E27FC236}">
                  <a16:creationId xmlns:a16="http://schemas.microsoft.com/office/drawing/2014/main" id="{CD792E33-2ECA-474B-B5C6-95112208A316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82;p50">
              <a:extLst>
                <a:ext uri="{FF2B5EF4-FFF2-40B4-BE49-F238E27FC236}">
                  <a16:creationId xmlns:a16="http://schemas.microsoft.com/office/drawing/2014/main" id="{E45A7814-A365-4F35-95CD-B1AD64B2106E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83;p50">
              <a:extLst>
                <a:ext uri="{FF2B5EF4-FFF2-40B4-BE49-F238E27FC236}">
                  <a16:creationId xmlns:a16="http://schemas.microsoft.com/office/drawing/2014/main" id="{83FB3D71-0384-45F7-AA0D-83441288AF71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84;p50">
              <a:extLst>
                <a:ext uri="{FF2B5EF4-FFF2-40B4-BE49-F238E27FC236}">
                  <a16:creationId xmlns:a16="http://schemas.microsoft.com/office/drawing/2014/main" id="{684C6463-7F94-465A-9104-D2AA0318C170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85;p50">
              <a:extLst>
                <a:ext uri="{FF2B5EF4-FFF2-40B4-BE49-F238E27FC236}">
                  <a16:creationId xmlns:a16="http://schemas.microsoft.com/office/drawing/2014/main" id="{4EDE7507-AAC5-4201-BCD2-1CC1E3B6F020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86;p50">
              <a:extLst>
                <a:ext uri="{FF2B5EF4-FFF2-40B4-BE49-F238E27FC236}">
                  <a16:creationId xmlns:a16="http://schemas.microsoft.com/office/drawing/2014/main" id="{6B560F68-CA64-4EC1-BD7A-BAC4289DCE1D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87;p50">
              <a:extLst>
                <a:ext uri="{FF2B5EF4-FFF2-40B4-BE49-F238E27FC236}">
                  <a16:creationId xmlns:a16="http://schemas.microsoft.com/office/drawing/2014/main" id="{16BC8C06-5268-4205-8559-D14F7F8FC8D4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372;p50">
            <a:extLst>
              <a:ext uri="{FF2B5EF4-FFF2-40B4-BE49-F238E27FC236}">
                <a16:creationId xmlns:a16="http://schemas.microsoft.com/office/drawing/2014/main" id="{349224EE-404C-45BB-B72F-B0631ABD2AF8}"/>
              </a:ext>
            </a:extLst>
          </p:cNvPr>
          <p:cNvGrpSpPr/>
          <p:nvPr/>
        </p:nvGrpSpPr>
        <p:grpSpPr>
          <a:xfrm>
            <a:off x="7186891" y="1163562"/>
            <a:ext cx="884544" cy="840096"/>
            <a:chOff x="2927450" y="4122975"/>
            <a:chExt cx="531825" cy="531800"/>
          </a:xfrm>
        </p:grpSpPr>
        <p:sp>
          <p:nvSpPr>
            <p:cNvPr id="69" name="Google Shape;5373;p50">
              <a:extLst>
                <a:ext uri="{FF2B5EF4-FFF2-40B4-BE49-F238E27FC236}">
                  <a16:creationId xmlns:a16="http://schemas.microsoft.com/office/drawing/2014/main" id="{8F36DC9D-0891-48B4-8D34-A01C6D77E190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74;p50">
              <a:extLst>
                <a:ext uri="{FF2B5EF4-FFF2-40B4-BE49-F238E27FC236}">
                  <a16:creationId xmlns:a16="http://schemas.microsoft.com/office/drawing/2014/main" id="{E648678C-782F-4179-B1D6-AB4A02E88507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75;p50">
              <a:extLst>
                <a:ext uri="{FF2B5EF4-FFF2-40B4-BE49-F238E27FC236}">
                  <a16:creationId xmlns:a16="http://schemas.microsoft.com/office/drawing/2014/main" id="{265BC0C3-35E1-496C-B79B-6706C44807A3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6;p50">
              <a:extLst>
                <a:ext uri="{FF2B5EF4-FFF2-40B4-BE49-F238E27FC236}">
                  <a16:creationId xmlns:a16="http://schemas.microsoft.com/office/drawing/2014/main" id="{BEF1BDF5-EF1B-490A-9EA3-5A44CDFB663F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77;p50">
              <a:extLst>
                <a:ext uri="{FF2B5EF4-FFF2-40B4-BE49-F238E27FC236}">
                  <a16:creationId xmlns:a16="http://schemas.microsoft.com/office/drawing/2014/main" id="{2B42A3CC-558E-4F58-8581-1A559698FCF5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78;p50">
              <a:extLst>
                <a:ext uri="{FF2B5EF4-FFF2-40B4-BE49-F238E27FC236}">
                  <a16:creationId xmlns:a16="http://schemas.microsoft.com/office/drawing/2014/main" id="{69814B09-81FB-4BFE-A674-DED7CB4C9093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79;p50">
              <a:extLst>
                <a:ext uri="{FF2B5EF4-FFF2-40B4-BE49-F238E27FC236}">
                  <a16:creationId xmlns:a16="http://schemas.microsoft.com/office/drawing/2014/main" id="{CBAFB5BC-4B2C-440D-BEBE-7033C2FFD9F2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80;p50">
              <a:extLst>
                <a:ext uri="{FF2B5EF4-FFF2-40B4-BE49-F238E27FC236}">
                  <a16:creationId xmlns:a16="http://schemas.microsoft.com/office/drawing/2014/main" id="{FF938457-75D8-48B6-BF3C-C6AB19C8DD8A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50">
              <a:extLst>
                <a:ext uri="{FF2B5EF4-FFF2-40B4-BE49-F238E27FC236}">
                  <a16:creationId xmlns:a16="http://schemas.microsoft.com/office/drawing/2014/main" id="{691E2414-ADBF-49F1-8E75-A9D7B151E0D8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50">
              <a:extLst>
                <a:ext uri="{FF2B5EF4-FFF2-40B4-BE49-F238E27FC236}">
                  <a16:creationId xmlns:a16="http://schemas.microsoft.com/office/drawing/2014/main" id="{B078631A-002C-46A8-A553-7B398AD3EF52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50">
              <a:extLst>
                <a:ext uri="{FF2B5EF4-FFF2-40B4-BE49-F238E27FC236}">
                  <a16:creationId xmlns:a16="http://schemas.microsoft.com/office/drawing/2014/main" id="{FC3CE6D0-B271-41C6-B519-70926EE5EA2C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50">
              <a:extLst>
                <a:ext uri="{FF2B5EF4-FFF2-40B4-BE49-F238E27FC236}">
                  <a16:creationId xmlns:a16="http://schemas.microsoft.com/office/drawing/2014/main" id="{440847E0-CA01-47D4-9F3B-3E42377EA9A0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50">
              <a:extLst>
                <a:ext uri="{FF2B5EF4-FFF2-40B4-BE49-F238E27FC236}">
                  <a16:creationId xmlns:a16="http://schemas.microsoft.com/office/drawing/2014/main" id="{9E62DC82-5140-4709-AA4E-53517E19591B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50">
              <a:extLst>
                <a:ext uri="{FF2B5EF4-FFF2-40B4-BE49-F238E27FC236}">
                  <a16:creationId xmlns:a16="http://schemas.microsoft.com/office/drawing/2014/main" id="{46782CDD-8CF9-48C1-9EC2-2DB30CC2393F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50">
              <a:extLst>
                <a:ext uri="{FF2B5EF4-FFF2-40B4-BE49-F238E27FC236}">
                  <a16:creationId xmlns:a16="http://schemas.microsoft.com/office/drawing/2014/main" id="{FD9E7422-1DD6-4F7E-A5D2-2C9D451DDED9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442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27"/>
          <p:cNvSpPr txBox="1">
            <a:spLocks noGrp="1"/>
          </p:cNvSpPr>
          <p:nvPr>
            <p:ph type="ctrTitle"/>
          </p:nvPr>
        </p:nvSpPr>
        <p:spPr>
          <a:xfrm>
            <a:off x="310301" y="2571750"/>
            <a:ext cx="8523397" cy="1015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What</a:t>
            </a:r>
            <a:r>
              <a:rPr lang="pt-BR" sz="5000" dirty="0"/>
              <a:t> </a:t>
            </a:r>
            <a:r>
              <a:rPr lang="pt-BR" sz="5000" dirty="0" err="1"/>
              <a:t>You</a:t>
            </a:r>
            <a:r>
              <a:rPr lang="pt-BR" sz="5000" dirty="0"/>
              <a:t> </a:t>
            </a:r>
            <a:r>
              <a:rPr lang="pt-BR" sz="5000" dirty="0" err="1"/>
              <a:t>Should</a:t>
            </a:r>
            <a:r>
              <a:rPr lang="pt-BR" sz="5000" dirty="0"/>
              <a:t> Play</a:t>
            </a:r>
            <a:endParaRPr sz="50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223771-0E5F-4C60-838C-32B72108DCE4}"/>
              </a:ext>
            </a:extLst>
          </p:cNvPr>
          <p:cNvGrpSpPr/>
          <p:nvPr/>
        </p:nvGrpSpPr>
        <p:grpSpPr>
          <a:xfrm>
            <a:off x="1900819" y="999832"/>
            <a:ext cx="5724759" cy="1424867"/>
            <a:chOff x="1659815" y="531999"/>
            <a:chExt cx="5724759" cy="142486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9C67ECC-B61B-4D22-B156-43361C0E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815" y="531999"/>
              <a:ext cx="1252470" cy="1252470"/>
            </a:xfrm>
            <a:prstGeom prst="rect">
              <a:avLst/>
            </a:prstGeom>
          </p:spPr>
        </p:pic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1FBB4D9A-32EE-4A98-B4DB-00C275C52CCA}"/>
                </a:ext>
              </a:extLst>
            </p:cNvPr>
            <p:cNvSpPr txBox="1"/>
            <p:nvPr/>
          </p:nvSpPr>
          <p:spPr>
            <a:xfrm>
              <a:off x="2812574" y="756537"/>
              <a:ext cx="4572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7200" dirty="0">
                  <a:solidFill>
                    <a:schemeClr val="accent1"/>
                  </a:solidFill>
                  <a:latin typeface="Orbitron Regular"/>
                  <a:sym typeface="Orbitron Regular"/>
                </a:rPr>
                <a:t>W.Y.S.P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9CDC026A-052A-4AD9-A781-97BBC6D8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4245903"/>
            <a:ext cx="4476750" cy="4762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D15EF4E-0002-4F41-B473-301CEC25948A}"/>
              </a:ext>
            </a:extLst>
          </p:cNvPr>
          <p:cNvSpPr/>
          <p:nvPr/>
        </p:nvSpPr>
        <p:spPr>
          <a:xfrm>
            <a:off x="504265" y="921124"/>
            <a:ext cx="8142194" cy="266661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3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1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WYSP?</a:t>
            </a:r>
            <a:endParaRPr dirty="0"/>
          </a:p>
        </p:txBody>
      </p:sp>
      <p:sp>
        <p:nvSpPr>
          <p:cNvPr id="3214" name="Google Shape;3214;p31"/>
          <p:cNvSpPr txBox="1">
            <a:spLocks noGrp="1"/>
          </p:cNvSpPr>
          <p:nvPr>
            <p:ph type="body" idx="1"/>
          </p:nvPr>
        </p:nvSpPr>
        <p:spPr>
          <a:xfrm>
            <a:off x="2139349" y="1879225"/>
            <a:ext cx="4997575" cy="2005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latin typeface="Advent Pro"/>
                <a:ea typeface="Advent Pro"/>
                <a:cs typeface="Advent Pro"/>
                <a:sym typeface="Advent Pro"/>
              </a:rPr>
              <a:t>O WYSP é um sistema de recomendação de jogos baseado em conteúdo</a:t>
            </a:r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31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1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44BC82-5E76-48E7-8975-4C68431AB9D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49618" y="1485820"/>
            <a:ext cx="4540099" cy="624431"/>
          </a:xfrm>
        </p:spPr>
        <p:txBody>
          <a:bodyPr/>
          <a:lstStyle/>
          <a:p>
            <a:r>
              <a:rPr lang="pt-BR" sz="2800" dirty="0"/>
              <a:t>Base de conhecimento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156C01F-2880-42AB-B68B-1BE9E03E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26" y="2571750"/>
            <a:ext cx="4288463" cy="2006241"/>
          </a:xfrm>
        </p:spPr>
        <p:txBody>
          <a:bodyPr/>
          <a:lstStyle/>
          <a:p>
            <a:pPr algn="l"/>
            <a:r>
              <a:rPr lang="pt-BR" sz="2800" b="1" dirty="0" err="1"/>
              <a:t>Kaggle</a:t>
            </a:r>
            <a:r>
              <a:rPr lang="pt-BR" sz="2800" b="1" dirty="0"/>
              <a:t> </a:t>
            </a:r>
            <a:r>
              <a:rPr lang="pt-BR" sz="2800" b="1" dirty="0" err="1"/>
              <a:t>Dataset</a:t>
            </a:r>
            <a:r>
              <a:rPr lang="pt-BR" sz="2800" b="1" dirty="0"/>
              <a:t> IGN Games,</a:t>
            </a:r>
          </a:p>
          <a:p>
            <a:pPr algn="l"/>
            <a:r>
              <a:rPr lang="pt-BR" sz="2800" b="1" dirty="0"/>
              <a:t>com informações de</a:t>
            </a:r>
          </a:p>
          <a:p>
            <a:pPr algn="l"/>
            <a:r>
              <a:rPr lang="pt-BR" sz="2800" b="1" dirty="0"/>
              <a:t>13k jogos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69AF88-85FE-4B4C-924C-E5583AC4995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206466" y="1481049"/>
            <a:ext cx="3088800" cy="391800"/>
          </a:xfrm>
        </p:spPr>
        <p:txBody>
          <a:bodyPr/>
          <a:lstStyle/>
          <a:p>
            <a:r>
              <a:rPr lang="pt-BR" sz="2800" dirty="0"/>
              <a:t>Estatística</a:t>
            </a:r>
            <a:endParaRPr lang="pt-BR" sz="2000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28B0765F-9280-466E-8103-7B06281AE7E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004398" y="2571750"/>
            <a:ext cx="3863152" cy="2062932"/>
          </a:xfrm>
        </p:spPr>
        <p:txBody>
          <a:bodyPr/>
          <a:lstStyle/>
          <a:p>
            <a:pPr algn="l"/>
            <a:r>
              <a:rPr lang="pt-BR" sz="2800" b="1" dirty="0"/>
              <a:t>Cálculo de distância</a:t>
            </a:r>
          </a:p>
          <a:p>
            <a:pPr algn="l"/>
            <a:r>
              <a:rPr lang="pt-BR" sz="2800" b="1" dirty="0"/>
              <a:t>em múltiplas dimensões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3A40202-314A-419B-BDAD-296619A44FE1}"/>
              </a:ext>
            </a:extLst>
          </p:cNvPr>
          <p:cNvGrpSpPr/>
          <p:nvPr/>
        </p:nvGrpSpPr>
        <p:grpSpPr>
          <a:xfrm>
            <a:off x="230184" y="209449"/>
            <a:ext cx="8520600" cy="572700"/>
            <a:chOff x="230184" y="329948"/>
            <a:chExt cx="8520600" cy="572700"/>
          </a:xfrm>
        </p:grpSpPr>
        <p:sp>
          <p:nvSpPr>
            <p:cNvPr id="11" name="Google Shape;3096;p29">
              <a:extLst>
                <a:ext uri="{FF2B5EF4-FFF2-40B4-BE49-F238E27FC236}">
                  <a16:creationId xmlns:a16="http://schemas.microsoft.com/office/drawing/2014/main" id="{145F225D-F865-43E4-8D1C-45A6691AA312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329948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Pilares do WYSP</a:t>
              </a:r>
            </a:p>
          </p:txBody>
        </p:sp>
        <p:grpSp>
          <p:nvGrpSpPr>
            <p:cNvPr id="12" name="Google Shape;3097;p29">
              <a:extLst>
                <a:ext uri="{FF2B5EF4-FFF2-40B4-BE49-F238E27FC236}">
                  <a16:creationId xmlns:a16="http://schemas.microsoft.com/office/drawing/2014/main" id="{CC959C15-05C0-4E36-AD66-90E6C2A47DCF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13" name="Google Shape;3098;p29">
                <a:extLst>
                  <a:ext uri="{FF2B5EF4-FFF2-40B4-BE49-F238E27FC236}">
                    <a16:creationId xmlns:a16="http://schemas.microsoft.com/office/drawing/2014/main" id="{0C51FB8B-14DC-4302-9DDE-E32FE5C41EF5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99;p29">
                <a:extLst>
                  <a:ext uri="{FF2B5EF4-FFF2-40B4-BE49-F238E27FC236}">
                    <a16:creationId xmlns:a16="http://schemas.microsoft.com/office/drawing/2014/main" id="{8EAE7755-A5A9-403E-AF08-03F542D0E6E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00;p29">
                <a:extLst>
                  <a:ext uri="{FF2B5EF4-FFF2-40B4-BE49-F238E27FC236}">
                    <a16:creationId xmlns:a16="http://schemas.microsoft.com/office/drawing/2014/main" id="{CF125294-D7F5-4580-AB4F-2E1C85DBC0DC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01;p29">
                <a:extLst>
                  <a:ext uri="{FF2B5EF4-FFF2-40B4-BE49-F238E27FC236}">
                    <a16:creationId xmlns:a16="http://schemas.microsoft.com/office/drawing/2014/main" id="{5A6E5906-16D5-441C-81F3-9A7CFAB4530C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102;p29">
              <a:extLst>
                <a:ext uri="{FF2B5EF4-FFF2-40B4-BE49-F238E27FC236}">
                  <a16:creationId xmlns:a16="http://schemas.microsoft.com/office/drawing/2014/main" id="{9C25263B-2D3B-4F22-8838-5A31C0D5AA3C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18" name="Google Shape;3103;p29">
                <a:extLst>
                  <a:ext uri="{FF2B5EF4-FFF2-40B4-BE49-F238E27FC236}">
                    <a16:creationId xmlns:a16="http://schemas.microsoft.com/office/drawing/2014/main" id="{EC81CFDD-A275-42EC-852A-96F10E00658B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04;p29">
                <a:extLst>
                  <a:ext uri="{FF2B5EF4-FFF2-40B4-BE49-F238E27FC236}">
                    <a16:creationId xmlns:a16="http://schemas.microsoft.com/office/drawing/2014/main" id="{95AB3208-CAD3-4408-831B-FA867E9B8421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05;p29">
                <a:extLst>
                  <a:ext uri="{FF2B5EF4-FFF2-40B4-BE49-F238E27FC236}">
                    <a16:creationId xmlns:a16="http://schemas.microsoft.com/office/drawing/2014/main" id="{8ADF7426-6539-48EC-8240-14D7D024774A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06;p29">
                <a:extLst>
                  <a:ext uri="{FF2B5EF4-FFF2-40B4-BE49-F238E27FC236}">
                    <a16:creationId xmlns:a16="http://schemas.microsoft.com/office/drawing/2014/main" id="{B5C0E27C-6AEB-4986-9612-E2F719BC232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DFCB3A2-3A8B-47E5-B223-4035E82544CD}"/>
              </a:ext>
            </a:extLst>
          </p:cNvPr>
          <p:cNvCxnSpPr>
            <a:cxnSpLocks/>
          </p:cNvCxnSpPr>
          <p:nvPr/>
        </p:nvCxnSpPr>
        <p:spPr>
          <a:xfrm>
            <a:off x="4490484" y="782149"/>
            <a:ext cx="0" cy="4361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28"/>
          <p:cNvSpPr txBox="1">
            <a:spLocks noGrp="1"/>
          </p:cNvSpPr>
          <p:nvPr>
            <p:ph type="body" idx="1"/>
          </p:nvPr>
        </p:nvSpPr>
        <p:spPr>
          <a:xfrm>
            <a:off x="1511352" y="909557"/>
            <a:ext cx="6121295" cy="3447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742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pt-BR" sz="4400" b="1" dirty="0"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4400" b="1" dirty="0">
                <a:latin typeface="Advent Pro"/>
                <a:ea typeface="Advent Pro"/>
                <a:cs typeface="Advent Pro"/>
                <a:sym typeface="Advent Pro"/>
              </a:rPr>
              <a:t>Paixão por vídeo games</a:t>
            </a:r>
          </a:p>
          <a:p>
            <a:pPr marL="742950" lvl="0" indent="-742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pt-BR" sz="4400" b="1" dirty="0"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4400" b="1" dirty="0"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4400" b="1" dirty="0">
                <a:latin typeface="Advent Pro"/>
                <a:ea typeface="Advent Pro"/>
                <a:cs typeface="Advent Pro"/>
                <a:sym typeface="Advent Pro"/>
              </a:rPr>
              <a:t>Experimentação</a:t>
            </a:r>
          </a:p>
        </p:txBody>
      </p:sp>
      <p:sp>
        <p:nvSpPr>
          <p:cNvPr id="3080" name="Google Shape;3080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Motivação</a:t>
            </a:r>
            <a:endParaRPr sz="3200" dirty="0"/>
          </a:p>
        </p:txBody>
      </p:sp>
      <p:grpSp>
        <p:nvGrpSpPr>
          <p:cNvPr id="3081" name="Google Shape;3081;p28"/>
          <p:cNvGrpSpPr/>
          <p:nvPr/>
        </p:nvGrpSpPr>
        <p:grpSpPr>
          <a:xfrm rot="-5400000">
            <a:off x="2137596" y="421963"/>
            <a:ext cx="242781" cy="161857"/>
            <a:chOff x="2500050" y="3730175"/>
            <a:chExt cx="2619000" cy="1746025"/>
          </a:xfrm>
        </p:grpSpPr>
        <p:sp>
          <p:nvSpPr>
            <p:cNvPr id="3082" name="Google Shape;3082;p2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6" name="Google Shape;3086;p28"/>
          <p:cNvGrpSpPr/>
          <p:nvPr/>
        </p:nvGrpSpPr>
        <p:grpSpPr>
          <a:xfrm rot="5400000">
            <a:off x="6763621" y="421963"/>
            <a:ext cx="242781" cy="161857"/>
            <a:chOff x="2500050" y="3730175"/>
            <a:chExt cx="2619000" cy="1746025"/>
          </a:xfrm>
        </p:grpSpPr>
        <p:sp>
          <p:nvSpPr>
            <p:cNvPr id="3087" name="Google Shape;3087;p2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087;p50">
            <a:extLst>
              <a:ext uri="{FF2B5EF4-FFF2-40B4-BE49-F238E27FC236}">
                <a16:creationId xmlns:a16="http://schemas.microsoft.com/office/drawing/2014/main" id="{4E76AB8B-2FB5-47E5-9FCC-CF4B22A7B373}"/>
              </a:ext>
            </a:extLst>
          </p:cNvPr>
          <p:cNvGrpSpPr/>
          <p:nvPr/>
        </p:nvGrpSpPr>
        <p:grpSpPr>
          <a:xfrm>
            <a:off x="655238" y="3685900"/>
            <a:ext cx="637596" cy="674805"/>
            <a:chOff x="1193625" y="2546350"/>
            <a:chExt cx="531825" cy="531850"/>
          </a:xfrm>
        </p:grpSpPr>
        <p:sp>
          <p:nvSpPr>
            <p:cNvPr id="15" name="Google Shape;5088;p50">
              <a:extLst>
                <a:ext uri="{FF2B5EF4-FFF2-40B4-BE49-F238E27FC236}">
                  <a16:creationId xmlns:a16="http://schemas.microsoft.com/office/drawing/2014/main" id="{DC6312D4-84ED-425E-91F0-9692669A50EB}"/>
                </a:ext>
              </a:extLst>
            </p:cNvPr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9;p50">
              <a:extLst>
                <a:ext uri="{FF2B5EF4-FFF2-40B4-BE49-F238E27FC236}">
                  <a16:creationId xmlns:a16="http://schemas.microsoft.com/office/drawing/2014/main" id="{932D3EAE-6958-4B8A-9BA3-B88D1FCF4ABB}"/>
                </a:ext>
              </a:extLst>
            </p:cNvPr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0;p50">
              <a:extLst>
                <a:ext uri="{FF2B5EF4-FFF2-40B4-BE49-F238E27FC236}">
                  <a16:creationId xmlns:a16="http://schemas.microsoft.com/office/drawing/2014/main" id="{77DB4C6D-FD85-455A-ABC2-02DBD3D01B9A}"/>
                </a:ext>
              </a:extLst>
            </p:cNvPr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91;p50">
              <a:extLst>
                <a:ext uri="{FF2B5EF4-FFF2-40B4-BE49-F238E27FC236}">
                  <a16:creationId xmlns:a16="http://schemas.microsoft.com/office/drawing/2014/main" id="{B25686FD-A35B-48F9-BF2D-336ADD0CB7CE}"/>
                </a:ext>
              </a:extLst>
            </p:cNvPr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92;p50">
              <a:extLst>
                <a:ext uri="{FF2B5EF4-FFF2-40B4-BE49-F238E27FC236}">
                  <a16:creationId xmlns:a16="http://schemas.microsoft.com/office/drawing/2014/main" id="{FC86AEE1-0D86-4B88-9BC7-3AFEB218F62E}"/>
                </a:ext>
              </a:extLst>
            </p:cNvPr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93;p50">
              <a:extLst>
                <a:ext uri="{FF2B5EF4-FFF2-40B4-BE49-F238E27FC236}">
                  <a16:creationId xmlns:a16="http://schemas.microsoft.com/office/drawing/2014/main" id="{D75411C4-AA60-4C11-A489-45F00B3E3C7F}"/>
                </a:ext>
              </a:extLst>
            </p:cNvPr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94;p50">
              <a:extLst>
                <a:ext uri="{FF2B5EF4-FFF2-40B4-BE49-F238E27FC236}">
                  <a16:creationId xmlns:a16="http://schemas.microsoft.com/office/drawing/2014/main" id="{52E188E4-609B-4B9D-B364-328BBA38FC46}"/>
                </a:ext>
              </a:extLst>
            </p:cNvPr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95;p50">
              <a:extLst>
                <a:ext uri="{FF2B5EF4-FFF2-40B4-BE49-F238E27FC236}">
                  <a16:creationId xmlns:a16="http://schemas.microsoft.com/office/drawing/2014/main" id="{6372008A-AF2A-4F37-8A51-D9A49DC29D4D}"/>
                </a:ext>
              </a:extLst>
            </p:cNvPr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96;p50">
              <a:extLst>
                <a:ext uri="{FF2B5EF4-FFF2-40B4-BE49-F238E27FC236}">
                  <a16:creationId xmlns:a16="http://schemas.microsoft.com/office/drawing/2014/main" id="{69CCA151-6FC9-4912-9A10-3E496A5E75F1}"/>
                </a:ext>
              </a:extLst>
            </p:cNvPr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97;p50">
              <a:extLst>
                <a:ext uri="{FF2B5EF4-FFF2-40B4-BE49-F238E27FC236}">
                  <a16:creationId xmlns:a16="http://schemas.microsoft.com/office/drawing/2014/main" id="{F18705AE-99E8-436B-9F99-1256BAD397C0}"/>
                </a:ext>
              </a:extLst>
            </p:cNvPr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98;p50">
              <a:extLst>
                <a:ext uri="{FF2B5EF4-FFF2-40B4-BE49-F238E27FC236}">
                  <a16:creationId xmlns:a16="http://schemas.microsoft.com/office/drawing/2014/main" id="{2A0D5A2D-771C-468E-8E6A-A207EE304179}"/>
                </a:ext>
              </a:extLst>
            </p:cNvPr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99;p50">
              <a:extLst>
                <a:ext uri="{FF2B5EF4-FFF2-40B4-BE49-F238E27FC236}">
                  <a16:creationId xmlns:a16="http://schemas.microsoft.com/office/drawing/2014/main" id="{EE524810-1E2A-4DF1-BE5E-03B9E0A97E53}"/>
                </a:ext>
              </a:extLst>
            </p:cNvPr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00;p50">
              <a:extLst>
                <a:ext uri="{FF2B5EF4-FFF2-40B4-BE49-F238E27FC236}">
                  <a16:creationId xmlns:a16="http://schemas.microsoft.com/office/drawing/2014/main" id="{E4A0D726-6128-48A8-973A-6EF33874FF4B}"/>
                </a:ext>
              </a:extLst>
            </p:cNvPr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01;p50">
              <a:extLst>
                <a:ext uri="{FF2B5EF4-FFF2-40B4-BE49-F238E27FC236}">
                  <a16:creationId xmlns:a16="http://schemas.microsoft.com/office/drawing/2014/main" id="{E836A761-52BC-4A51-A07E-298935FC860E}"/>
                </a:ext>
              </a:extLst>
            </p:cNvPr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02;p50">
              <a:extLst>
                <a:ext uri="{FF2B5EF4-FFF2-40B4-BE49-F238E27FC236}">
                  <a16:creationId xmlns:a16="http://schemas.microsoft.com/office/drawing/2014/main" id="{DD9B6F4C-4479-4A26-A680-54ED1C5DA72C}"/>
                </a:ext>
              </a:extLst>
            </p:cNvPr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03;p50">
              <a:extLst>
                <a:ext uri="{FF2B5EF4-FFF2-40B4-BE49-F238E27FC236}">
                  <a16:creationId xmlns:a16="http://schemas.microsoft.com/office/drawing/2014/main" id="{54AB9C4E-B77B-4166-8F78-54EAF0D97E91}"/>
                </a:ext>
              </a:extLst>
            </p:cNvPr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372;p50">
            <a:extLst>
              <a:ext uri="{FF2B5EF4-FFF2-40B4-BE49-F238E27FC236}">
                <a16:creationId xmlns:a16="http://schemas.microsoft.com/office/drawing/2014/main" id="{F5410DAA-DB9A-4852-B1C1-6C3130436679}"/>
              </a:ext>
            </a:extLst>
          </p:cNvPr>
          <p:cNvGrpSpPr/>
          <p:nvPr/>
        </p:nvGrpSpPr>
        <p:grpSpPr>
          <a:xfrm>
            <a:off x="617046" y="1706334"/>
            <a:ext cx="668085" cy="688519"/>
            <a:chOff x="2927450" y="4122975"/>
            <a:chExt cx="531825" cy="531800"/>
          </a:xfrm>
        </p:grpSpPr>
        <p:sp>
          <p:nvSpPr>
            <p:cNvPr id="32" name="Google Shape;5373;p50">
              <a:extLst>
                <a:ext uri="{FF2B5EF4-FFF2-40B4-BE49-F238E27FC236}">
                  <a16:creationId xmlns:a16="http://schemas.microsoft.com/office/drawing/2014/main" id="{D6D6AE36-62FA-46DB-A012-693283258685}"/>
                </a:ext>
              </a:extLst>
            </p:cNvPr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74;p50">
              <a:extLst>
                <a:ext uri="{FF2B5EF4-FFF2-40B4-BE49-F238E27FC236}">
                  <a16:creationId xmlns:a16="http://schemas.microsoft.com/office/drawing/2014/main" id="{7CFEE7D7-7EB0-48CE-9E3C-C58429BEA0A9}"/>
                </a:ext>
              </a:extLst>
            </p:cNvPr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75;p50">
              <a:extLst>
                <a:ext uri="{FF2B5EF4-FFF2-40B4-BE49-F238E27FC236}">
                  <a16:creationId xmlns:a16="http://schemas.microsoft.com/office/drawing/2014/main" id="{ABBF3766-7A5F-41E5-9531-98D3F369B29B}"/>
                </a:ext>
              </a:extLst>
            </p:cNvPr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76;p50">
              <a:extLst>
                <a:ext uri="{FF2B5EF4-FFF2-40B4-BE49-F238E27FC236}">
                  <a16:creationId xmlns:a16="http://schemas.microsoft.com/office/drawing/2014/main" id="{39673B33-CEFB-4737-B39A-7BDA4FB73A44}"/>
                </a:ext>
              </a:extLst>
            </p:cNvPr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77;p50">
              <a:extLst>
                <a:ext uri="{FF2B5EF4-FFF2-40B4-BE49-F238E27FC236}">
                  <a16:creationId xmlns:a16="http://schemas.microsoft.com/office/drawing/2014/main" id="{7FE01942-3BC7-4C3B-B9E2-E8B7BE510870}"/>
                </a:ext>
              </a:extLst>
            </p:cNvPr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78;p50">
              <a:extLst>
                <a:ext uri="{FF2B5EF4-FFF2-40B4-BE49-F238E27FC236}">
                  <a16:creationId xmlns:a16="http://schemas.microsoft.com/office/drawing/2014/main" id="{3BAB3C3E-38B8-4C1A-BCD2-F9E4CCB0BDE2}"/>
                </a:ext>
              </a:extLst>
            </p:cNvPr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79;p50">
              <a:extLst>
                <a:ext uri="{FF2B5EF4-FFF2-40B4-BE49-F238E27FC236}">
                  <a16:creationId xmlns:a16="http://schemas.microsoft.com/office/drawing/2014/main" id="{566C82E0-F326-45CA-9102-42DE35EA04BA}"/>
                </a:ext>
              </a:extLst>
            </p:cNvPr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80;p50">
              <a:extLst>
                <a:ext uri="{FF2B5EF4-FFF2-40B4-BE49-F238E27FC236}">
                  <a16:creationId xmlns:a16="http://schemas.microsoft.com/office/drawing/2014/main" id="{23AF3D81-D8BE-491B-A42C-DA7A4535A09A}"/>
                </a:ext>
              </a:extLst>
            </p:cNvPr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81;p50">
              <a:extLst>
                <a:ext uri="{FF2B5EF4-FFF2-40B4-BE49-F238E27FC236}">
                  <a16:creationId xmlns:a16="http://schemas.microsoft.com/office/drawing/2014/main" id="{A5D54BB2-8EC8-4C19-A507-E23582BEE9B3}"/>
                </a:ext>
              </a:extLst>
            </p:cNvPr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82;p50">
              <a:extLst>
                <a:ext uri="{FF2B5EF4-FFF2-40B4-BE49-F238E27FC236}">
                  <a16:creationId xmlns:a16="http://schemas.microsoft.com/office/drawing/2014/main" id="{016ABE2E-1173-411A-B288-7C528C1300B6}"/>
                </a:ext>
              </a:extLst>
            </p:cNvPr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83;p50">
              <a:extLst>
                <a:ext uri="{FF2B5EF4-FFF2-40B4-BE49-F238E27FC236}">
                  <a16:creationId xmlns:a16="http://schemas.microsoft.com/office/drawing/2014/main" id="{FFD07B03-8FD9-421B-B9C4-E64D7D52016A}"/>
                </a:ext>
              </a:extLst>
            </p:cNvPr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84;p50">
              <a:extLst>
                <a:ext uri="{FF2B5EF4-FFF2-40B4-BE49-F238E27FC236}">
                  <a16:creationId xmlns:a16="http://schemas.microsoft.com/office/drawing/2014/main" id="{2156019C-DD25-42CF-9F42-AF243D1C9C33}"/>
                </a:ext>
              </a:extLst>
            </p:cNvPr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85;p50">
              <a:extLst>
                <a:ext uri="{FF2B5EF4-FFF2-40B4-BE49-F238E27FC236}">
                  <a16:creationId xmlns:a16="http://schemas.microsoft.com/office/drawing/2014/main" id="{7A74D4C7-3C1C-47A6-843A-AE54EA686D85}"/>
                </a:ext>
              </a:extLst>
            </p:cNvPr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86;p50">
              <a:extLst>
                <a:ext uri="{FF2B5EF4-FFF2-40B4-BE49-F238E27FC236}">
                  <a16:creationId xmlns:a16="http://schemas.microsoft.com/office/drawing/2014/main" id="{6F90D203-DD7D-45D7-9546-A0159DE7F99D}"/>
                </a:ext>
              </a:extLst>
            </p:cNvPr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87;p50">
              <a:extLst>
                <a:ext uri="{FF2B5EF4-FFF2-40B4-BE49-F238E27FC236}">
                  <a16:creationId xmlns:a16="http://schemas.microsoft.com/office/drawing/2014/main" id="{2AA12D42-AF62-45D0-8068-B71B62578E20}"/>
                </a:ext>
              </a:extLst>
            </p:cNvPr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574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30"/>
          <p:cNvSpPr txBox="1">
            <a:spLocks noGrp="1"/>
          </p:cNvSpPr>
          <p:nvPr>
            <p:ph type="title"/>
          </p:nvPr>
        </p:nvSpPr>
        <p:spPr>
          <a:xfrm>
            <a:off x="694660" y="1601125"/>
            <a:ext cx="71146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Garimpando e limpando dados</a:t>
            </a:r>
            <a:endParaRPr dirty="0"/>
          </a:p>
        </p:txBody>
      </p:sp>
      <p:sp>
        <p:nvSpPr>
          <p:cNvPr id="3122" name="Google Shape;3122;p30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</a:t>
            </a:r>
            <a:r>
              <a:rPr lang="en" dirty="0"/>
              <a:t>01</a:t>
            </a:r>
            <a:endParaRPr dirty="0"/>
          </a:p>
        </p:txBody>
      </p:sp>
      <p:grpSp>
        <p:nvGrpSpPr>
          <p:cNvPr id="3124" name="Google Shape;3124;p30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125" name="Google Shape;3125;p3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2" name="Google Shape;3152;p30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153" name="Google Shape;3153;p3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0" name="Google Shape;3180;p30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181" name="Google Shape;3181;p3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3A40202-314A-419B-BDAD-296619A44FE1}"/>
              </a:ext>
            </a:extLst>
          </p:cNvPr>
          <p:cNvGrpSpPr/>
          <p:nvPr/>
        </p:nvGrpSpPr>
        <p:grpSpPr>
          <a:xfrm>
            <a:off x="230184" y="209449"/>
            <a:ext cx="8520600" cy="572700"/>
            <a:chOff x="230184" y="329948"/>
            <a:chExt cx="8520600" cy="572700"/>
          </a:xfrm>
        </p:grpSpPr>
        <p:sp>
          <p:nvSpPr>
            <p:cNvPr id="11" name="Google Shape;3096;p29">
              <a:extLst>
                <a:ext uri="{FF2B5EF4-FFF2-40B4-BE49-F238E27FC236}">
                  <a16:creationId xmlns:a16="http://schemas.microsoft.com/office/drawing/2014/main" id="{145F225D-F865-43E4-8D1C-45A6691AA312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329948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Fase 01</a:t>
              </a:r>
            </a:p>
          </p:txBody>
        </p:sp>
        <p:grpSp>
          <p:nvGrpSpPr>
            <p:cNvPr id="12" name="Google Shape;3097;p29">
              <a:extLst>
                <a:ext uri="{FF2B5EF4-FFF2-40B4-BE49-F238E27FC236}">
                  <a16:creationId xmlns:a16="http://schemas.microsoft.com/office/drawing/2014/main" id="{CC959C15-05C0-4E36-AD66-90E6C2A47DCF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13" name="Google Shape;3098;p29">
                <a:extLst>
                  <a:ext uri="{FF2B5EF4-FFF2-40B4-BE49-F238E27FC236}">
                    <a16:creationId xmlns:a16="http://schemas.microsoft.com/office/drawing/2014/main" id="{0C51FB8B-14DC-4302-9DDE-E32FE5C41EF5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99;p29">
                <a:extLst>
                  <a:ext uri="{FF2B5EF4-FFF2-40B4-BE49-F238E27FC236}">
                    <a16:creationId xmlns:a16="http://schemas.microsoft.com/office/drawing/2014/main" id="{8EAE7755-A5A9-403E-AF08-03F542D0E6E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00;p29">
                <a:extLst>
                  <a:ext uri="{FF2B5EF4-FFF2-40B4-BE49-F238E27FC236}">
                    <a16:creationId xmlns:a16="http://schemas.microsoft.com/office/drawing/2014/main" id="{CF125294-D7F5-4580-AB4F-2E1C85DBC0DC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01;p29">
                <a:extLst>
                  <a:ext uri="{FF2B5EF4-FFF2-40B4-BE49-F238E27FC236}">
                    <a16:creationId xmlns:a16="http://schemas.microsoft.com/office/drawing/2014/main" id="{5A6E5906-16D5-441C-81F3-9A7CFAB4530C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102;p29">
              <a:extLst>
                <a:ext uri="{FF2B5EF4-FFF2-40B4-BE49-F238E27FC236}">
                  <a16:creationId xmlns:a16="http://schemas.microsoft.com/office/drawing/2014/main" id="{9C25263B-2D3B-4F22-8838-5A31C0D5AA3C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18" name="Google Shape;3103;p29">
                <a:extLst>
                  <a:ext uri="{FF2B5EF4-FFF2-40B4-BE49-F238E27FC236}">
                    <a16:creationId xmlns:a16="http://schemas.microsoft.com/office/drawing/2014/main" id="{EC81CFDD-A275-42EC-852A-96F10E00658B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04;p29">
                <a:extLst>
                  <a:ext uri="{FF2B5EF4-FFF2-40B4-BE49-F238E27FC236}">
                    <a16:creationId xmlns:a16="http://schemas.microsoft.com/office/drawing/2014/main" id="{95AB3208-CAD3-4408-831B-FA867E9B8421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05;p29">
                <a:extLst>
                  <a:ext uri="{FF2B5EF4-FFF2-40B4-BE49-F238E27FC236}">
                    <a16:creationId xmlns:a16="http://schemas.microsoft.com/office/drawing/2014/main" id="{8ADF7426-6539-48EC-8240-14D7D024774A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06;p29">
                <a:extLst>
                  <a:ext uri="{FF2B5EF4-FFF2-40B4-BE49-F238E27FC236}">
                    <a16:creationId xmlns:a16="http://schemas.microsoft.com/office/drawing/2014/main" id="{B5C0E27C-6AEB-4986-9612-E2F719BC232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3" name="Google Shape;4384;p43">
            <a:extLst>
              <a:ext uri="{FF2B5EF4-FFF2-40B4-BE49-F238E27FC236}">
                <a16:creationId xmlns:a16="http://schemas.microsoft.com/office/drawing/2014/main" id="{CE36457A-52F4-431C-9DA8-2DB856931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294015"/>
              </p:ext>
            </p:extLst>
          </p:nvPr>
        </p:nvGraphicFramePr>
        <p:xfrm>
          <a:off x="354420" y="1028032"/>
          <a:ext cx="8470602" cy="3619403"/>
        </p:xfrm>
        <a:graphic>
          <a:graphicData uri="http://schemas.openxmlformats.org/drawingml/2006/table">
            <a:tbl>
              <a:tblPr>
                <a:noFill/>
                <a:tableStyleId>{464CAE1D-6DAD-4C0F-AD77-92882779DC46}</a:tableStyleId>
              </a:tblPr>
              <a:tblGrid>
                <a:gridCol w="305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1" dirty="0">
                        <a:solidFill>
                          <a:srgbClr val="1C4587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dirty="0">
                          <a:solidFill>
                            <a:srgbClr val="1C4587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Antes</a:t>
                      </a:r>
                      <a:endParaRPr sz="4800" b="1" dirty="0">
                        <a:solidFill>
                          <a:srgbClr val="1C4587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dirty="0">
                          <a:solidFill>
                            <a:srgbClr val="1C4587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Depois</a:t>
                      </a:r>
                      <a:endParaRPr sz="4800" b="1" dirty="0">
                        <a:solidFill>
                          <a:srgbClr val="1C4587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i="0" u="none" strike="noStrike" cap="none" dirty="0">
                          <a:solidFill>
                            <a:srgbClr val="1C4587"/>
                          </a:solidFill>
                          <a:latin typeface="Orbitron"/>
                          <a:ea typeface="Advent Pro"/>
                          <a:cs typeface="Advent Pro"/>
                          <a:sym typeface="Advent Pro"/>
                        </a:rPr>
                        <a:t>Linhas</a:t>
                      </a:r>
                      <a:endParaRPr sz="4800" b="1" i="0" u="none" strike="noStrike" cap="none" dirty="0">
                        <a:solidFill>
                          <a:srgbClr val="1C4587"/>
                        </a:solidFill>
                        <a:latin typeface="Orbitron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18625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12556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800" b="1" i="0" u="none" strike="noStrike" cap="none" dirty="0">
                          <a:solidFill>
                            <a:srgbClr val="1C4587"/>
                          </a:solidFill>
                          <a:latin typeface="Orbitron"/>
                          <a:ea typeface="Advent Pro"/>
                          <a:cs typeface="Advent Pro"/>
                          <a:sym typeface="Advent Pro"/>
                        </a:rPr>
                        <a:t>Colunas</a:t>
                      </a:r>
                      <a:r>
                        <a:rPr lang="en" sz="4800" b="1" i="0" u="none" strike="noStrike" cap="none" dirty="0">
                          <a:solidFill>
                            <a:srgbClr val="1C4587"/>
                          </a:solidFill>
                          <a:latin typeface="Orbitron"/>
                          <a:ea typeface="Advent Pro"/>
                          <a:cs typeface="Advent Pro"/>
                          <a:sym typeface="Advent Pro"/>
                        </a:rPr>
                        <a:t> </a:t>
                      </a:r>
                      <a:endParaRPr sz="4800" b="1" i="0" u="none" strike="noStrike" cap="none" dirty="0">
                        <a:solidFill>
                          <a:srgbClr val="1C4587"/>
                        </a:solidFill>
                        <a:latin typeface="Orbitron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10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 b="1" dirty="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57</a:t>
                      </a:r>
                      <a:endParaRPr sz="6000" b="1" dirty="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3A40202-314A-419B-BDAD-296619A44FE1}"/>
              </a:ext>
            </a:extLst>
          </p:cNvPr>
          <p:cNvGrpSpPr/>
          <p:nvPr/>
        </p:nvGrpSpPr>
        <p:grpSpPr>
          <a:xfrm>
            <a:off x="230184" y="124393"/>
            <a:ext cx="8520600" cy="572700"/>
            <a:chOff x="230184" y="244892"/>
            <a:chExt cx="8520600" cy="572700"/>
          </a:xfrm>
        </p:grpSpPr>
        <p:sp>
          <p:nvSpPr>
            <p:cNvPr id="11" name="Google Shape;3096;p29">
              <a:extLst>
                <a:ext uri="{FF2B5EF4-FFF2-40B4-BE49-F238E27FC236}">
                  <a16:creationId xmlns:a16="http://schemas.microsoft.com/office/drawing/2014/main" id="{145F225D-F865-43E4-8D1C-45A6691AA312}"/>
                </a:ext>
              </a:extLst>
            </p:cNvPr>
            <p:cNvSpPr txBox="1">
              <a:spLocks/>
            </p:cNvSpPr>
            <p:nvPr/>
          </p:nvSpPr>
          <p:spPr>
            <a:xfrm>
              <a:off x="230184" y="244892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Orbitron Regular"/>
                <a:buNone/>
                <a:defRPr sz="21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Orbitron Regular"/>
                <a:buNone/>
                <a:defRPr sz="2800" b="0" i="0" u="none" strike="noStrike" cap="none">
                  <a:solidFill>
                    <a:schemeClr val="accent1"/>
                  </a:solidFill>
                  <a:latin typeface="Orbitron Regular"/>
                  <a:ea typeface="Orbitron Regular"/>
                  <a:cs typeface="Orbitron Regular"/>
                  <a:sym typeface="Orbitron Regular"/>
                </a:defRPr>
              </a:lvl9pPr>
            </a:lstStyle>
            <a:p>
              <a:r>
                <a:rPr lang="pt-BR" sz="3200" dirty="0"/>
                <a:t>Fase 01</a:t>
              </a:r>
            </a:p>
          </p:txBody>
        </p:sp>
        <p:grpSp>
          <p:nvGrpSpPr>
            <p:cNvPr id="12" name="Google Shape;3097;p29">
              <a:extLst>
                <a:ext uri="{FF2B5EF4-FFF2-40B4-BE49-F238E27FC236}">
                  <a16:creationId xmlns:a16="http://schemas.microsoft.com/office/drawing/2014/main" id="{CC959C15-05C0-4E36-AD66-90E6C2A47DCF}"/>
                </a:ext>
              </a:extLst>
            </p:cNvPr>
            <p:cNvGrpSpPr/>
            <p:nvPr/>
          </p:nvGrpSpPr>
          <p:grpSpPr>
            <a:xfrm rot="-5400000">
              <a:off x="2137596" y="535371"/>
              <a:ext cx="242781" cy="161857"/>
              <a:chOff x="2500050" y="3730175"/>
              <a:chExt cx="2619000" cy="1746025"/>
            </a:xfrm>
          </p:grpSpPr>
          <p:sp>
            <p:nvSpPr>
              <p:cNvPr id="13" name="Google Shape;3098;p29">
                <a:extLst>
                  <a:ext uri="{FF2B5EF4-FFF2-40B4-BE49-F238E27FC236}">
                    <a16:creationId xmlns:a16="http://schemas.microsoft.com/office/drawing/2014/main" id="{0C51FB8B-14DC-4302-9DDE-E32FE5C41EF5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099;p29">
                <a:extLst>
                  <a:ext uri="{FF2B5EF4-FFF2-40B4-BE49-F238E27FC236}">
                    <a16:creationId xmlns:a16="http://schemas.microsoft.com/office/drawing/2014/main" id="{8EAE7755-A5A9-403E-AF08-03F542D0E6EF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00;p29">
                <a:extLst>
                  <a:ext uri="{FF2B5EF4-FFF2-40B4-BE49-F238E27FC236}">
                    <a16:creationId xmlns:a16="http://schemas.microsoft.com/office/drawing/2014/main" id="{CF125294-D7F5-4580-AB4F-2E1C85DBC0DC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01;p29">
                <a:extLst>
                  <a:ext uri="{FF2B5EF4-FFF2-40B4-BE49-F238E27FC236}">
                    <a16:creationId xmlns:a16="http://schemas.microsoft.com/office/drawing/2014/main" id="{5A6E5906-16D5-441C-81F3-9A7CFAB4530C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102;p29">
              <a:extLst>
                <a:ext uri="{FF2B5EF4-FFF2-40B4-BE49-F238E27FC236}">
                  <a16:creationId xmlns:a16="http://schemas.microsoft.com/office/drawing/2014/main" id="{9C25263B-2D3B-4F22-8838-5A31C0D5AA3C}"/>
                </a:ext>
              </a:extLst>
            </p:cNvPr>
            <p:cNvGrpSpPr/>
            <p:nvPr/>
          </p:nvGrpSpPr>
          <p:grpSpPr>
            <a:xfrm rot="5400000">
              <a:off x="6763621" y="535371"/>
              <a:ext cx="242781" cy="161857"/>
              <a:chOff x="2500050" y="3730175"/>
              <a:chExt cx="2619000" cy="1746025"/>
            </a:xfrm>
          </p:grpSpPr>
          <p:sp>
            <p:nvSpPr>
              <p:cNvPr id="18" name="Google Shape;3103;p29">
                <a:extLst>
                  <a:ext uri="{FF2B5EF4-FFF2-40B4-BE49-F238E27FC236}">
                    <a16:creationId xmlns:a16="http://schemas.microsoft.com/office/drawing/2014/main" id="{EC81CFDD-A275-42EC-852A-96F10E00658B}"/>
                  </a:ext>
                </a:extLst>
              </p:cNvPr>
              <p:cNvSpPr/>
              <p:nvPr/>
            </p:nvSpPr>
            <p:spPr>
              <a:xfrm>
                <a:off x="2500050" y="3730175"/>
                <a:ext cx="873000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0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9" y="34919"/>
                    </a:lnTo>
                    <a:lnTo>
                      <a:pt x="349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04;p29">
                <a:extLst>
                  <a:ext uri="{FF2B5EF4-FFF2-40B4-BE49-F238E27FC236}">
                    <a16:creationId xmlns:a16="http://schemas.microsoft.com/office/drawing/2014/main" id="{95AB3208-CAD3-4408-831B-FA867E9B8421}"/>
                  </a:ext>
                </a:extLst>
              </p:cNvPr>
              <p:cNvSpPr/>
              <p:nvPr/>
            </p:nvSpPr>
            <p:spPr>
              <a:xfrm>
                <a:off x="3373025" y="3730175"/>
                <a:ext cx="8730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22" y="34919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05;p29">
                <a:extLst>
                  <a:ext uri="{FF2B5EF4-FFF2-40B4-BE49-F238E27FC236}">
                    <a16:creationId xmlns:a16="http://schemas.microsoft.com/office/drawing/2014/main" id="{8ADF7426-6539-48EC-8240-14D7D024774A}"/>
                  </a:ext>
                </a:extLst>
              </p:cNvPr>
              <p:cNvSpPr/>
              <p:nvPr/>
            </p:nvSpPr>
            <p:spPr>
              <a:xfrm>
                <a:off x="4246075" y="3730175"/>
                <a:ext cx="872975" cy="872975"/>
              </a:xfrm>
              <a:custGeom>
                <a:avLst/>
                <a:gdLst/>
                <a:ahLst/>
                <a:cxnLst/>
                <a:rect l="l" t="t" r="r" b="b"/>
                <a:pathLst>
                  <a:path w="34919" h="34919" extrusionOk="0">
                    <a:moveTo>
                      <a:pt x="0" y="1"/>
                    </a:moveTo>
                    <a:lnTo>
                      <a:pt x="0" y="34919"/>
                    </a:lnTo>
                    <a:lnTo>
                      <a:pt x="34918" y="34919"/>
                    </a:lnTo>
                    <a:lnTo>
                      <a:pt x="349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06;p29">
                <a:extLst>
                  <a:ext uri="{FF2B5EF4-FFF2-40B4-BE49-F238E27FC236}">
                    <a16:creationId xmlns:a16="http://schemas.microsoft.com/office/drawing/2014/main" id="{B5C0E27C-6AEB-4986-9612-E2F719BC2328}"/>
                  </a:ext>
                </a:extLst>
              </p:cNvPr>
              <p:cNvSpPr/>
              <p:nvPr/>
            </p:nvSpPr>
            <p:spPr>
              <a:xfrm>
                <a:off x="3373025" y="4603125"/>
                <a:ext cx="873075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34923" h="34923" extrusionOk="0">
                    <a:moveTo>
                      <a:pt x="0" y="1"/>
                    </a:moveTo>
                    <a:lnTo>
                      <a:pt x="0" y="34923"/>
                    </a:lnTo>
                    <a:lnTo>
                      <a:pt x="34922" y="34923"/>
                    </a:lnTo>
                    <a:lnTo>
                      <a:pt x="34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10FF7B6-CCD4-4352-9190-90B1E13CC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"/>
          <a:stretch/>
        </p:blipFill>
        <p:spPr>
          <a:xfrm>
            <a:off x="74428" y="1167089"/>
            <a:ext cx="8995144" cy="12675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3BD1D5-F58C-4F50-9FC6-C9F2E71EA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6"/>
          <a:stretch/>
        </p:blipFill>
        <p:spPr>
          <a:xfrm>
            <a:off x="223096" y="3088926"/>
            <a:ext cx="8817935" cy="2024154"/>
          </a:xfrm>
          <a:prstGeom prst="rect">
            <a:avLst/>
          </a:prstGeom>
        </p:spPr>
      </p:pic>
      <p:cxnSp>
        <p:nvCxnSpPr>
          <p:cNvPr id="23" name="Google Shape;4538;p47">
            <a:extLst>
              <a:ext uri="{FF2B5EF4-FFF2-40B4-BE49-F238E27FC236}">
                <a16:creationId xmlns:a16="http://schemas.microsoft.com/office/drawing/2014/main" id="{C17FE9FF-D341-429A-BF8E-A792201D0728}"/>
              </a:ext>
            </a:extLst>
          </p:cNvPr>
          <p:cNvCxnSpPr>
            <a:cxnSpLocks/>
          </p:cNvCxnSpPr>
          <p:nvPr/>
        </p:nvCxnSpPr>
        <p:spPr>
          <a:xfrm>
            <a:off x="74428" y="2571856"/>
            <a:ext cx="899514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ítulo 5">
            <a:extLst>
              <a:ext uri="{FF2B5EF4-FFF2-40B4-BE49-F238E27FC236}">
                <a16:creationId xmlns:a16="http://schemas.microsoft.com/office/drawing/2014/main" id="{C85E8C54-8387-4E52-B890-71736E279D82}"/>
              </a:ext>
            </a:extLst>
          </p:cNvPr>
          <p:cNvSpPr txBox="1">
            <a:spLocks/>
          </p:cNvSpPr>
          <p:nvPr/>
        </p:nvSpPr>
        <p:spPr>
          <a:xfrm>
            <a:off x="2220434" y="2479005"/>
            <a:ext cx="4540099" cy="62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Regular"/>
              <a:buNone/>
              <a:defRPr sz="16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r>
              <a:rPr lang="pt-BR" sz="2800" dirty="0"/>
              <a:t>Depois</a:t>
            </a:r>
          </a:p>
        </p:txBody>
      </p:sp>
      <p:sp>
        <p:nvSpPr>
          <p:cNvPr id="25" name="Título 5">
            <a:extLst>
              <a:ext uri="{FF2B5EF4-FFF2-40B4-BE49-F238E27FC236}">
                <a16:creationId xmlns:a16="http://schemas.microsoft.com/office/drawing/2014/main" id="{1E67E2BA-6778-4D7C-A35F-9D23D95CCE9C}"/>
              </a:ext>
            </a:extLst>
          </p:cNvPr>
          <p:cNvSpPr txBox="1">
            <a:spLocks/>
          </p:cNvSpPr>
          <p:nvPr/>
        </p:nvSpPr>
        <p:spPr>
          <a:xfrm>
            <a:off x="2165498" y="738453"/>
            <a:ext cx="4515292" cy="4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Regular"/>
              <a:buNone/>
              <a:defRPr sz="16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Regular"/>
              <a:buNone/>
              <a:defRPr sz="1800" b="0" i="0" u="none" strike="noStrike" cap="none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r>
              <a:rPr lang="pt-BR" sz="2800" dirty="0"/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266111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Construindo o sistema</a:t>
            </a:r>
            <a:endParaRPr dirty="0"/>
          </a:p>
        </p:txBody>
      </p:sp>
      <p:sp>
        <p:nvSpPr>
          <p:cNvPr id="3290" name="Google Shape;3290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Fase </a:t>
            </a:r>
            <a:r>
              <a:rPr lang="en" dirty="0"/>
              <a:t>02</a:t>
            </a:r>
            <a:endParaRPr dirty="0"/>
          </a:p>
        </p:txBody>
      </p:sp>
      <p:grpSp>
        <p:nvGrpSpPr>
          <p:cNvPr id="3292" name="Google Shape;3292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293" name="Google Shape;3293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321" name="Google Shape;3321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8" name="Google Shape;3348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349" name="Google Shape;3349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087;p50">
            <a:extLst>
              <a:ext uri="{FF2B5EF4-FFF2-40B4-BE49-F238E27FC236}">
                <a16:creationId xmlns:a16="http://schemas.microsoft.com/office/drawing/2014/main" id="{626F48F0-7871-4F1D-A67B-F9C9EEDDC9C8}"/>
              </a:ext>
            </a:extLst>
          </p:cNvPr>
          <p:cNvGrpSpPr/>
          <p:nvPr/>
        </p:nvGrpSpPr>
        <p:grpSpPr>
          <a:xfrm>
            <a:off x="7992411" y="1259776"/>
            <a:ext cx="413086" cy="403698"/>
            <a:chOff x="1193625" y="2546350"/>
            <a:chExt cx="531825" cy="531850"/>
          </a:xfrm>
        </p:grpSpPr>
        <p:sp>
          <p:nvSpPr>
            <p:cNvPr id="92" name="Google Shape;5088;p50">
              <a:extLst>
                <a:ext uri="{FF2B5EF4-FFF2-40B4-BE49-F238E27FC236}">
                  <a16:creationId xmlns:a16="http://schemas.microsoft.com/office/drawing/2014/main" id="{12028131-64B2-4E2D-9B11-E4FA38819815}"/>
                </a:ext>
              </a:extLst>
            </p:cNvPr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089;p50">
              <a:extLst>
                <a:ext uri="{FF2B5EF4-FFF2-40B4-BE49-F238E27FC236}">
                  <a16:creationId xmlns:a16="http://schemas.microsoft.com/office/drawing/2014/main" id="{B9F30F19-3465-4360-98FD-675ADC514628}"/>
                </a:ext>
              </a:extLst>
            </p:cNvPr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090;p50">
              <a:extLst>
                <a:ext uri="{FF2B5EF4-FFF2-40B4-BE49-F238E27FC236}">
                  <a16:creationId xmlns:a16="http://schemas.microsoft.com/office/drawing/2014/main" id="{48DF8A4B-12CB-48D7-90A2-BF879147F2AD}"/>
                </a:ext>
              </a:extLst>
            </p:cNvPr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091;p50">
              <a:extLst>
                <a:ext uri="{FF2B5EF4-FFF2-40B4-BE49-F238E27FC236}">
                  <a16:creationId xmlns:a16="http://schemas.microsoft.com/office/drawing/2014/main" id="{91AFB46A-34B8-4053-A123-CF4430D457BD}"/>
                </a:ext>
              </a:extLst>
            </p:cNvPr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092;p50">
              <a:extLst>
                <a:ext uri="{FF2B5EF4-FFF2-40B4-BE49-F238E27FC236}">
                  <a16:creationId xmlns:a16="http://schemas.microsoft.com/office/drawing/2014/main" id="{091608E4-D4D6-4C9F-A100-A37A200614C5}"/>
                </a:ext>
              </a:extLst>
            </p:cNvPr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093;p50">
              <a:extLst>
                <a:ext uri="{FF2B5EF4-FFF2-40B4-BE49-F238E27FC236}">
                  <a16:creationId xmlns:a16="http://schemas.microsoft.com/office/drawing/2014/main" id="{E87DC96C-0E4C-45DC-BB3C-DE8E2D48D221}"/>
                </a:ext>
              </a:extLst>
            </p:cNvPr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094;p50">
              <a:extLst>
                <a:ext uri="{FF2B5EF4-FFF2-40B4-BE49-F238E27FC236}">
                  <a16:creationId xmlns:a16="http://schemas.microsoft.com/office/drawing/2014/main" id="{8A840FFE-83B4-483C-A181-D616BAC9F863}"/>
                </a:ext>
              </a:extLst>
            </p:cNvPr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095;p50">
              <a:extLst>
                <a:ext uri="{FF2B5EF4-FFF2-40B4-BE49-F238E27FC236}">
                  <a16:creationId xmlns:a16="http://schemas.microsoft.com/office/drawing/2014/main" id="{950AF435-5840-4B3D-A0DF-698746154474}"/>
                </a:ext>
              </a:extLst>
            </p:cNvPr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096;p50">
              <a:extLst>
                <a:ext uri="{FF2B5EF4-FFF2-40B4-BE49-F238E27FC236}">
                  <a16:creationId xmlns:a16="http://schemas.microsoft.com/office/drawing/2014/main" id="{F0BC6EE0-B0F0-4215-923E-F0168DF768E2}"/>
                </a:ext>
              </a:extLst>
            </p:cNvPr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97;p50">
              <a:extLst>
                <a:ext uri="{FF2B5EF4-FFF2-40B4-BE49-F238E27FC236}">
                  <a16:creationId xmlns:a16="http://schemas.microsoft.com/office/drawing/2014/main" id="{AD5BB388-F9CF-42E1-BA77-D3BD1DB7CADE}"/>
                </a:ext>
              </a:extLst>
            </p:cNvPr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98;p50">
              <a:extLst>
                <a:ext uri="{FF2B5EF4-FFF2-40B4-BE49-F238E27FC236}">
                  <a16:creationId xmlns:a16="http://schemas.microsoft.com/office/drawing/2014/main" id="{079F949B-1A58-453B-BF0A-A5A85274E212}"/>
                </a:ext>
              </a:extLst>
            </p:cNvPr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99;p50">
              <a:extLst>
                <a:ext uri="{FF2B5EF4-FFF2-40B4-BE49-F238E27FC236}">
                  <a16:creationId xmlns:a16="http://schemas.microsoft.com/office/drawing/2014/main" id="{4225F5EF-A666-4E8E-B8A9-4C61F6012E7D}"/>
                </a:ext>
              </a:extLst>
            </p:cNvPr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100;p50">
              <a:extLst>
                <a:ext uri="{FF2B5EF4-FFF2-40B4-BE49-F238E27FC236}">
                  <a16:creationId xmlns:a16="http://schemas.microsoft.com/office/drawing/2014/main" id="{BF5CB098-2077-4D95-957E-098297041530}"/>
                </a:ext>
              </a:extLst>
            </p:cNvPr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101;p50">
              <a:extLst>
                <a:ext uri="{FF2B5EF4-FFF2-40B4-BE49-F238E27FC236}">
                  <a16:creationId xmlns:a16="http://schemas.microsoft.com/office/drawing/2014/main" id="{FF68DD1D-24C9-4946-83B0-4466CBB89F2F}"/>
                </a:ext>
              </a:extLst>
            </p:cNvPr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102;p50">
              <a:extLst>
                <a:ext uri="{FF2B5EF4-FFF2-40B4-BE49-F238E27FC236}">
                  <a16:creationId xmlns:a16="http://schemas.microsoft.com/office/drawing/2014/main" id="{BD562522-6915-400C-841C-7B324A06BC11}"/>
                </a:ext>
              </a:extLst>
            </p:cNvPr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103;p50">
              <a:extLst>
                <a:ext uri="{FF2B5EF4-FFF2-40B4-BE49-F238E27FC236}">
                  <a16:creationId xmlns:a16="http://schemas.microsoft.com/office/drawing/2014/main" id="{ED632E22-9292-4B7D-85FC-FC71EEED874A}"/>
                </a:ext>
              </a:extLst>
            </p:cNvPr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 Videogames Newslet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303</TotalTime>
  <Words>128</Words>
  <Application>Microsoft Office PowerPoint</Application>
  <PresentationFormat>Apresentação na tela (16:9)</PresentationFormat>
  <Paragraphs>51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Advent Pro</vt:lpstr>
      <vt:lpstr>Orbitron</vt:lpstr>
      <vt:lpstr>Orbitron Regular</vt:lpstr>
      <vt:lpstr>Advent Pro Medium</vt:lpstr>
      <vt:lpstr>Arial</vt:lpstr>
      <vt:lpstr>Retro Videogames Newsletter</vt:lpstr>
      <vt:lpstr>What You Should Play</vt:lpstr>
      <vt:lpstr>What You Should Play</vt:lpstr>
      <vt:lpstr>O que é WYSP?</vt:lpstr>
      <vt:lpstr>Base de conhecimento</vt:lpstr>
      <vt:lpstr>Motivação</vt:lpstr>
      <vt:lpstr>Garimpando e limpando dados</vt:lpstr>
      <vt:lpstr>Apresentação do PowerPoint</vt:lpstr>
      <vt:lpstr>Apresentação do PowerPoint</vt:lpstr>
      <vt:lpstr>Construindo o sistema</vt:lpstr>
      <vt:lpstr>Manhattan</vt:lpstr>
      <vt:lpstr>Chefe Final</vt:lpstr>
      <vt:lpstr>Fase Bônus</vt:lpstr>
      <vt:lpstr>Fase Bônus</vt:lpstr>
      <vt:lpstr>We Win!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   VIDEO GAMES</dc:title>
  <cp:lastModifiedBy>rodrigo antoniaci</cp:lastModifiedBy>
  <cp:revision>6</cp:revision>
  <dcterms:modified xsi:type="dcterms:W3CDTF">2020-07-28T23:40:58Z</dcterms:modified>
</cp:coreProperties>
</file>