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64" r:id="rId2"/>
    <p:sldId id="256" r:id="rId3"/>
    <p:sldId id="258" r:id="rId4"/>
    <p:sldId id="260" r:id="rId5"/>
    <p:sldId id="257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E2944-FAD2-4A75-8632-2AB48511F6FE}" v="169" dt="2020-05-21T18:27:52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05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antoniaci" userId="7098e09bc143075b" providerId="LiveId" clId="{9FCE2944-FAD2-4A75-8632-2AB48511F6FE}"/>
    <pc:docChg chg="undo custSel addSld delSld modSld sldOrd">
      <pc:chgData name="rodrigo antoniaci" userId="7098e09bc143075b" providerId="LiveId" clId="{9FCE2944-FAD2-4A75-8632-2AB48511F6FE}" dt="2020-05-21T18:27:59.575" v="1070" actId="688"/>
      <pc:docMkLst>
        <pc:docMk/>
      </pc:docMkLst>
      <pc:sldChg chg="addSp delSp modSp mod">
        <pc:chgData name="rodrigo antoniaci" userId="7098e09bc143075b" providerId="LiveId" clId="{9FCE2944-FAD2-4A75-8632-2AB48511F6FE}" dt="2020-05-21T17:28:14.136" v="1057" actId="478"/>
        <pc:sldMkLst>
          <pc:docMk/>
          <pc:sldMk cId="2910102106" sldId="256"/>
        </pc:sldMkLst>
        <pc:spChg chg="mod">
          <ac:chgData name="rodrigo antoniaci" userId="7098e09bc143075b" providerId="LiveId" clId="{9FCE2944-FAD2-4A75-8632-2AB48511F6FE}" dt="2020-05-09T12:25:47.364" v="405" actId="1076"/>
          <ac:spMkLst>
            <pc:docMk/>
            <pc:sldMk cId="2910102106" sldId="256"/>
            <ac:spMk id="2" creationId="{8EAEC7E7-13DE-4C3C-9263-474CDB11690C}"/>
          </ac:spMkLst>
        </pc:spChg>
        <pc:spChg chg="add mod">
          <ac:chgData name="rodrigo antoniaci" userId="7098e09bc143075b" providerId="LiveId" clId="{9FCE2944-FAD2-4A75-8632-2AB48511F6FE}" dt="2020-05-09T11:57:34.349" v="303" actId="1076"/>
          <ac:spMkLst>
            <pc:docMk/>
            <pc:sldMk cId="2910102106" sldId="256"/>
            <ac:spMk id="3" creationId="{BB318423-0E47-4EB0-85C9-E6A6E8042155}"/>
          </ac:spMkLst>
        </pc:spChg>
        <pc:spChg chg="mod">
          <ac:chgData name="rodrigo antoniaci" userId="7098e09bc143075b" providerId="LiveId" clId="{9FCE2944-FAD2-4A75-8632-2AB48511F6FE}" dt="2020-05-09T12:25:44.173" v="403" actId="1076"/>
          <ac:spMkLst>
            <pc:docMk/>
            <pc:sldMk cId="2910102106" sldId="256"/>
            <ac:spMk id="7" creationId="{92CB5C14-DCA1-422B-BD42-6B5A8D310912}"/>
          </ac:spMkLst>
        </pc:spChg>
        <pc:spChg chg="mod">
          <ac:chgData name="rodrigo antoniaci" userId="7098e09bc143075b" providerId="LiveId" clId="{9FCE2944-FAD2-4A75-8632-2AB48511F6FE}" dt="2020-05-09T12:25:50.243" v="407" actId="1076"/>
          <ac:spMkLst>
            <pc:docMk/>
            <pc:sldMk cId="2910102106" sldId="256"/>
            <ac:spMk id="11" creationId="{D84A1F35-8F16-4E5C-B0B5-6DFF014BC9DC}"/>
          </ac:spMkLst>
        </pc:spChg>
        <pc:graphicFrameChg chg="add del modGraphic">
          <ac:chgData name="rodrigo antoniaci" userId="7098e09bc143075b" providerId="LiveId" clId="{9FCE2944-FAD2-4A75-8632-2AB48511F6FE}" dt="2020-05-21T17:28:14.136" v="1057" actId="478"/>
          <ac:graphicFrameMkLst>
            <pc:docMk/>
            <pc:sldMk cId="2910102106" sldId="256"/>
            <ac:graphicFrameMk id="8" creationId="{5BEEB107-F3B4-475E-95D4-6C91AEA333A5}"/>
          </ac:graphicFrameMkLst>
        </pc:graphicFrameChg>
      </pc:sldChg>
      <pc:sldChg chg="addSp delSp modSp mod">
        <pc:chgData name="rodrigo antoniaci" userId="7098e09bc143075b" providerId="LiveId" clId="{9FCE2944-FAD2-4A75-8632-2AB48511F6FE}" dt="2020-05-09T12:58:58.888" v="699" actId="14100"/>
        <pc:sldMkLst>
          <pc:docMk/>
          <pc:sldMk cId="1069979495" sldId="257"/>
        </pc:sldMkLst>
        <pc:spChg chg="mod">
          <ac:chgData name="rodrigo antoniaci" userId="7098e09bc143075b" providerId="LiveId" clId="{9FCE2944-FAD2-4A75-8632-2AB48511F6FE}" dt="2020-05-09T12:27:22.620" v="449" actId="1036"/>
          <ac:spMkLst>
            <pc:docMk/>
            <pc:sldMk cId="1069979495" sldId="257"/>
            <ac:spMk id="2" creationId="{BB8B7EDE-0B1A-4E42-A0E3-C47008D9D83D}"/>
          </ac:spMkLst>
        </pc:spChg>
        <pc:spChg chg="del">
          <ac:chgData name="rodrigo antoniaci" userId="7098e09bc143075b" providerId="LiveId" clId="{9FCE2944-FAD2-4A75-8632-2AB48511F6FE}" dt="2020-05-09T12:27:17.100" v="435" actId="478"/>
          <ac:spMkLst>
            <pc:docMk/>
            <pc:sldMk cId="1069979495" sldId="257"/>
            <ac:spMk id="4" creationId="{6FABE027-F9F4-4410-A3FE-0A85F07D9C0E}"/>
          </ac:spMkLst>
        </pc:spChg>
        <pc:spChg chg="del">
          <ac:chgData name="rodrigo antoniaci" userId="7098e09bc143075b" providerId="LiveId" clId="{9FCE2944-FAD2-4A75-8632-2AB48511F6FE}" dt="2020-05-09T12:27:17.100" v="435" actId="478"/>
          <ac:spMkLst>
            <pc:docMk/>
            <pc:sldMk cId="1069979495" sldId="257"/>
            <ac:spMk id="5" creationId="{CA9CD95F-B8D2-4BD2-90D6-6C032FEF9DFF}"/>
          </ac:spMkLst>
        </pc:spChg>
        <pc:spChg chg="add mod">
          <ac:chgData name="rodrigo antoniaci" userId="7098e09bc143075b" providerId="LiveId" clId="{9FCE2944-FAD2-4A75-8632-2AB48511F6FE}" dt="2020-05-09T12:27:17.540" v="436"/>
          <ac:spMkLst>
            <pc:docMk/>
            <pc:sldMk cId="1069979495" sldId="257"/>
            <ac:spMk id="10" creationId="{EB9CFBE7-1B65-4CC4-89E2-5D2089CBD1D4}"/>
          </ac:spMkLst>
        </pc:spChg>
        <pc:spChg chg="add del mod">
          <ac:chgData name="rodrigo antoniaci" userId="7098e09bc143075b" providerId="LiveId" clId="{9FCE2944-FAD2-4A75-8632-2AB48511F6FE}" dt="2020-05-09T11:56:58.774" v="289" actId="478"/>
          <ac:spMkLst>
            <pc:docMk/>
            <pc:sldMk cId="1069979495" sldId="257"/>
            <ac:spMk id="11" creationId="{B469E255-6420-4BFB-9E62-9887BCC30B6C}"/>
          </ac:spMkLst>
        </pc:spChg>
        <pc:spChg chg="add mod">
          <ac:chgData name="rodrigo antoniaci" userId="7098e09bc143075b" providerId="LiveId" clId="{9FCE2944-FAD2-4A75-8632-2AB48511F6FE}" dt="2020-05-09T12:58:58.888" v="699" actId="14100"/>
          <ac:spMkLst>
            <pc:docMk/>
            <pc:sldMk cId="1069979495" sldId="257"/>
            <ac:spMk id="13" creationId="{DC30F437-6443-4692-96A4-09376D6A5660}"/>
          </ac:spMkLst>
        </pc:spChg>
        <pc:picChg chg="add mod">
          <ac:chgData name="rodrigo antoniaci" userId="7098e09bc143075b" providerId="LiveId" clId="{9FCE2944-FAD2-4A75-8632-2AB48511F6FE}" dt="2020-05-09T11:56:58.257" v="288" actId="1035"/>
          <ac:picMkLst>
            <pc:docMk/>
            <pc:sldMk cId="1069979495" sldId="257"/>
            <ac:picMk id="3" creationId="{9EB570A4-35B9-4100-989A-76967BF94DA4}"/>
          </ac:picMkLst>
        </pc:picChg>
        <pc:picChg chg="del">
          <ac:chgData name="rodrigo antoniaci" userId="7098e09bc143075b" providerId="LiveId" clId="{9FCE2944-FAD2-4A75-8632-2AB48511F6FE}" dt="2020-05-09T12:27:17.100" v="435" actId="478"/>
          <ac:picMkLst>
            <pc:docMk/>
            <pc:sldMk cId="1069979495" sldId="257"/>
            <ac:picMk id="6" creationId="{B678259B-7C93-491B-9CFA-51E65C55CB97}"/>
          </ac:picMkLst>
        </pc:picChg>
        <pc:picChg chg="add del mod">
          <ac:chgData name="rodrigo antoniaci" userId="7098e09bc143075b" providerId="LiveId" clId="{9FCE2944-FAD2-4A75-8632-2AB48511F6FE}" dt="2020-05-09T11:56:57.321" v="286"/>
          <ac:picMkLst>
            <pc:docMk/>
            <pc:sldMk cId="1069979495" sldId="257"/>
            <ac:picMk id="9" creationId="{DFA2DA15-9A49-408A-B000-9B5F7BAB7391}"/>
          </ac:picMkLst>
        </pc:picChg>
        <pc:picChg chg="del">
          <ac:chgData name="rodrigo antoniaci" userId="7098e09bc143075b" providerId="LiveId" clId="{9FCE2944-FAD2-4A75-8632-2AB48511F6FE}" dt="2020-05-09T11:56:11.675" v="244" actId="478"/>
          <ac:picMkLst>
            <pc:docMk/>
            <pc:sldMk cId="1069979495" sldId="257"/>
            <ac:picMk id="12" creationId="{15AE3D57-7AC8-4FC0-8ECF-31CFEFF949BC}"/>
          </ac:picMkLst>
        </pc:picChg>
        <pc:picChg chg="add mod">
          <ac:chgData name="rodrigo antoniaci" userId="7098e09bc143075b" providerId="LiveId" clId="{9FCE2944-FAD2-4A75-8632-2AB48511F6FE}" dt="2020-05-09T12:27:17.540" v="436"/>
          <ac:picMkLst>
            <pc:docMk/>
            <pc:sldMk cId="1069979495" sldId="257"/>
            <ac:picMk id="14" creationId="{F8601FD9-6410-42C7-B51A-69BF97F788DE}"/>
          </ac:picMkLst>
        </pc:picChg>
      </pc:sldChg>
      <pc:sldChg chg="addSp delSp modSp mod">
        <pc:chgData name="rodrigo antoniaci" userId="7098e09bc143075b" providerId="LiveId" clId="{9FCE2944-FAD2-4A75-8632-2AB48511F6FE}" dt="2020-05-09T12:59:10.503" v="701" actId="14100"/>
        <pc:sldMkLst>
          <pc:docMk/>
          <pc:sldMk cId="1625710480" sldId="258"/>
        </pc:sldMkLst>
        <pc:spChg chg="mod">
          <ac:chgData name="rodrigo antoniaci" userId="7098e09bc143075b" providerId="LiveId" clId="{9FCE2944-FAD2-4A75-8632-2AB48511F6FE}" dt="2020-05-09T11:53:44.761" v="233" actId="27636"/>
          <ac:spMkLst>
            <pc:docMk/>
            <pc:sldMk cId="1625710480" sldId="258"/>
            <ac:spMk id="2" creationId="{F6364853-6F7A-416F-80E4-87F6B458E183}"/>
          </ac:spMkLst>
        </pc:spChg>
        <pc:spChg chg="del">
          <ac:chgData name="rodrigo antoniaci" userId="7098e09bc143075b" providerId="LiveId" clId="{9FCE2944-FAD2-4A75-8632-2AB48511F6FE}" dt="2020-05-09T12:25:58.987" v="408" actId="478"/>
          <ac:spMkLst>
            <pc:docMk/>
            <pc:sldMk cId="1625710480" sldId="258"/>
            <ac:spMk id="5" creationId="{F4DA891D-88F6-4ED7-9598-39E4E743D364}"/>
          </ac:spMkLst>
        </pc:spChg>
        <pc:spChg chg="del">
          <ac:chgData name="rodrigo antoniaci" userId="7098e09bc143075b" providerId="LiveId" clId="{9FCE2944-FAD2-4A75-8632-2AB48511F6FE}" dt="2020-05-09T12:25:58.987" v="408" actId="478"/>
          <ac:spMkLst>
            <pc:docMk/>
            <pc:sldMk cId="1625710480" sldId="258"/>
            <ac:spMk id="6" creationId="{977C82D9-D565-4A87-B225-C1FF3AD0C4A1}"/>
          </ac:spMkLst>
        </pc:spChg>
        <pc:spChg chg="add mod">
          <ac:chgData name="rodrigo antoniaci" userId="7098e09bc143075b" providerId="LiveId" clId="{9FCE2944-FAD2-4A75-8632-2AB48511F6FE}" dt="2020-05-09T12:26:56.604" v="430" actId="1076"/>
          <ac:spMkLst>
            <pc:docMk/>
            <pc:sldMk cId="1625710480" sldId="258"/>
            <ac:spMk id="8" creationId="{57A50F94-629A-4809-9953-08974336EF8A}"/>
          </ac:spMkLst>
        </pc:spChg>
        <pc:spChg chg="add mod">
          <ac:chgData name="rodrigo antoniaci" userId="7098e09bc143075b" providerId="LiveId" clId="{9FCE2944-FAD2-4A75-8632-2AB48511F6FE}" dt="2020-05-09T12:59:10.503" v="701" actId="14100"/>
          <ac:spMkLst>
            <pc:docMk/>
            <pc:sldMk cId="1625710480" sldId="258"/>
            <ac:spMk id="9" creationId="{5A889A21-F9D4-421F-8AC5-40E998A54771}"/>
          </ac:spMkLst>
        </pc:spChg>
        <pc:spChg chg="mod">
          <ac:chgData name="rodrigo antoniaci" userId="7098e09bc143075b" providerId="LiveId" clId="{9FCE2944-FAD2-4A75-8632-2AB48511F6FE}" dt="2020-05-09T12:09:07.638" v="341" actId="20577"/>
          <ac:spMkLst>
            <pc:docMk/>
            <pc:sldMk cId="1625710480" sldId="258"/>
            <ac:spMk id="11" creationId="{F12DEBB2-8E6C-4970-BB70-9C8478064978}"/>
          </ac:spMkLst>
        </pc:spChg>
        <pc:picChg chg="del">
          <ac:chgData name="rodrigo antoniaci" userId="7098e09bc143075b" providerId="LiveId" clId="{9FCE2944-FAD2-4A75-8632-2AB48511F6FE}" dt="2020-05-09T12:25:58.987" v="408" actId="478"/>
          <ac:picMkLst>
            <pc:docMk/>
            <pc:sldMk cId="1625710480" sldId="258"/>
            <ac:picMk id="7" creationId="{16E27EDE-92FF-415F-B44F-D7994E19D41A}"/>
          </ac:picMkLst>
        </pc:picChg>
        <pc:picChg chg="add mod">
          <ac:chgData name="rodrigo antoniaci" userId="7098e09bc143075b" providerId="LiveId" clId="{9FCE2944-FAD2-4A75-8632-2AB48511F6FE}" dt="2020-05-09T12:26:56.604" v="430" actId="1076"/>
          <ac:picMkLst>
            <pc:docMk/>
            <pc:sldMk cId="1625710480" sldId="258"/>
            <ac:picMk id="10" creationId="{199D8043-F5A1-4599-85BB-3208BA805D7A}"/>
          </ac:picMkLst>
        </pc:picChg>
        <pc:picChg chg="mod">
          <ac:chgData name="rodrigo antoniaci" userId="7098e09bc143075b" providerId="LiveId" clId="{9FCE2944-FAD2-4A75-8632-2AB48511F6FE}" dt="2020-05-09T11:53:49.907" v="235" actId="1076"/>
          <ac:picMkLst>
            <pc:docMk/>
            <pc:sldMk cId="1625710480" sldId="258"/>
            <ac:picMk id="2050" creationId="{483DE15F-EEDB-43FE-9269-73006A52689F}"/>
          </ac:picMkLst>
        </pc:picChg>
      </pc:sldChg>
      <pc:sldChg chg="addSp delSp modSp mod ord">
        <pc:chgData name="rodrigo antoniaci" userId="7098e09bc143075b" providerId="LiveId" clId="{9FCE2944-FAD2-4A75-8632-2AB48511F6FE}" dt="2020-05-09T12:59:03.507" v="700" actId="14100"/>
        <pc:sldMkLst>
          <pc:docMk/>
          <pc:sldMk cId="4289312410" sldId="260"/>
        </pc:sldMkLst>
        <pc:spChg chg="mod">
          <ac:chgData name="rodrigo antoniaci" userId="7098e09bc143075b" providerId="LiveId" clId="{9FCE2944-FAD2-4A75-8632-2AB48511F6FE}" dt="2020-05-09T12:27:11.356" v="434" actId="1076"/>
          <ac:spMkLst>
            <pc:docMk/>
            <pc:sldMk cId="4289312410" sldId="260"/>
            <ac:spMk id="2" creationId="{BB8B7EDE-0B1A-4E42-A0E3-C47008D9D83D}"/>
          </ac:spMkLst>
        </pc:spChg>
        <pc:spChg chg="del">
          <ac:chgData name="rodrigo antoniaci" userId="7098e09bc143075b" providerId="LiveId" clId="{9FCE2944-FAD2-4A75-8632-2AB48511F6FE}" dt="2020-05-09T12:27:07.318" v="432" actId="478"/>
          <ac:spMkLst>
            <pc:docMk/>
            <pc:sldMk cId="4289312410" sldId="260"/>
            <ac:spMk id="4" creationId="{6FABE027-F9F4-4410-A3FE-0A85F07D9C0E}"/>
          </ac:spMkLst>
        </pc:spChg>
        <pc:spChg chg="del">
          <ac:chgData name="rodrigo antoniaci" userId="7098e09bc143075b" providerId="LiveId" clId="{9FCE2944-FAD2-4A75-8632-2AB48511F6FE}" dt="2020-05-09T12:27:05.789" v="431" actId="478"/>
          <ac:spMkLst>
            <pc:docMk/>
            <pc:sldMk cId="4289312410" sldId="260"/>
            <ac:spMk id="5" creationId="{CA9CD95F-B8D2-4BD2-90D6-6C032FEF9DFF}"/>
          </ac:spMkLst>
        </pc:spChg>
        <pc:spChg chg="mod">
          <ac:chgData name="rodrigo antoniaci" userId="7098e09bc143075b" providerId="LiveId" clId="{9FCE2944-FAD2-4A75-8632-2AB48511F6FE}" dt="2020-05-09T11:51:24.348" v="12" actId="20577"/>
          <ac:spMkLst>
            <pc:docMk/>
            <pc:sldMk cId="4289312410" sldId="260"/>
            <ac:spMk id="11" creationId="{B469E255-6420-4BFB-9E62-9887BCC30B6C}"/>
          </ac:spMkLst>
        </pc:spChg>
        <pc:spChg chg="add mod">
          <ac:chgData name="rodrigo antoniaci" userId="7098e09bc143075b" providerId="LiveId" clId="{9FCE2944-FAD2-4A75-8632-2AB48511F6FE}" dt="2020-05-09T12:27:07.565" v="433"/>
          <ac:spMkLst>
            <pc:docMk/>
            <pc:sldMk cId="4289312410" sldId="260"/>
            <ac:spMk id="12" creationId="{BFA70357-DA71-4426-8BAF-AA7968570BEC}"/>
          </ac:spMkLst>
        </pc:spChg>
        <pc:spChg chg="add mod">
          <ac:chgData name="rodrigo antoniaci" userId="7098e09bc143075b" providerId="LiveId" clId="{9FCE2944-FAD2-4A75-8632-2AB48511F6FE}" dt="2020-05-09T12:59:03.507" v="700" actId="14100"/>
          <ac:spMkLst>
            <pc:docMk/>
            <pc:sldMk cId="4289312410" sldId="260"/>
            <ac:spMk id="13" creationId="{8C88BBEF-EC29-4F72-9BAA-7B673A4C3EC0}"/>
          </ac:spMkLst>
        </pc:spChg>
        <pc:picChg chg="mod">
          <ac:chgData name="rodrigo antoniaci" userId="7098e09bc143075b" providerId="LiveId" clId="{9FCE2944-FAD2-4A75-8632-2AB48511F6FE}" dt="2020-05-09T11:51:54.860" v="34" actId="1035"/>
          <ac:picMkLst>
            <pc:docMk/>
            <pc:sldMk cId="4289312410" sldId="260"/>
            <ac:picMk id="3" creationId="{3A540373-8804-422A-8988-BEFF3E2EA63B}"/>
          </ac:picMkLst>
        </pc:picChg>
        <pc:picChg chg="del">
          <ac:chgData name="rodrigo antoniaci" userId="7098e09bc143075b" providerId="LiveId" clId="{9FCE2944-FAD2-4A75-8632-2AB48511F6FE}" dt="2020-05-09T12:27:05.789" v="431" actId="478"/>
          <ac:picMkLst>
            <pc:docMk/>
            <pc:sldMk cId="4289312410" sldId="260"/>
            <ac:picMk id="6" creationId="{B678259B-7C93-491B-9CFA-51E65C55CB97}"/>
          </ac:picMkLst>
        </pc:picChg>
        <pc:picChg chg="add mod">
          <ac:chgData name="rodrigo antoniaci" userId="7098e09bc143075b" providerId="LiveId" clId="{9FCE2944-FAD2-4A75-8632-2AB48511F6FE}" dt="2020-05-09T12:27:07.565" v="433"/>
          <ac:picMkLst>
            <pc:docMk/>
            <pc:sldMk cId="4289312410" sldId="260"/>
            <ac:picMk id="14" creationId="{0FAAA58B-FB65-47A3-B8BF-708536CEE136}"/>
          </ac:picMkLst>
        </pc:picChg>
        <pc:cxnChg chg="add mod">
          <ac:chgData name="rodrigo antoniaci" userId="7098e09bc143075b" providerId="LiveId" clId="{9FCE2944-FAD2-4A75-8632-2AB48511F6FE}" dt="2020-05-09T11:57:54.136" v="306" actId="208"/>
          <ac:cxnSpMkLst>
            <pc:docMk/>
            <pc:sldMk cId="4289312410" sldId="260"/>
            <ac:cxnSpMk id="8" creationId="{3C5D4916-702B-4BFD-913A-2E74277EE00E}"/>
          </ac:cxnSpMkLst>
        </pc:cxnChg>
      </pc:sldChg>
      <pc:sldChg chg="addSp delSp modSp new mod">
        <pc:chgData name="rodrigo antoniaci" userId="7098e09bc143075b" providerId="LiveId" clId="{9FCE2944-FAD2-4A75-8632-2AB48511F6FE}" dt="2020-05-09T13:07:12.919" v="896" actId="1076"/>
        <pc:sldMkLst>
          <pc:docMk/>
          <pc:sldMk cId="1519812073" sldId="261"/>
        </pc:sldMkLst>
        <pc:spChg chg="del mod">
          <ac:chgData name="rodrigo antoniaci" userId="7098e09bc143075b" providerId="LiveId" clId="{9FCE2944-FAD2-4A75-8632-2AB48511F6FE}" dt="2020-05-09T12:33:13.242" v="507" actId="478"/>
          <ac:spMkLst>
            <pc:docMk/>
            <pc:sldMk cId="1519812073" sldId="261"/>
            <ac:spMk id="2" creationId="{78FAADFB-964F-4DF1-A28D-B14FC1728246}"/>
          </ac:spMkLst>
        </pc:spChg>
        <pc:spChg chg="del">
          <ac:chgData name="rodrigo antoniaci" userId="7098e09bc143075b" providerId="LiveId" clId="{9FCE2944-FAD2-4A75-8632-2AB48511F6FE}" dt="2020-05-09T12:33:14.717" v="508" actId="478"/>
          <ac:spMkLst>
            <pc:docMk/>
            <pc:sldMk cId="1519812073" sldId="261"/>
            <ac:spMk id="3" creationId="{4B74D06F-2156-4E8C-8A0E-840CEDEC7F3F}"/>
          </ac:spMkLst>
        </pc:spChg>
        <pc:spChg chg="add del mod">
          <ac:chgData name="rodrigo antoniaci" userId="7098e09bc143075b" providerId="LiveId" clId="{9FCE2944-FAD2-4A75-8632-2AB48511F6FE}" dt="2020-05-09T12:33:16.319" v="509" actId="478"/>
          <ac:spMkLst>
            <pc:docMk/>
            <pc:sldMk cId="1519812073" sldId="261"/>
            <ac:spMk id="5" creationId="{6D7639B5-0046-43B8-9C9C-8D8F8B82F336}"/>
          </ac:spMkLst>
        </pc:spChg>
        <pc:spChg chg="add mod">
          <ac:chgData name="rodrigo antoniaci" userId="7098e09bc143075b" providerId="LiveId" clId="{9FCE2944-FAD2-4A75-8632-2AB48511F6FE}" dt="2020-05-09T13:07:09.422" v="895" actId="313"/>
          <ac:spMkLst>
            <pc:docMk/>
            <pc:sldMk cId="1519812073" sldId="261"/>
            <ac:spMk id="7" creationId="{403372C9-9C86-48EF-8B1E-BD2173E92DD3}"/>
          </ac:spMkLst>
        </pc:spChg>
        <pc:spChg chg="add mod">
          <ac:chgData name="rodrigo antoniaci" userId="7098e09bc143075b" providerId="LiveId" clId="{9FCE2944-FAD2-4A75-8632-2AB48511F6FE}" dt="2020-05-09T12:40:13.846" v="554"/>
          <ac:spMkLst>
            <pc:docMk/>
            <pc:sldMk cId="1519812073" sldId="261"/>
            <ac:spMk id="8" creationId="{8D69CAA2-7453-4AE7-9005-9BA7E4C04757}"/>
          </ac:spMkLst>
        </pc:spChg>
        <pc:spChg chg="add mod">
          <ac:chgData name="rodrigo antoniaci" userId="7098e09bc143075b" providerId="LiveId" clId="{9FCE2944-FAD2-4A75-8632-2AB48511F6FE}" dt="2020-05-09T12:58:55.195" v="698" actId="14100"/>
          <ac:spMkLst>
            <pc:docMk/>
            <pc:sldMk cId="1519812073" sldId="261"/>
            <ac:spMk id="9" creationId="{F2FA00BC-CFF4-4459-ACB2-539AE445D833}"/>
          </ac:spMkLst>
        </pc:spChg>
        <pc:spChg chg="add mod ord">
          <ac:chgData name="rodrigo antoniaci" userId="7098e09bc143075b" providerId="LiveId" clId="{9FCE2944-FAD2-4A75-8632-2AB48511F6FE}" dt="2020-05-09T13:07:06.747" v="894" actId="1582"/>
          <ac:spMkLst>
            <pc:docMk/>
            <pc:sldMk cId="1519812073" sldId="261"/>
            <ac:spMk id="13" creationId="{98A18ECE-C64F-4CD7-AF1C-5E6BD7A142E8}"/>
          </ac:spMkLst>
        </pc:spChg>
        <pc:picChg chg="add del mod">
          <ac:chgData name="rodrigo antoniaci" userId="7098e09bc143075b" providerId="LiveId" clId="{9FCE2944-FAD2-4A75-8632-2AB48511F6FE}" dt="2020-05-09T12:42:41.755" v="555" actId="478"/>
          <ac:picMkLst>
            <pc:docMk/>
            <pc:sldMk cId="1519812073" sldId="261"/>
            <ac:picMk id="6" creationId="{C55AF153-38B2-45A4-AE95-2C3323BFAD8A}"/>
          </ac:picMkLst>
        </pc:picChg>
        <pc:picChg chg="add mod">
          <ac:chgData name="rodrigo antoniaci" userId="7098e09bc143075b" providerId="LiveId" clId="{9FCE2944-FAD2-4A75-8632-2AB48511F6FE}" dt="2020-05-09T12:40:13.846" v="554"/>
          <ac:picMkLst>
            <pc:docMk/>
            <pc:sldMk cId="1519812073" sldId="261"/>
            <ac:picMk id="10" creationId="{FD35B36A-74F2-4657-8742-DA130CBAF610}"/>
          </ac:picMkLst>
        </pc:picChg>
        <pc:picChg chg="add mod">
          <ac:chgData name="rodrigo antoniaci" userId="7098e09bc143075b" providerId="LiveId" clId="{9FCE2944-FAD2-4A75-8632-2AB48511F6FE}" dt="2020-05-09T13:07:12.919" v="896" actId="1076"/>
          <ac:picMkLst>
            <pc:docMk/>
            <pc:sldMk cId="1519812073" sldId="261"/>
            <ac:picMk id="11" creationId="{7910E1FD-ED86-44D4-806A-ED1024107717}"/>
          </ac:picMkLst>
        </pc:picChg>
        <pc:picChg chg="add mod">
          <ac:chgData name="rodrigo antoniaci" userId="7098e09bc143075b" providerId="LiveId" clId="{9FCE2944-FAD2-4A75-8632-2AB48511F6FE}" dt="2020-05-09T12:58:05.596" v="637" actId="1035"/>
          <ac:picMkLst>
            <pc:docMk/>
            <pc:sldMk cId="1519812073" sldId="261"/>
            <ac:picMk id="12" creationId="{B4CFF343-BD81-4BA6-A182-71D78F436D47}"/>
          </ac:picMkLst>
        </pc:picChg>
      </pc:sldChg>
      <pc:sldChg chg="addSp delSp modSp new mod">
        <pc:chgData name="rodrigo antoniaci" userId="7098e09bc143075b" providerId="LiveId" clId="{9FCE2944-FAD2-4A75-8632-2AB48511F6FE}" dt="2020-05-09T13:05:13.236" v="885" actId="166"/>
        <pc:sldMkLst>
          <pc:docMk/>
          <pc:sldMk cId="721653452" sldId="262"/>
        </pc:sldMkLst>
        <pc:spChg chg="mod">
          <ac:chgData name="rodrigo antoniaci" userId="7098e09bc143075b" providerId="LiveId" clId="{9FCE2944-FAD2-4A75-8632-2AB48511F6FE}" dt="2020-05-09T12:27:37.881" v="476" actId="1076"/>
          <ac:spMkLst>
            <pc:docMk/>
            <pc:sldMk cId="721653452" sldId="262"/>
            <ac:spMk id="2" creationId="{2F6CCCCD-6C63-4E67-8509-0DDBC3470565}"/>
          </ac:spMkLst>
        </pc:spChg>
        <pc:spChg chg="del">
          <ac:chgData name="rodrigo antoniaci" userId="7098e09bc143075b" providerId="LiveId" clId="{9FCE2944-FAD2-4A75-8632-2AB48511F6FE}" dt="2020-05-09T12:24:51.356" v="342"/>
          <ac:spMkLst>
            <pc:docMk/>
            <pc:sldMk cId="721653452" sldId="262"/>
            <ac:spMk id="3" creationId="{65AD313B-38B9-462A-9396-0418E65FF4F6}"/>
          </ac:spMkLst>
        </pc:spChg>
        <pc:spChg chg="add del mod">
          <ac:chgData name="rodrigo antoniaci" userId="7098e09bc143075b" providerId="LiveId" clId="{9FCE2944-FAD2-4A75-8632-2AB48511F6FE}" dt="2020-05-09T12:24:55.686" v="344" actId="478"/>
          <ac:spMkLst>
            <pc:docMk/>
            <pc:sldMk cId="721653452" sldId="262"/>
            <ac:spMk id="6" creationId="{5E829BB6-8EF3-4A03-9954-6C7084B9B291}"/>
          </ac:spMkLst>
        </pc:spChg>
        <pc:spChg chg="add mod">
          <ac:chgData name="rodrigo antoniaci" userId="7098e09bc143075b" providerId="LiveId" clId="{9FCE2944-FAD2-4A75-8632-2AB48511F6FE}" dt="2020-05-09T12:27:33.034" v="474"/>
          <ac:spMkLst>
            <pc:docMk/>
            <pc:sldMk cId="721653452" sldId="262"/>
            <ac:spMk id="8" creationId="{F8228329-A165-4334-B3CC-13CFA20B0BE8}"/>
          </ac:spMkLst>
        </pc:spChg>
        <pc:spChg chg="add mod">
          <ac:chgData name="rodrigo antoniaci" userId="7098e09bc143075b" providerId="LiveId" clId="{9FCE2944-FAD2-4A75-8632-2AB48511F6FE}" dt="2020-05-09T12:27:33.034" v="474"/>
          <ac:spMkLst>
            <pc:docMk/>
            <pc:sldMk cId="721653452" sldId="262"/>
            <ac:spMk id="9" creationId="{E5D0C3BD-A51D-47E4-9F4C-B0940D3E77A3}"/>
          </ac:spMkLst>
        </pc:spChg>
        <pc:spChg chg="add del mod">
          <ac:chgData name="rodrigo antoniaci" userId="7098e09bc143075b" providerId="LiveId" clId="{9FCE2944-FAD2-4A75-8632-2AB48511F6FE}" dt="2020-05-09T12:31:51.246" v="504" actId="478"/>
          <ac:spMkLst>
            <pc:docMk/>
            <pc:sldMk cId="721653452" sldId="262"/>
            <ac:spMk id="11" creationId="{D4C80282-D9B9-4B49-BB24-17D7F1DFCF6C}"/>
          </ac:spMkLst>
        </pc:spChg>
        <pc:spChg chg="add mod">
          <ac:chgData name="rodrigo antoniaci" userId="7098e09bc143075b" providerId="LiveId" clId="{9FCE2944-FAD2-4A75-8632-2AB48511F6FE}" dt="2020-05-09T13:04:57.029" v="881" actId="1076"/>
          <ac:spMkLst>
            <pc:docMk/>
            <pc:sldMk cId="721653452" sldId="262"/>
            <ac:spMk id="16" creationId="{4725FE3F-2310-4F78-95F7-AE91EE4B250B}"/>
          </ac:spMkLst>
        </pc:spChg>
        <pc:spChg chg="add del mod">
          <ac:chgData name="rodrigo antoniaci" userId="7098e09bc143075b" providerId="LiveId" clId="{9FCE2944-FAD2-4A75-8632-2AB48511F6FE}" dt="2020-05-09T13:04:52.730" v="879" actId="478"/>
          <ac:spMkLst>
            <pc:docMk/>
            <pc:sldMk cId="721653452" sldId="262"/>
            <ac:spMk id="21" creationId="{DF995C61-25CD-4CEB-947E-58B03636BF5D}"/>
          </ac:spMkLst>
        </pc:spChg>
        <pc:picChg chg="add del mod">
          <ac:chgData name="rodrigo antoniaci" userId="7098e09bc143075b" providerId="LiveId" clId="{9FCE2944-FAD2-4A75-8632-2AB48511F6FE}" dt="2020-05-09T12:24:53.293" v="343" actId="21"/>
          <ac:picMkLst>
            <pc:docMk/>
            <pc:sldMk cId="721653452" sldId="262"/>
            <ac:picMk id="4" creationId="{C54E0A1E-A850-44F0-939B-8BE2A6F3F68A}"/>
          </ac:picMkLst>
        </pc:picChg>
        <pc:picChg chg="add del mod">
          <ac:chgData name="rodrigo antoniaci" userId="7098e09bc143075b" providerId="LiveId" clId="{9FCE2944-FAD2-4A75-8632-2AB48511F6FE}" dt="2020-05-09T13:04:33.878" v="872" actId="478"/>
          <ac:picMkLst>
            <pc:docMk/>
            <pc:sldMk cId="721653452" sldId="262"/>
            <ac:picMk id="7" creationId="{2DD99D3A-2213-4CC2-8A37-318C471BB885}"/>
          </ac:picMkLst>
        </pc:picChg>
        <pc:picChg chg="add mod">
          <ac:chgData name="rodrigo antoniaci" userId="7098e09bc143075b" providerId="LiveId" clId="{9FCE2944-FAD2-4A75-8632-2AB48511F6FE}" dt="2020-05-09T12:27:33.034" v="474"/>
          <ac:picMkLst>
            <pc:docMk/>
            <pc:sldMk cId="721653452" sldId="262"/>
            <ac:picMk id="10" creationId="{6ACDA126-F9E9-4625-A897-E6D516D94BDD}"/>
          </ac:picMkLst>
        </pc:picChg>
        <pc:picChg chg="add mod">
          <ac:chgData name="rodrigo antoniaci" userId="7098e09bc143075b" providerId="LiveId" clId="{9FCE2944-FAD2-4A75-8632-2AB48511F6FE}" dt="2020-05-09T13:04:54.367" v="880" actId="1076"/>
          <ac:picMkLst>
            <pc:docMk/>
            <pc:sldMk cId="721653452" sldId="262"/>
            <ac:picMk id="22" creationId="{FD99B035-963E-428E-B511-5BDB8FB8AA9B}"/>
          </ac:picMkLst>
        </pc:picChg>
        <pc:cxnChg chg="add mod ord">
          <ac:chgData name="rodrigo antoniaci" userId="7098e09bc143075b" providerId="LiveId" clId="{9FCE2944-FAD2-4A75-8632-2AB48511F6FE}" dt="2020-05-09T13:05:13.236" v="885" actId="166"/>
          <ac:cxnSpMkLst>
            <pc:docMk/>
            <pc:sldMk cId="721653452" sldId="262"/>
            <ac:cxnSpMk id="13" creationId="{45B38B9D-B33D-4C47-95D7-89CA6C98A833}"/>
          </ac:cxnSpMkLst>
        </pc:cxnChg>
      </pc:sldChg>
      <pc:sldChg chg="addSp modSp new del mod">
        <pc:chgData name="rodrigo antoniaci" userId="7098e09bc143075b" providerId="LiveId" clId="{9FCE2944-FAD2-4A75-8632-2AB48511F6FE}" dt="2020-05-09T12:44:14.445" v="617" actId="2696"/>
        <pc:sldMkLst>
          <pc:docMk/>
          <pc:sldMk cId="2792242311" sldId="263"/>
        </pc:sldMkLst>
        <pc:spChg chg="mod">
          <ac:chgData name="rodrigo antoniaci" userId="7098e09bc143075b" providerId="LiveId" clId="{9FCE2944-FAD2-4A75-8632-2AB48511F6FE}" dt="2020-05-09T12:44:07.744" v="616" actId="20577"/>
          <ac:spMkLst>
            <pc:docMk/>
            <pc:sldMk cId="2792242311" sldId="263"/>
            <ac:spMk id="2" creationId="{20A22072-0083-479B-AC1E-414574C7DA79}"/>
          </ac:spMkLst>
        </pc:spChg>
        <pc:spChg chg="add mod">
          <ac:chgData name="rodrigo antoniaci" userId="7098e09bc143075b" providerId="LiveId" clId="{9FCE2944-FAD2-4A75-8632-2AB48511F6FE}" dt="2020-05-09T12:43:56.702" v="597"/>
          <ac:spMkLst>
            <pc:docMk/>
            <pc:sldMk cId="2792242311" sldId="263"/>
            <ac:spMk id="4" creationId="{7340618D-82AD-4D50-A2FD-7DD643E0F515}"/>
          </ac:spMkLst>
        </pc:spChg>
        <pc:spChg chg="add mod">
          <ac:chgData name="rodrigo antoniaci" userId="7098e09bc143075b" providerId="LiveId" clId="{9FCE2944-FAD2-4A75-8632-2AB48511F6FE}" dt="2020-05-09T12:43:56.702" v="597"/>
          <ac:spMkLst>
            <pc:docMk/>
            <pc:sldMk cId="2792242311" sldId="263"/>
            <ac:spMk id="5" creationId="{DF6B66C5-2119-42C6-80EC-AF22E182C207}"/>
          </ac:spMkLst>
        </pc:spChg>
        <pc:picChg chg="add mod">
          <ac:chgData name="rodrigo antoniaci" userId="7098e09bc143075b" providerId="LiveId" clId="{9FCE2944-FAD2-4A75-8632-2AB48511F6FE}" dt="2020-05-09T12:43:56.702" v="597"/>
          <ac:picMkLst>
            <pc:docMk/>
            <pc:sldMk cId="2792242311" sldId="263"/>
            <ac:picMk id="6" creationId="{258A47DE-59E4-47D3-9F75-FDF9799C9843}"/>
          </ac:picMkLst>
        </pc:picChg>
      </pc:sldChg>
      <pc:sldChg chg="addSp modSp new mod">
        <pc:chgData name="rodrigo antoniaci" userId="7098e09bc143075b" providerId="LiveId" clId="{9FCE2944-FAD2-4A75-8632-2AB48511F6FE}" dt="2020-05-09T13:10:54.927" v="1052" actId="1076"/>
        <pc:sldMkLst>
          <pc:docMk/>
          <pc:sldMk cId="4115587056" sldId="263"/>
        </pc:sldMkLst>
        <pc:spChg chg="mod">
          <ac:chgData name="rodrigo antoniaci" userId="7098e09bc143075b" providerId="LiveId" clId="{9FCE2944-FAD2-4A75-8632-2AB48511F6FE}" dt="2020-05-09T12:59:44.569" v="718" actId="1038"/>
          <ac:spMkLst>
            <pc:docMk/>
            <pc:sldMk cId="4115587056" sldId="263"/>
            <ac:spMk id="2" creationId="{4A1E5778-538B-4174-A808-86F692E91805}"/>
          </ac:spMkLst>
        </pc:spChg>
        <pc:spChg chg="mod">
          <ac:chgData name="rodrigo antoniaci" userId="7098e09bc143075b" providerId="LiveId" clId="{9FCE2944-FAD2-4A75-8632-2AB48511F6FE}" dt="2020-05-09T13:10:54.927" v="1052" actId="1076"/>
          <ac:spMkLst>
            <pc:docMk/>
            <pc:sldMk cId="4115587056" sldId="263"/>
            <ac:spMk id="3" creationId="{886BA34F-CFB0-4332-8B23-843197F1CEB1}"/>
          </ac:spMkLst>
        </pc:spChg>
        <pc:spChg chg="add mod">
          <ac:chgData name="rodrigo antoniaci" userId="7098e09bc143075b" providerId="LiveId" clId="{9FCE2944-FAD2-4A75-8632-2AB48511F6FE}" dt="2020-05-09T12:58:31.021" v="658"/>
          <ac:spMkLst>
            <pc:docMk/>
            <pc:sldMk cId="4115587056" sldId="263"/>
            <ac:spMk id="4" creationId="{81104184-ABA4-4906-B86B-E0AB24FBC64C}"/>
          </ac:spMkLst>
        </pc:spChg>
        <pc:spChg chg="add mod">
          <ac:chgData name="rodrigo antoniaci" userId="7098e09bc143075b" providerId="LiveId" clId="{9FCE2944-FAD2-4A75-8632-2AB48511F6FE}" dt="2020-05-09T12:58:49.479" v="697" actId="14100"/>
          <ac:spMkLst>
            <pc:docMk/>
            <pc:sldMk cId="4115587056" sldId="263"/>
            <ac:spMk id="5" creationId="{469A1F8C-6BE6-4C7F-B8B3-BD6E6E1D555A}"/>
          </ac:spMkLst>
        </pc:spChg>
        <pc:picChg chg="add mod">
          <ac:chgData name="rodrigo antoniaci" userId="7098e09bc143075b" providerId="LiveId" clId="{9FCE2944-FAD2-4A75-8632-2AB48511F6FE}" dt="2020-05-09T12:58:31.021" v="658"/>
          <ac:picMkLst>
            <pc:docMk/>
            <pc:sldMk cId="4115587056" sldId="263"/>
            <ac:picMk id="6" creationId="{7B1623FF-AAFE-4710-9E49-45FD1305C22D}"/>
          </ac:picMkLst>
        </pc:picChg>
      </pc:sldChg>
      <pc:sldChg chg="addSp delSp modSp new mod ord">
        <pc:chgData name="rodrigo antoniaci" userId="7098e09bc143075b" providerId="LiveId" clId="{9FCE2944-FAD2-4A75-8632-2AB48511F6FE}" dt="2020-05-21T18:27:59.575" v="1070" actId="688"/>
        <pc:sldMkLst>
          <pc:docMk/>
          <pc:sldMk cId="3655687634" sldId="264"/>
        </pc:sldMkLst>
        <pc:spChg chg="del">
          <ac:chgData name="rodrigo antoniaci" userId="7098e09bc143075b" providerId="LiveId" clId="{9FCE2944-FAD2-4A75-8632-2AB48511F6FE}" dt="2020-05-21T17:28:32.483" v="1061" actId="478"/>
          <ac:spMkLst>
            <pc:docMk/>
            <pc:sldMk cId="3655687634" sldId="264"/>
            <ac:spMk id="2" creationId="{D556AF26-EEA4-4EE1-8C8F-86D3C89B990D}"/>
          </ac:spMkLst>
        </pc:spChg>
        <pc:spChg chg="del">
          <ac:chgData name="rodrigo antoniaci" userId="7098e09bc143075b" providerId="LiveId" clId="{9FCE2944-FAD2-4A75-8632-2AB48511F6FE}" dt="2020-05-21T17:28:34.772" v="1062" actId="478"/>
          <ac:spMkLst>
            <pc:docMk/>
            <pc:sldMk cId="3655687634" sldId="264"/>
            <ac:spMk id="3" creationId="{B5E1FE10-8ACA-4DD5-811F-BDB032F7FC03}"/>
          </ac:spMkLst>
        </pc:spChg>
        <pc:spChg chg="add mod">
          <ac:chgData name="rodrigo antoniaci" userId="7098e09bc143075b" providerId="LiveId" clId="{9FCE2944-FAD2-4A75-8632-2AB48511F6FE}" dt="2020-05-21T17:28:37.061" v="1063" actId="1076"/>
          <ac:spMkLst>
            <pc:docMk/>
            <pc:sldMk cId="3655687634" sldId="264"/>
            <ac:spMk id="4" creationId="{7591C793-B4C3-4BCD-B56D-56DDA9356FEF}"/>
          </ac:spMkLst>
        </pc:spChg>
        <pc:spChg chg="add mod">
          <ac:chgData name="rodrigo antoniaci" userId="7098e09bc143075b" providerId="LiveId" clId="{9FCE2944-FAD2-4A75-8632-2AB48511F6FE}" dt="2020-05-21T17:28:37.061" v="1063" actId="1076"/>
          <ac:spMkLst>
            <pc:docMk/>
            <pc:sldMk cId="3655687634" sldId="264"/>
            <ac:spMk id="5" creationId="{2F9C24BC-8415-4B14-B79C-0EE44BE7E767}"/>
          </ac:spMkLst>
        </pc:spChg>
        <pc:grpChg chg="add del mod">
          <ac:chgData name="rodrigo antoniaci" userId="7098e09bc143075b" providerId="LiveId" clId="{9FCE2944-FAD2-4A75-8632-2AB48511F6FE}" dt="2020-05-21T18:27:52.623" v="1066" actId="478"/>
          <ac:grpSpMkLst>
            <pc:docMk/>
            <pc:sldMk cId="3655687634" sldId="264"/>
            <ac:grpSpMk id="7" creationId="{26386D5B-DDC0-497E-81C7-E95F5D54D179}"/>
          </ac:grpSpMkLst>
        </pc:grpChg>
        <pc:picChg chg="add mod">
          <ac:chgData name="rodrigo antoniaci" userId="7098e09bc143075b" providerId="LiveId" clId="{9FCE2944-FAD2-4A75-8632-2AB48511F6FE}" dt="2020-05-21T17:28:37.061" v="1063" actId="1076"/>
          <ac:picMkLst>
            <pc:docMk/>
            <pc:sldMk cId="3655687634" sldId="264"/>
            <ac:picMk id="6" creationId="{21BEE91B-9C7B-4AD3-80D1-EF9A046A06C9}"/>
          </ac:picMkLst>
        </pc:picChg>
        <pc:picChg chg="add mod">
          <ac:chgData name="rodrigo antoniaci" userId="7098e09bc143075b" providerId="LiveId" clId="{9FCE2944-FAD2-4A75-8632-2AB48511F6FE}" dt="2020-05-21T18:27:59.575" v="1070" actId="688"/>
          <ac:picMkLst>
            <pc:docMk/>
            <pc:sldMk cId="3655687634" sldId="264"/>
            <ac:picMk id="9" creationId="{6F5A7230-5541-44F2-A080-512709A29D4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1F0B2-4E2F-401F-9715-870D0866C75B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F0A89-3B7F-4751-89D3-9C193A4951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074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Fundo preto com letras brancas&#10;&#10;Descrição gerada automaticamente">
            <a:extLst>
              <a:ext uri="{FF2B5EF4-FFF2-40B4-BE49-F238E27FC236}">
                <a16:creationId xmlns:a16="http://schemas.microsoft.com/office/drawing/2014/main" id="{6F5A7230-5541-44F2-A080-512709A29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08408">
            <a:off x="1647204" y="456785"/>
            <a:ext cx="8897592" cy="59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8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EC7E7-13DE-4C3C-9263-474CDB116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2848" y="356217"/>
            <a:ext cx="9907398" cy="1841698"/>
          </a:xfrm>
        </p:spPr>
        <p:txBody>
          <a:bodyPr>
            <a:noAutofit/>
          </a:bodyPr>
          <a:lstStyle/>
          <a:p>
            <a:r>
              <a:rPr lang="pt-BR" sz="11500" dirty="0" err="1"/>
              <a:t>NeverM</a:t>
            </a:r>
            <a:r>
              <a:rPr lang="pt-BR" sz="11500" dirty="0"/>
              <a:t>     </a:t>
            </a:r>
            <a:r>
              <a:rPr lang="pt-BR" sz="11500" dirty="0" err="1"/>
              <a:t>re</a:t>
            </a:r>
            <a:endParaRPr lang="pt-BR" sz="11500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A039D22-823F-4455-9AD8-BFFD4204E554}"/>
              </a:ext>
            </a:extLst>
          </p:cNvPr>
          <p:cNvSpPr/>
          <p:nvPr/>
        </p:nvSpPr>
        <p:spPr>
          <a:xfrm>
            <a:off x="7334536" y="496571"/>
            <a:ext cx="1809466" cy="16069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38666ED-0CE2-428D-9A83-A0F8304617E2}"/>
              </a:ext>
            </a:extLst>
          </p:cNvPr>
          <p:cNvSpPr/>
          <p:nvPr/>
        </p:nvSpPr>
        <p:spPr>
          <a:xfrm>
            <a:off x="7437156" y="617816"/>
            <a:ext cx="1604226" cy="13644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orvo | Ícone Gratis">
            <a:extLst>
              <a:ext uri="{FF2B5EF4-FFF2-40B4-BE49-F238E27FC236}">
                <a16:creationId xmlns:a16="http://schemas.microsoft.com/office/drawing/2014/main" id="{24C8EB64-DAD2-4594-B10A-3E31393ED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490" y="638927"/>
            <a:ext cx="1288697" cy="128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2CB5C14-DCA1-422B-BD42-6B5A8D310912}"/>
              </a:ext>
            </a:extLst>
          </p:cNvPr>
          <p:cNvSpPr txBox="1">
            <a:spLocks/>
          </p:cNvSpPr>
          <p:nvPr/>
        </p:nvSpPr>
        <p:spPr>
          <a:xfrm>
            <a:off x="9144002" y="1991093"/>
            <a:ext cx="2379822" cy="5555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600" dirty="0"/>
              <a:t>STUDIO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D84A1F35-8F16-4E5C-B0B5-6DFF014BC9DC}"/>
              </a:ext>
            </a:extLst>
          </p:cNvPr>
          <p:cNvSpPr txBox="1">
            <a:spLocks/>
          </p:cNvSpPr>
          <p:nvPr/>
        </p:nvSpPr>
        <p:spPr>
          <a:xfrm>
            <a:off x="1462445" y="2892409"/>
            <a:ext cx="9267109" cy="1427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5400" dirty="0"/>
              <a:t>Análise de mercado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318423-0E47-4EB0-85C9-E6A6E8042155}"/>
              </a:ext>
            </a:extLst>
          </p:cNvPr>
          <p:cNvSpPr txBox="1"/>
          <p:nvPr/>
        </p:nvSpPr>
        <p:spPr>
          <a:xfrm>
            <a:off x="239697" y="6258757"/>
            <a:ext cx="1722268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20-03-2018</a:t>
            </a:r>
          </a:p>
        </p:txBody>
      </p:sp>
    </p:spTree>
    <p:extLst>
      <p:ext uri="{BB962C8B-B14F-4D97-AF65-F5344CB8AC3E}">
        <p14:creationId xmlns:p14="http://schemas.microsoft.com/office/powerpoint/2010/main" val="291010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64853-6F7A-416F-80E4-87F6B458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588" y="296958"/>
            <a:ext cx="5118362" cy="828105"/>
          </a:xfrm>
        </p:spPr>
        <p:txBody>
          <a:bodyPr>
            <a:normAutofit/>
          </a:bodyPr>
          <a:lstStyle/>
          <a:p>
            <a:r>
              <a:rPr lang="pt-BR" dirty="0"/>
              <a:t>Fonte de dados: IGN</a:t>
            </a:r>
          </a:p>
        </p:txBody>
      </p:sp>
      <p:pic>
        <p:nvPicPr>
          <p:cNvPr id="2050" name="Picture 2" descr="IGN oferecerá evento global de verão on-line de jogos »Vamos falar ...">
            <a:extLst>
              <a:ext uri="{FF2B5EF4-FFF2-40B4-BE49-F238E27FC236}">
                <a16:creationId xmlns:a16="http://schemas.microsoft.com/office/drawing/2014/main" id="{483DE15F-EEDB-43FE-9269-73006A5268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476" y="1694999"/>
            <a:ext cx="3278066" cy="103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F12DEBB2-8E6C-4970-BB70-9C8478064978}"/>
              </a:ext>
            </a:extLst>
          </p:cNvPr>
          <p:cNvSpPr txBox="1">
            <a:spLocks/>
          </p:cNvSpPr>
          <p:nvPr/>
        </p:nvSpPr>
        <p:spPr>
          <a:xfrm>
            <a:off x="1106176" y="3109405"/>
            <a:ext cx="8323713" cy="170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Portal de entretenimento focado em jogos eletrônicos</a:t>
            </a:r>
          </a:p>
          <a:p>
            <a:r>
              <a:rPr lang="pt-BR" dirty="0"/>
              <a:t>Período:</a:t>
            </a:r>
          </a:p>
          <a:p>
            <a:pPr lvl="1"/>
            <a:r>
              <a:rPr lang="pt-BR" dirty="0"/>
              <a:t>De: Jan-2012</a:t>
            </a:r>
          </a:p>
          <a:p>
            <a:pPr lvl="1"/>
            <a:r>
              <a:rPr lang="pt-BR" dirty="0"/>
              <a:t>Até: SET-2016 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7A50F94-629A-4809-9953-08974336EF8A}"/>
              </a:ext>
            </a:extLst>
          </p:cNvPr>
          <p:cNvSpPr/>
          <p:nvPr/>
        </p:nvSpPr>
        <p:spPr>
          <a:xfrm>
            <a:off x="181896" y="101755"/>
            <a:ext cx="1474184" cy="140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A889A21-F9D4-421F-8AC5-40E998A54771}"/>
              </a:ext>
            </a:extLst>
          </p:cNvPr>
          <p:cNvSpPr/>
          <p:nvPr/>
        </p:nvSpPr>
        <p:spPr>
          <a:xfrm>
            <a:off x="314995" y="201410"/>
            <a:ext cx="1211963" cy="118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2" descr="Corvo | Ícone Gratis">
            <a:extLst>
              <a:ext uri="{FF2B5EF4-FFF2-40B4-BE49-F238E27FC236}">
                <a16:creationId xmlns:a16="http://schemas.microsoft.com/office/drawing/2014/main" id="{199D8043-F5A1-4599-85BB-3208BA805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96" y="296958"/>
            <a:ext cx="989408" cy="98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71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B7EDE-0B1A-4E42-A0E3-C47008D9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80" y="296958"/>
            <a:ext cx="4638602" cy="841695"/>
          </a:xfrm>
        </p:spPr>
        <p:txBody>
          <a:bodyPr/>
          <a:lstStyle/>
          <a:p>
            <a:r>
              <a:rPr lang="pt-BR" dirty="0"/>
              <a:t>Quais plataformas?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469E255-6420-4BFB-9E62-9887BCC30B6C}"/>
              </a:ext>
            </a:extLst>
          </p:cNvPr>
          <p:cNvSpPr txBox="1">
            <a:spLocks/>
          </p:cNvSpPr>
          <p:nvPr/>
        </p:nvSpPr>
        <p:spPr>
          <a:xfrm>
            <a:off x="282876" y="1540013"/>
            <a:ext cx="4638602" cy="84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Mobile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A540373-8804-422A-8988-BEFF3E2EA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2" y="2476980"/>
            <a:ext cx="12192000" cy="3389669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C5D4916-702B-4BFD-913A-2E74277EE00E}"/>
              </a:ext>
            </a:extLst>
          </p:cNvPr>
          <p:cNvCxnSpPr>
            <a:cxnSpLocks/>
          </p:cNvCxnSpPr>
          <p:nvPr/>
        </p:nvCxnSpPr>
        <p:spPr>
          <a:xfrm>
            <a:off x="6800295" y="4021584"/>
            <a:ext cx="4305670" cy="82562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BFA70357-DA71-4426-8BAF-AA7968570BEC}"/>
              </a:ext>
            </a:extLst>
          </p:cNvPr>
          <p:cNvSpPr/>
          <p:nvPr/>
        </p:nvSpPr>
        <p:spPr>
          <a:xfrm>
            <a:off x="181896" y="101755"/>
            <a:ext cx="1474184" cy="140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C88BBEF-EC29-4F72-9BAA-7B673A4C3EC0}"/>
              </a:ext>
            </a:extLst>
          </p:cNvPr>
          <p:cNvSpPr/>
          <p:nvPr/>
        </p:nvSpPr>
        <p:spPr>
          <a:xfrm>
            <a:off x="314995" y="201410"/>
            <a:ext cx="1211963" cy="118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2" descr="Corvo | Ícone Gratis">
            <a:extLst>
              <a:ext uri="{FF2B5EF4-FFF2-40B4-BE49-F238E27FC236}">
                <a16:creationId xmlns:a16="http://schemas.microsoft.com/office/drawing/2014/main" id="{0FAAA58B-FB65-47A3-B8BF-708536CEE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96" y="296958"/>
            <a:ext cx="989408" cy="98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31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B7EDE-0B1A-4E42-A0E3-C47008D9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125" y="320643"/>
            <a:ext cx="4638602" cy="841695"/>
          </a:xfrm>
        </p:spPr>
        <p:txBody>
          <a:bodyPr/>
          <a:lstStyle/>
          <a:p>
            <a:r>
              <a:rPr lang="pt-BR" dirty="0"/>
              <a:t>Quais plataformas?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469E255-6420-4BFB-9E62-9887BCC30B6C}"/>
              </a:ext>
            </a:extLst>
          </p:cNvPr>
          <p:cNvSpPr txBox="1">
            <a:spLocks/>
          </p:cNvSpPr>
          <p:nvPr/>
        </p:nvSpPr>
        <p:spPr>
          <a:xfrm>
            <a:off x="282876" y="1540013"/>
            <a:ext cx="4638602" cy="84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Console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B570A4-35B9-4100-989A-76967BF94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5260"/>
            <a:ext cx="12192000" cy="3146572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EB9CFBE7-1B65-4CC4-89E2-5D2089CBD1D4}"/>
              </a:ext>
            </a:extLst>
          </p:cNvPr>
          <p:cNvSpPr/>
          <p:nvPr/>
        </p:nvSpPr>
        <p:spPr>
          <a:xfrm>
            <a:off x="181896" y="101755"/>
            <a:ext cx="1474184" cy="140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C30F437-6443-4692-96A4-09376D6A5660}"/>
              </a:ext>
            </a:extLst>
          </p:cNvPr>
          <p:cNvSpPr/>
          <p:nvPr/>
        </p:nvSpPr>
        <p:spPr>
          <a:xfrm>
            <a:off x="314995" y="201410"/>
            <a:ext cx="1211963" cy="118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2" descr="Corvo | Ícone Gratis">
            <a:extLst>
              <a:ext uri="{FF2B5EF4-FFF2-40B4-BE49-F238E27FC236}">
                <a16:creationId xmlns:a16="http://schemas.microsoft.com/office/drawing/2014/main" id="{F8601FD9-6410-42C7-B51A-69BF97F78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96" y="296958"/>
            <a:ext cx="989408" cy="98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97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CCCCD-6C63-4E67-8509-0DDBC3470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180" y="201410"/>
            <a:ext cx="9792452" cy="917359"/>
          </a:xfrm>
        </p:spPr>
        <p:txBody>
          <a:bodyPr/>
          <a:lstStyle/>
          <a:p>
            <a:r>
              <a:rPr lang="pt-BR" dirty="0"/>
              <a:t>Qual mêS Lançar?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8228329-A165-4334-B3CC-13CFA20B0BE8}"/>
              </a:ext>
            </a:extLst>
          </p:cNvPr>
          <p:cNvSpPr/>
          <p:nvPr/>
        </p:nvSpPr>
        <p:spPr>
          <a:xfrm>
            <a:off x="181896" y="101755"/>
            <a:ext cx="1474184" cy="140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5D0C3BD-A51D-47E4-9F4C-B0940D3E77A3}"/>
              </a:ext>
            </a:extLst>
          </p:cNvPr>
          <p:cNvSpPr/>
          <p:nvPr/>
        </p:nvSpPr>
        <p:spPr>
          <a:xfrm>
            <a:off x="314996" y="201410"/>
            <a:ext cx="1188684" cy="118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2" descr="Corvo | Ícone Gratis">
            <a:extLst>
              <a:ext uri="{FF2B5EF4-FFF2-40B4-BE49-F238E27FC236}">
                <a16:creationId xmlns:a16="http://schemas.microsoft.com/office/drawing/2014/main" id="{6ACDA126-F9E9-4625-A897-E6D516D94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96" y="296958"/>
            <a:ext cx="989408" cy="98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4725FE3F-2310-4F78-95F7-AE91EE4B250B}"/>
              </a:ext>
            </a:extLst>
          </p:cNvPr>
          <p:cNvSpPr txBox="1">
            <a:spLocks/>
          </p:cNvSpPr>
          <p:nvPr/>
        </p:nvSpPr>
        <p:spPr>
          <a:xfrm>
            <a:off x="6694767" y="956509"/>
            <a:ext cx="767524" cy="659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000" b="1" dirty="0"/>
              <a:t>e3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FD99B035-963E-428E-B511-5BDB8FB8A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680" y="1954808"/>
            <a:ext cx="8487666" cy="4801437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45B38B9D-B33D-4C47-95D7-89CA6C98A833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823751" y="1616222"/>
            <a:ext cx="1254778" cy="21301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653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03372C9-9C86-48EF-8B1E-BD2173E9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180" y="201410"/>
            <a:ext cx="9792452" cy="917359"/>
          </a:xfrm>
        </p:spPr>
        <p:txBody>
          <a:bodyPr/>
          <a:lstStyle/>
          <a:p>
            <a:r>
              <a:rPr lang="pt-BR" dirty="0"/>
              <a:t>Qual gênero?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D69CAA2-7453-4AE7-9005-9BA7E4C04757}"/>
              </a:ext>
            </a:extLst>
          </p:cNvPr>
          <p:cNvSpPr/>
          <p:nvPr/>
        </p:nvSpPr>
        <p:spPr>
          <a:xfrm>
            <a:off x="181896" y="101755"/>
            <a:ext cx="1474184" cy="140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2FA00BC-CFF4-4459-ACB2-539AE445D833}"/>
              </a:ext>
            </a:extLst>
          </p:cNvPr>
          <p:cNvSpPr/>
          <p:nvPr/>
        </p:nvSpPr>
        <p:spPr>
          <a:xfrm>
            <a:off x="314995" y="201410"/>
            <a:ext cx="1211963" cy="118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2" descr="Corvo | Ícone Gratis">
            <a:extLst>
              <a:ext uri="{FF2B5EF4-FFF2-40B4-BE49-F238E27FC236}">
                <a16:creationId xmlns:a16="http://schemas.microsoft.com/office/drawing/2014/main" id="{FD35B36A-74F2-4657-8742-DA130CBAF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96" y="296958"/>
            <a:ext cx="989408" cy="98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910E1FD-ED86-44D4-806A-ED1024107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279" y="660089"/>
            <a:ext cx="1990725" cy="46101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4CFF343-BD81-4BA6-A182-71D78F436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558743"/>
            <a:ext cx="9448879" cy="5156114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98A18ECE-C64F-4CD7-AF1C-5E6BD7A142E8}"/>
              </a:ext>
            </a:extLst>
          </p:cNvPr>
          <p:cNvSpPr/>
          <p:nvPr/>
        </p:nvSpPr>
        <p:spPr>
          <a:xfrm>
            <a:off x="2734321" y="2539014"/>
            <a:ext cx="949911" cy="417584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81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E5778-538B-4174-A808-86F692E9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83" y="-121426"/>
            <a:ext cx="9905998" cy="1905000"/>
          </a:xfrm>
        </p:spPr>
        <p:txBody>
          <a:bodyPr/>
          <a:lstStyle/>
          <a:p>
            <a:r>
              <a:rPr lang="pt-BR" dirty="0"/>
              <a:t>Plano de lançamento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6BA34F-CFB0-4332-8B23-843197F1C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95" y="1503835"/>
            <a:ext cx="11128322" cy="4964683"/>
          </a:xfrm>
        </p:spPr>
        <p:txBody>
          <a:bodyPr>
            <a:normAutofit/>
          </a:bodyPr>
          <a:lstStyle/>
          <a:p>
            <a:r>
              <a:rPr lang="pt-BR" sz="2400" b="1" i="1" dirty="0"/>
              <a:t>Mês de anúncio: 			</a:t>
            </a:r>
            <a:r>
              <a:rPr lang="pt-BR" sz="2400" dirty="0"/>
              <a:t>Dezembro</a:t>
            </a:r>
          </a:p>
          <a:p>
            <a:r>
              <a:rPr lang="pt-BR" sz="2400" b="1" i="1" dirty="0"/>
              <a:t>Data de lançamento: 	</a:t>
            </a:r>
            <a:r>
              <a:rPr lang="pt-BR" sz="2400" dirty="0"/>
              <a:t>Janeiro - Maio</a:t>
            </a:r>
          </a:p>
          <a:p>
            <a:r>
              <a:rPr lang="pt-BR" sz="2400" b="1" i="1" dirty="0"/>
              <a:t>Gênero: 					</a:t>
            </a:r>
            <a:r>
              <a:rPr lang="pt-BR" sz="2400" dirty="0"/>
              <a:t>Adventure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b="1" i="1" dirty="0"/>
              <a:t>Ordem de lançamento por plataforma: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BR" sz="1800" dirty="0"/>
              <a:t>Playstation 4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BR" sz="1800" dirty="0"/>
              <a:t>Xbox </a:t>
            </a:r>
            <a:r>
              <a:rPr lang="pt-BR" sz="1800" dirty="0" err="1"/>
              <a:t>One</a:t>
            </a:r>
            <a:endParaRPr lang="pt-BR" sz="1800" dirty="0"/>
          </a:p>
          <a:p>
            <a:pPr marL="1257300" lvl="2" indent="-342900">
              <a:buFont typeface="+mj-lt"/>
              <a:buAutoNum type="arabicPeriod"/>
            </a:pPr>
            <a:r>
              <a:rPr lang="pt-BR" sz="1800" dirty="0"/>
              <a:t>PC</a:t>
            </a:r>
          </a:p>
          <a:p>
            <a:pPr lvl="1"/>
            <a:endParaRPr lang="pt-BR" sz="2000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1104184-ABA4-4906-B86B-E0AB24FBC64C}"/>
              </a:ext>
            </a:extLst>
          </p:cNvPr>
          <p:cNvSpPr/>
          <p:nvPr/>
        </p:nvSpPr>
        <p:spPr>
          <a:xfrm>
            <a:off x="181896" y="101755"/>
            <a:ext cx="1474184" cy="140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69A1F8C-6BE6-4C7F-B8B3-BD6E6E1D555A}"/>
              </a:ext>
            </a:extLst>
          </p:cNvPr>
          <p:cNvSpPr/>
          <p:nvPr/>
        </p:nvSpPr>
        <p:spPr>
          <a:xfrm>
            <a:off x="314995" y="201410"/>
            <a:ext cx="1211963" cy="118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Corvo | Ícone Gratis">
            <a:extLst>
              <a:ext uri="{FF2B5EF4-FFF2-40B4-BE49-F238E27FC236}">
                <a16:creationId xmlns:a16="http://schemas.microsoft.com/office/drawing/2014/main" id="{7B1623FF-AAFE-4710-9E49-45FD1305C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96" y="296958"/>
            <a:ext cx="989408" cy="98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587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{72EC65A1-4DB0-4B2C-A8D2-3162E488C09B}tf03457485</Template>
  <TotalTime>215</TotalTime>
  <Words>81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Malha</vt:lpstr>
      <vt:lpstr>Apresentação do PowerPoint</vt:lpstr>
      <vt:lpstr>NeverM     re</vt:lpstr>
      <vt:lpstr>Fonte de dados: IGN</vt:lpstr>
      <vt:lpstr>Quais plataformas?</vt:lpstr>
      <vt:lpstr>Quais plataformas?</vt:lpstr>
      <vt:lpstr>Qual mêS Lançar?</vt:lpstr>
      <vt:lpstr>Qual gênero?</vt:lpstr>
      <vt:lpstr>Plano de lançamento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NeverM     re</dc:title>
  <dc:creator>rodrigo antoniaci</dc:creator>
  <cp:lastModifiedBy>rodrigo antoniaci</cp:lastModifiedBy>
  <cp:revision>6</cp:revision>
  <dcterms:created xsi:type="dcterms:W3CDTF">2020-05-09T04:22:38Z</dcterms:created>
  <dcterms:modified xsi:type="dcterms:W3CDTF">2020-05-21T18:28:20Z</dcterms:modified>
</cp:coreProperties>
</file>