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Jacobo" userId="e0c7b66eb07fa3c2" providerId="LiveId" clId="{E5E6FFA7-90C7-4175-8528-AB22B5AFE7CF}"/>
    <pc:docChg chg="modSld">
      <pc:chgData name="Jorge Jacobo" userId="e0c7b66eb07fa3c2" providerId="LiveId" clId="{E5E6FFA7-90C7-4175-8528-AB22B5AFE7CF}" dt="2020-04-22T18:23:19.619" v="2" actId="20577"/>
      <pc:docMkLst>
        <pc:docMk/>
      </pc:docMkLst>
      <pc:sldChg chg="modSp">
        <pc:chgData name="Jorge Jacobo" userId="e0c7b66eb07fa3c2" providerId="LiveId" clId="{E5E6FFA7-90C7-4175-8528-AB22B5AFE7CF}" dt="2020-04-22T18:23:19.619" v="2" actId="20577"/>
        <pc:sldMkLst>
          <pc:docMk/>
          <pc:sldMk cId="3432710758" sldId="256"/>
        </pc:sldMkLst>
        <pc:spChg chg="mod">
          <ac:chgData name="Jorge Jacobo" userId="e0c7b66eb07fa3c2" providerId="LiveId" clId="{E5E6FFA7-90C7-4175-8528-AB22B5AFE7CF}" dt="2020-04-22T18:23:19.619" v="2" actId="20577"/>
          <ac:spMkLst>
            <pc:docMk/>
            <pc:sldMk cId="3432710758" sldId="256"/>
            <ac:spMk id="4" creationId="{1EBF6B20-B69E-4B55-B0DA-D5C638B4FAB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EC5B-89DA-4CE0-AB75-6525DBA6E7CD}" type="datetimeFigureOut">
              <a:rPr lang="es-GT" smtClean="0"/>
              <a:t>8/05/2020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4C6E-BA65-4AD3-B8A3-18E0B1D81A3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907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EC5B-89DA-4CE0-AB75-6525DBA6E7CD}" type="datetimeFigureOut">
              <a:rPr lang="es-GT" smtClean="0"/>
              <a:t>8/05/2020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4C6E-BA65-4AD3-B8A3-18E0B1D81A3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1819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EC5B-89DA-4CE0-AB75-6525DBA6E7CD}" type="datetimeFigureOut">
              <a:rPr lang="es-GT" smtClean="0"/>
              <a:t>8/05/2020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4C6E-BA65-4AD3-B8A3-18E0B1D81A3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58781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EC5B-89DA-4CE0-AB75-6525DBA6E7CD}" type="datetimeFigureOut">
              <a:rPr lang="es-GT" smtClean="0"/>
              <a:t>8/05/2020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4C6E-BA65-4AD3-B8A3-18E0B1D81A3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94563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EC5B-89DA-4CE0-AB75-6525DBA6E7CD}" type="datetimeFigureOut">
              <a:rPr lang="es-GT" smtClean="0"/>
              <a:t>8/05/2020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4C6E-BA65-4AD3-B8A3-18E0B1D81A3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94497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EC5B-89DA-4CE0-AB75-6525DBA6E7CD}" type="datetimeFigureOut">
              <a:rPr lang="es-GT" smtClean="0"/>
              <a:t>8/05/2020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4C6E-BA65-4AD3-B8A3-18E0B1D81A3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562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EC5B-89DA-4CE0-AB75-6525DBA6E7CD}" type="datetimeFigureOut">
              <a:rPr lang="es-GT" smtClean="0"/>
              <a:t>8/05/2020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4C6E-BA65-4AD3-B8A3-18E0B1D81A3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64010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EC5B-89DA-4CE0-AB75-6525DBA6E7CD}" type="datetimeFigureOut">
              <a:rPr lang="es-GT" smtClean="0"/>
              <a:t>8/05/2020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4C6E-BA65-4AD3-B8A3-18E0B1D81A3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50047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EC5B-89DA-4CE0-AB75-6525DBA6E7CD}" type="datetimeFigureOut">
              <a:rPr lang="es-GT" smtClean="0"/>
              <a:t>8/05/2020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4C6E-BA65-4AD3-B8A3-18E0B1D81A3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6014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EC5B-89DA-4CE0-AB75-6525DBA6E7CD}" type="datetimeFigureOut">
              <a:rPr lang="es-GT" smtClean="0"/>
              <a:t>8/05/2020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F3D4C6E-BA65-4AD3-B8A3-18E0B1D81A3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7929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EC5B-89DA-4CE0-AB75-6525DBA6E7CD}" type="datetimeFigureOut">
              <a:rPr lang="es-GT" smtClean="0"/>
              <a:t>8/05/2020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4C6E-BA65-4AD3-B8A3-18E0B1D81A3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7130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EC5B-89DA-4CE0-AB75-6525DBA6E7CD}" type="datetimeFigureOut">
              <a:rPr lang="es-GT" smtClean="0"/>
              <a:t>8/05/2020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4C6E-BA65-4AD3-B8A3-18E0B1D81A3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3108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EC5B-89DA-4CE0-AB75-6525DBA6E7CD}" type="datetimeFigureOut">
              <a:rPr lang="es-GT" smtClean="0"/>
              <a:t>8/05/2020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4C6E-BA65-4AD3-B8A3-18E0B1D81A3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9813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EC5B-89DA-4CE0-AB75-6525DBA6E7CD}" type="datetimeFigureOut">
              <a:rPr lang="es-GT" smtClean="0"/>
              <a:t>8/05/2020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4C6E-BA65-4AD3-B8A3-18E0B1D81A3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5958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EC5B-89DA-4CE0-AB75-6525DBA6E7CD}" type="datetimeFigureOut">
              <a:rPr lang="es-GT" smtClean="0"/>
              <a:t>8/05/2020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4C6E-BA65-4AD3-B8A3-18E0B1D81A3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8274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EC5B-89DA-4CE0-AB75-6525DBA6E7CD}" type="datetimeFigureOut">
              <a:rPr lang="es-GT" smtClean="0"/>
              <a:t>8/05/2020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4C6E-BA65-4AD3-B8A3-18E0B1D81A3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975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EC5B-89DA-4CE0-AB75-6525DBA6E7CD}" type="datetimeFigureOut">
              <a:rPr lang="es-GT" smtClean="0"/>
              <a:t>8/05/2020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4C6E-BA65-4AD3-B8A3-18E0B1D81A3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788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0CEC5B-89DA-4CE0-AB75-6525DBA6E7CD}" type="datetimeFigureOut">
              <a:rPr lang="es-GT" smtClean="0"/>
              <a:t>8/05/2020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D4C6E-BA65-4AD3-B8A3-18E0B1D81A3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9903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EBF6B20-B69E-4B55-B0DA-D5C638B4FAB4}"/>
              </a:ext>
            </a:extLst>
          </p:cNvPr>
          <p:cNvSpPr/>
          <p:nvPr/>
        </p:nvSpPr>
        <p:spPr>
          <a:xfrm>
            <a:off x="2636520" y="1981200"/>
            <a:ext cx="8808720" cy="2148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Archivos para la resolución de tareas</a:t>
            </a:r>
            <a:endParaRPr lang="es-GT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710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27</TotalTime>
  <Words>6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Jacobo</dc:creator>
  <cp:lastModifiedBy>Jorge Jacobo</cp:lastModifiedBy>
  <cp:revision>3</cp:revision>
  <dcterms:created xsi:type="dcterms:W3CDTF">2020-04-22T17:55:42Z</dcterms:created>
  <dcterms:modified xsi:type="dcterms:W3CDTF">2020-05-08T18:55:26Z</dcterms:modified>
</cp:coreProperties>
</file>