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62" r:id="rId2"/>
    <p:sldId id="256" r:id="rId3"/>
    <p:sldId id="263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AC7E8-FC93-4B95-8769-BF1616DFB2B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E1F3982D-FA2B-44E8-B778-3EE9EC61BEBB}">
      <dgm:prSet phldrT="[Texto]"/>
      <dgm:spPr/>
      <dgm:t>
        <a:bodyPr/>
        <a:lstStyle/>
        <a:p>
          <a:r>
            <a:rPr lang="es-GT" dirty="0"/>
            <a:t>¿Qué podemos hacer?</a:t>
          </a:r>
        </a:p>
      </dgm:t>
    </dgm:pt>
    <dgm:pt modelId="{65CED294-8AF7-42D3-9F7D-915EA26BD824}" type="parTrans" cxnId="{1E7E1BAD-088F-4BD7-8EA2-9DFBCCEDC49A}">
      <dgm:prSet/>
      <dgm:spPr/>
      <dgm:t>
        <a:bodyPr/>
        <a:lstStyle/>
        <a:p>
          <a:endParaRPr lang="es-GT"/>
        </a:p>
      </dgm:t>
    </dgm:pt>
    <dgm:pt modelId="{A0398FF5-2F5C-4F16-8883-D98D919BCDD4}" type="sibTrans" cxnId="{1E7E1BAD-088F-4BD7-8EA2-9DFBCCEDC49A}">
      <dgm:prSet/>
      <dgm:spPr/>
      <dgm:t>
        <a:bodyPr/>
        <a:lstStyle/>
        <a:p>
          <a:endParaRPr lang="es-GT"/>
        </a:p>
      </dgm:t>
    </dgm:pt>
    <dgm:pt modelId="{767FA709-E092-47D3-8F48-84E07E4682B6}">
      <dgm:prSet phldrT="[Texto]"/>
      <dgm:spPr/>
      <dgm:t>
        <a:bodyPr/>
        <a:lstStyle/>
        <a:p>
          <a:r>
            <a:rPr lang="es-GT" dirty="0"/>
            <a:t>Registros Académicos</a:t>
          </a:r>
        </a:p>
      </dgm:t>
    </dgm:pt>
    <dgm:pt modelId="{BF249CAA-B3AD-42F6-BDB4-5702E80524D6}" type="parTrans" cxnId="{7B9614CC-09FE-4876-9A79-BFE897DF440A}">
      <dgm:prSet/>
      <dgm:spPr/>
      <dgm:t>
        <a:bodyPr/>
        <a:lstStyle/>
        <a:p>
          <a:endParaRPr lang="es-GT"/>
        </a:p>
      </dgm:t>
    </dgm:pt>
    <dgm:pt modelId="{E6180108-11EE-4A93-B1D8-5DECB4C1F5EA}" type="sibTrans" cxnId="{7B9614CC-09FE-4876-9A79-BFE897DF440A}">
      <dgm:prSet/>
      <dgm:spPr/>
      <dgm:t>
        <a:bodyPr/>
        <a:lstStyle/>
        <a:p>
          <a:endParaRPr lang="es-GT"/>
        </a:p>
      </dgm:t>
    </dgm:pt>
    <dgm:pt modelId="{0E3E3E16-E606-4427-963C-2DE7A60D5131}">
      <dgm:prSet phldrT="[Texto]"/>
      <dgm:spPr/>
      <dgm:t>
        <a:bodyPr/>
        <a:lstStyle/>
        <a:p>
          <a:r>
            <a:rPr lang="es-GT" dirty="0"/>
            <a:t>Registro de Información Personal de alumnos</a:t>
          </a:r>
        </a:p>
      </dgm:t>
    </dgm:pt>
    <dgm:pt modelId="{BE56FA18-8C60-4DDE-ACC2-D9367B99BD1D}" type="parTrans" cxnId="{19E22D09-6E0A-437A-B706-67313BB9B07E}">
      <dgm:prSet/>
      <dgm:spPr/>
      <dgm:t>
        <a:bodyPr/>
        <a:lstStyle/>
        <a:p>
          <a:endParaRPr lang="es-GT"/>
        </a:p>
      </dgm:t>
    </dgm:pt>
    <dgm:pt modelId="{5F284F33-DB0B-4D09-8164-82412D96512B}" type="sibTrans" cxnId="{19E22D09-6E0A-437A-B706-67313BB9B07E}">
      <dgm:prSet/>
      <dgm:spPr/>
      <dgm:t>
        <a:bodyPr/>
        <a:lstStyle/>
        <a:p>
          <a:endParaRPr lang="es-GT"/>
        </a:p>
      </dgm:t>
    </dgm:pt>
    <dgm:pt modelId="{207FF7E2-BAD4-42B5-863F-1889A2AF24F3}">
      <dgm:prSet phldrT="[Texto]"/>
      <dgm:spPr/>
      <dgm:t>
        <a:bodyPr/>
        <a:lstStyle/>
        <a:p>
          <a:r>
            <a:rPr lang="es-GT" dirty="0"/>
            <a:t>Registro de Notas / tarjeta de calificaciones</a:t>
          </a:r>
        </a:p>
      </dgm:t>
    </dgm:pt>
    <dgm:pt modelId="{9BB3AA11-BD2C-4616-9BD2-E75CE28ADFCA}" type="parTrans" cxnId="{0C1E9AAC-BD18-4CCC-A622-52EC3304CF84}">
      <dgm:prSet/>
      <dgm:spPr/>
      <dgm:t>
        <a:bodyPr/>
        <a:lstStyle/>
        <a:p>
          <a:endParaRPr lang="es-GT"/>
        </a:p>
      </dgm:t>
    </dgm:pt>
    <dgm:pt modelId="{867BBB2E-B5B5-41BA-BDBA-C74F91E9E185}" type="sibTrans" cxnId="{0C1E9AAC-BD18-4CCC-A622-52EC3304CF84}">
      <dgm:prSet/>
      <dgm:spPr/>
      <dgm:t>
        <a:bodyPr/>
        <a:lstStyle/>
        <a:p>
          <a:endParaRPr lang="es-GT"/>
        </a:p>
      </dgm:t>
    </dgm:pt>
    <dgm:pt modelId="{965D27AF-AD5C-475E-B61E-96337FEF729A}">
      <dgm:prSet phldrT="[Texto]"/>
      <dgm:spPr/>
      <dgm:t>
        <a:bodyPr/>
        <a:lstStyle/>
        <a:p>
          <a:r>
            <a:rPr lang="es-GT" dirty="0"/>
            <a:t>Calendarización de Actividades</a:t>
          </a:r>
        </a:p>
      </dgm:t>
    </dgm:pt>
    <dgm:pt modelId="{BFA7C823-3F02-4F36-AC8B-3705EDBB31D5}" type="parTrans" cxnId="{C94A907F-2B08-424A-A9B2-9B56A4A78E5D}">
      <dgm:prSet/>
      <dgm:spPr/>
      <dgm:t>
        <a:bodyPr/>
        <a:lstStyle/>
        <a:p>
          <a:endParaRPr lang="es-GT"/>
        </a:p>
      </dgm:t>
    </dgm:pt>
    <dgm:pt modelId="{A8ABC32B-9906-4638-9081-5C95B987CA20}" type="sibTrans" cxnId="{C94A907F-2B08-424A-A9B2-9B56A4A78E5D}">
      <dgm:prSet/>
      <dgm:spPr/>
      <dgm:t>
        <a:bodyPr/>
        <a:lstStyle/>
        <a:p>
          <a:endParaRPr lang="es-GT"/>
        </a:p>
      </dgm:t>
    </dgm:pt>
    <dgm:pt modelId="{22EDD4C2-69DC-4E15-85F5-BB18EF0D2ED7}">
      <dgm:prSet phldrT="[Texto]"/>
      <dgm:spPr/>
      <dgm:t>
        <a:bodyPr/>
        <a:lstStyle/>
        <a:p>
          <a:r>
            <a:rPr lang="es-GT" dirty="0"/>
            <a:t>Agenda Virtual, Reportes y Circulares</a:t>
          </a:r>
        </a:p>
      </dgm:t>
    </dgm:pt>
    <dgm:pt modelId="{59EA60DE-7172-4792-ABD8-3D2A659D6FD2}" type="parTrans" cxnId="{D4D3FA91-61BC-408C-AE01-8511117B81BD}">
      <dgm:prSet/>
      <dgm:spPr/>
      <dgm:t>
        <a:bodyPr/>
        <a:lstStyle/>
        <a:p>
          <a:endParaRPr lang="es-GT"/>
        </a:p>
      </dgm:t>
    </dgm:pt>
    <dgm:pt modelId="{E87FB966-E942-4B41-8910-832F111CF32A}" type="sibTrans" cxnId="{D4D3FA91-61BC-408C-AE01-8511117B81BD}">
      <dgm:prSet/>
      <dgm:spPr/>
      <dgm:t>
        <a:bodyPr/>
        <a:lstStyle/>
        <a:p>
          <a:endParaRPr lang="es-GT"/>
        </a:p>
      </dgm:t>
    </dgm:pt>
    <dgm:pt modelId="{8D437ED1-6934-436B-A4DD-FE05A1655F65}">
      <dgm:prSet phldrT="[Texto]"/>
      <dgm:spPr/>
      <dgm:t>
        <a:bodyPr/>
        <a:lstStyle/>
        <a:p>
          <a:r>
            <a:rPr lang="es-GT" dirty="0"/>
            <a:t>Control de Solventes y Morosos</a:t>
          </a:r>
        </a:p>
      </dgm:t>
    </dgm:pt>
    <dgm:pt modelId="{AB338AEF-344A-4594-ABA2-1DCA349CBD27}" type="parTrans" cxnId="{85C4C473-FCA9-44D4-93CC-53B7287D6F13}">
      <dgm:prSet/>
      <dgm:spPr/>
      <dgm:t>
        <a:bodyPr/>
        <a:lstStyle/>
        <a:p>
          <a:endParaRPr lang="es-GT"/>
        </a:p>
      </dgm:t>
    </dgm:pt>
    <dgm:pt modelId="{F19B3169-D053-4252-9564-B1BFC330B0D9}" type="sibTrans" cxnId="{85C4C473-FCA9-44D4-93CC-53B7287D6F13}">
      <dgm:prSet/>
      <dgm:spPr/>
      <dgm:t>
        <a:bodyPr/>
        <a:lstStyle/>
        <a:p>
          <a:endParaRPr lang="es-GT"/>
        </a:p>
      </dgm:t>
    </dgm:pt>
    <dgm:pt modelId="{DE06F5FA-D79F-4F5E-95BA-31262E760A3F}" type="pres">
      <dgm:prSet presAssocID="{EC6AC7E8-FC93-4B95-8769-BF1616DFB2B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A36E17-0F6B-4789-91AC-80CC98990D02}" type="pres">
      <dgm:prSet presAssocID="{E1F3982D-FA2B-44E8-B778-3EE9EC61BEBB}" presName="centerShape" presStyleLbl="node0" presStyleIdx="0" presStyleCnt="1"/>
      <dgm:spPr/>
    </dgm:pt>
    <dgm:pt modelId="{CE26BC64-E35D-4C2F-B684-BAFF0D2608FB}" type="pres">
      <dgm:prSet presAssocID="{767FA709-E092-47D3-8F48-84E07E4682B6}" presName="node" presStyleLbl="node1" presStyleIdx="0" presStyleCnt="6">
        <dgm:presLayoutVars>
          <dgm:bulletEnabled val="1"/>
        </dgm:presLayoutVars>
      </dgm:prSet>
      <dgm:spPr/>
    </dgm:pt>
    <dgm:pt modelId="{974110CD-A3AD-4EF8-82AD-E9D4B11E9304}" type="pres">
      <dgm:prSet presAssocID="{767FA709-E092-47D3-8F48-84E07E4682B6}" presName="dummy" presStyleCnt="0"/>
      <dgm:spPr/>
    </dgm:pt>
    <dgm:pt modelId="{C28E1021-DC31-4808-8CC0-F1152CE7F227}" type="pres">
      <dgm:prSet presAssocID="{E6180108-11EE-4A93-B1D8-5DECB4C1F5EA}" presName="sibTrans" presStyleLbl="sibTrans2D1" presStyleIdx="0" presStyleCnt="6"/>
      <dgm:spPr/>
    </dgm:pt>
    <dgm:pt modelId="{D861EF3B-20B5-40BA-BF03-64431961FF8B}" type="pres">
      <dgm:prSet presAssocID="{0E3E3E16-E606-4427-963C-2DE7A60D5131}" presName="node" presStyleLbl="node1" presStyleIdx="1" presStyleCnt="6">
        <dgm:presLayoutVars>
          <dgm:bulletEnabled val="1"/>
        </dgm:presLayoutVars>
      </dgm:prSet>
      <dgm:spPr/>
    </dgm:pt>
    <dgm:pt modelId="{63C60B2F-761A-4376-A6D3-093978496CC5}" type="pres">
      <dgm:prSet presAssocID="{0E3E3E16-E606-4427-963C-2DE7A60D5131}" presName="dummy" presStyleCnt="0"/>
      <dgm:spPr/>
    </dgm:pt>
    <dgm:pt modelId="{98D05205-4904-4DD2-8EFE-DFC4F35788B7}" type="pres">
      <dgm:prSet presAssocID="{5F284F33-DB0B-4D09-8164-82412D96512B}" presName="sibTrans" presStyleLbl="sibTrans2D1" presStyleIdx="1" presStyleCnt="6"/>
      <dgm:spPr/>
    </dgm:pt>
    <dgm:pt modelId="{146FC16F-0913-43AB-B78F-25D2EDF39BEA}" type="pres">
      <dgm:prSet presAssocID="{207FF7E2-BAD4-42B5-863F-1889A2AF24F3}" presName="node" presStyleLbl="node1" presStyleIdx="2" presStyleCnt="6">
        <dgm:presLayoutVars>
          <dgm:bulletEnabled val="1"/>
        </dgm:presLayoutVars>
      </dgm:prSet>
      <dgm:spPr/>
    </dgm:pt>
    <dgm:pt modelId="{BFD82674-AF06-4206-9445-712CFC54FE6B}" type="pres">
      <dgm:prSet presAssocID="{207FF7E2-BAD4-42B5-863F-1889A2AF24F3}" presName="dummy" presStyleCnt="0"/>
      <dgm:spPr/>
    </dgm:pt>
    <dgm:pt modelId="{DD23A730-C33E-4F08-90B3-EABD2C7E05C0}" type="pres">
      <dgm:prSet presAssocID="{867BBB2E-B5B5-41BA-BDBA-C74F91E9E185}" presName="sibTrans" presStyleLbl="sibTrans2D1" presStyleIdx="2" presStyleCnt="6"/>
      <dgm:spPr/>
    </dgm:pt>
    <dgm:pt modelId="{E2D01B48-731A-47C4-A3D0-6F5A91892572}" type="pres">
      <dgm:prSet presAssocID="{965D27AF-AD5C-475E-B61E-96337FEF729A}" presName="node" presStyleLbl="node1" presStyleIdx="3" presStyleCnt="6">
        <dgm:presLayoutVars>
          <dgm:bulletEnabled val="1"/>
        </dgm:presLayoutVars>
      </dgm:prSet>
      <dgm:spPr/>
    </dgm:pt>
    <dgm:pt modelId="{21313694-F736-40B9-BFBD-60F1A408C1D0}" type="pres">
      <dgm:prSet presAssocID="{965D27AF-AD5C-475E-B61E-96337FEF729A}" presName="dummy" presStyleCnt="0"/>
      <dgm:spPr/>
    </dgm:pt>
    <dgm:pt modelId="{DB6EC0AC-6113-42DF-A1E4-CA63576B36C4}" type="pres">
      <dgm:prSet presAssocID="{A8ABC32B-9906-4638-9081-5C95B987CA20}" presName="sibTrans" presStyleLbl="sibTrans2D1" presStyleIdx="3" presStyleCnt="6"/>
      <dgm:spPr/>
    </dgm:pt>
    <dgm:pt modelId="{62959899-88FE-4A2F-B634-5C5B929189FE}" type="pres">
      <dgm:prSet presAssocID="{22EDD4C2-69DC-4E15-85F5-BB18EF0D2ED7}" presName="node" presStyleLbl="node1" presStyleIdx="4" presStyleCnt="6">
        <dgm:presLayoutVars>
          <dgm:bulletEnabled val="1"/>
        </dgm:presLayoutVars>
      </dgm:prSet>
      <dgm:spPr/>
    </dgm:pt>
    <dgm:pt modelId="{8635DCD8-0D64-4D2D-AB94-702385FED4AA}" type="pres">
      <dgm:prSet presAssocID="{22EDD4C2-69DC-4E15-85F5-BB18EF0D2ED7}" presName="dummy" presStyleCnt="0"/>
      <dgm:spPr/>
    </dgm:pt>
    <dgm:pt modelId="{7B495977-50DB-436D-962B-D0C441555795}" type="pres">
      <dgm:prSet presAssocID="{E87FB966-E942-4B41-8910-832F111CF32A}" presName="sibTrans" presStyleLbl="sibTrans2D1" presStyleIdx="4" presStyleCnt="6"/>
      <dgm:spPr/>
    </dgm:pt>
    <dgm:pt modelId="{89CD9279-29F6-4B7F-B328-DDC520735AF6}" type="pres">
      <dgm:prSet presAssocID="{8D437ED1-6934-436B-A4DD-FE05A1655F65}" presName="node" presStyleLbl="node1" presStyleIdx="5" presStyleCnt="6">
        <dgm:presLayoutVars>
          <dgm:bulletEnabled val="1"/>
        </dgm:presLayoutVars>
      </dgm:prSet>
      <dgm:spPr/>
    </dgm:pt>
    <dgm:pt modelId="{A6DEA547-063C-41CC-B4B9-BC72EA476592}" type="pres">
      <dgm:prSet presAssocID="{8D437ED1-6934-436B-A4DD-FE05A1655F65}" presName="dummy" presStyleCnt="0"/>
      <dgm:spPr/>
    </dgm:pt>
    <dgm:pt modelId="{69A9BAAC-ACF8-46A9-BB0F-8B79E99D3836}" type="pres">
      <dgm:prSet presAssocID="{F19B3169-D053-4252-9564-B1BFC330B0D9}" presName="sibTrans" presStyleLbl="sibTrans2D1" presStyleIdx="5" presStyleCnt="6"/>
      <dgm:spPr/>
    </dgm:pt>
  </dgm:ptLst>
  <dgm:cxnLst>
    <dgm:cxn modelId="{19E22D09-6E0A-437A-B706-67313BB9B07E}" srcId="{E1F3982D-FA2B-44E8-B778-3EE9EC61BEBB}" destId="{0E3E3E16-E606-4427-963C-2DE7A60D5131}" srcOrd="1" destOrd="0" parTransId="{BE56FA18-8C60-4DDE-ACC2-D9367B99BD1D}" sibTransId="{5F284F33-DB0B-4D09-8164-82412D96512B}"/>
    <dgm:cxn modelId="{47C8BF17-2B2C-49B4-8AAC-AF77152575CE}" type="presOf" srcId="{767FA709-E092-47D3-8F48-84E07E4682B6}" destId="{CE26BC64-E35D-4C2F-B684-BAFF0D2608FB}" srcOrd="0" destOrd="0" presId="urn:microsoft.com/office/officeart/2005/8/layout/radial6"/>
    <dgm:cxn modelId="{1DE3ED1D-C2E3-4B32-81AF-6EC021872E81}" type="presOf" srcId="{5F284F33-DB0B-4D09-8164-82412D96512B}" destId="{98D05205-4904-4DD2-8EFE-DFC4F35788B7}" srcOrd="0" destOrd="0" presId="urn:microsoft.com/office/officeart/2005/8/layout/radial6"/>
    <dgm:cxn modelId="{6C8CDA2F-E041-4D34-B248-80BD976EDADE}" type="presOf" srcId="{A8ABC32B-9906-4638-9081-5C95B987CA20}" destId="{DB6EC0AC-6113-42DF-A1E4-CA63576B36C4}" srcOrd="0" destOrd="0" presId="urn:microsoft.com/office/officeart/2005/8/layout/radial6"/>
    <dgm:cxn modelId="{64241B5E-3C95-43AF-BE5A-998ED04AC3A9}" type="presOf" srcId="{0E3E3E16-E606-4427-963C-2DE7A60D5131}" destId="{D861EF3B-20B5-40BA-BF03-64431961FF8B}" srcOrd="0" destOrd="0" presId="urn:microsoft.com/office/officeart/2005/8/layout/radial6"/>
    <dgm:cxn modelId="{CB0FB253-6F94-4E11-BCD3-03F70D167974}" type="presOf" srcId="{F19B3169-D053-4252-9564-B1BFC330B0D9}" destId="{69A9BAAC-ACF8-46A9-BB0F-8B79E99D3836}" srcOrd="0" destOrd="0" presId="urn:microsoft.com/office/officeart/2005/8/layout/radial6"/>
    <dgm:cxn modelId="{85C4C473-FCA9-44D4-93CC-53B7287D6F13}" srcId="{E1F3982D-FA2B-44E8-B778-3EE9EC61BEBB}" destId="{8D437ED1-6934-436B-A4DD-FE05A1655F65}" srcOrd="5" destOrd="0" parTransId="{AB338AEF-344A-4594-ABA2-1DCA349CBD27}" sibTransId="{F19B3169-D053-4252-9564-B1BFC330B0D9}"/>
    <dgm:cxn modelId="{BEB15776-5B8A-41ED-BC3A-D8C86F680498}" type="presOf" srcId="{E87FB966-E942-4B41-8910-832F111CF32A}" destId="{7B495977-50DB-436D-962B-D0C441555795}" srcOrd="0" destOrd="0" presId="urn:microsoft.com/office/officeart/2005/8/layout/radial6"/>
    <dgm:cxn modelId="{74E94557-E42A-4362-A511-67AD95F7D0A0}" type="presOf" srcId="{E1F3982D-FA2B-44E8-B778-3EE9EC61BEBB}" destId="{97A36E17-0F6B-4789-91AC-80CC98990D02}" srcOrd="0" destOrd="0" presId="urn:microsoft.com/office/officeart/2005/8/layout/radial6"/>
    <dgm:cxn modelId="{C94A907F-2B08-424A-A9B2-9B56A4A78E5D}" srcId="{E1F3982D-FA2B-44E8-B778-3EE9EC61BEBB}" destId="{965D27AF-AD5C-475E-B61E-96337FEF729A}" srcOrd="3" destOrd="0" parTransId="{BFA7C823-3F02-4F36-AC8B-3705EDBB31D5}" sibTransId="{A8ABC32B-9906-4638-9081-5C95B987CA20}"/>
    <dgm:cxn modelId="{5CD16D91-235E-4825-AC51-7C23308A27DF}" type="presOf" srcId="{207FF7E2-BAD4-42B5-863F-1889A2AF24F3}" destId="{146FC16F-0913-43AB-B78F-25D2EDF39BEA}" srcOrd="0" destOrd="0" presId="urn:microsoft.com/office/officeart/2005/8/layout/radial6"/>
    <dgm:cxn modelId="{D4D3FA91-61BC-408C-AE01-8511117B81BD}" srcId="{E1F3982D-FA2B-44E8-B778-3EE9EC61BEBB}" destId="{22EDD4C2-69DC-4E15-85F5-BB18EF0D2ED7}" srcOrd="4" destOrd="0" parTransId="{59EA60DE-7172-4792-ABD8-3D2A659D6FD2}" sibTransId="{E87FB966-E942-4B41-8910-832F111CF32A}"/>
    <dgm:cxn modelId="{59355E92-06D2-42A1-8892-ADD77DF29AE7}" type="presOf" srcId="{8D437ED1-6934-436B-A4DD-FE05A1655F65}" destId="{89CD9279-29F6-4B7F-B328-DDC520735AF6}" srcOrd="0" destOrd="0" presId="urn:microsoft.com/office/officeart/2005/8/layout/radial6"/>
    <dgm:cxn modelId="{35E823AB-61D9-447E-A789-432F02A7339E}" type="presOf" srcId="{E6180108-11EE-4A93-B1D8-5DECB4C1F5EA}" destId="{C28E1021-DC31-4808-8CC0-F1152CE7F227}" srcOrd="0" destOrd="0" presId="urn:microsoft.com/office/officeart/2005/8/layout/radial6"/>
    <dgm:cxn modelId="{0C1E9AAC-BD18-4CCC-A622-52EC3304CF84}" srcId="{E1F3982D-FA2B-44E8-B778-3EE9EC61BEBB}" destId="{207FF7E2-BAD4-42B5-863F-1889A2AF24F3}" srcOrd="2" destOrd="0" parTransId="{9BB3AA11-BD2C-4616-9BD2-E75CE28ADFCA}" sibTransId="{867BBB2E-B5B5-41BA-BDBA-C74F91E9E185}"/>
    <dgm:cxn modelId="{39ADD6AC-CD49-4195-BF48-FAA03F203979}" type="presOf" srcId="{EC6AC7E8-FC93-4B95-8769-BF1616DFB2B6}" destId="{DE06F5FA-D79F-4F5E-95BA-31262E760A3F}" srcOrd="0" destOrd="0" presId="urn:microsoft.com/office/officeart/2005/8/layout/radial6"/>
    <dgm:cxn modelId="{1E7E1BAD-088F-4BD7-8EA2-9DFBCCEDC49A}" srcId="{EC6AC7E8-FC93-4B95-8769-BF1616DFB2B6}" destId="{E1F3982D-FA2B-44E8-B778-3EE9EC61BEBB}" srcOrd="0" destOrd="0" parTransId="{65CED294-8AF7-42D3-9F7D-915EA26BD824}" sibTransId="{A0398FF5-2F5C-4F16-8883-D98D919BCDD4}"/>
    <dgm:cxn modelId="{1F6B85AD-50B1-401F-B463-D23B66D0230B}" type="presOf" srcId="{867BBB2E-B5B5-41BA-BDBA-C74F91E9E185}" destId="{DD23A730-C33E-4F08-90B3-EABD2C7E05C0}" srcOrd="0" destOrd="0" presId="urn:microsoft.com/office/officeart/2005/8/layout/radial6"/>
    <dgm:cxn modelId="{7B9614CC-09FE-4876-9A79-BFE897DF440A}" srcId="{E1F3982D-FA2B-44E8-B778-3EE9EC61BEBB}" destId="{767FA709-E092-47D3-8F48-84E07E4682B6}" srcOrd="0" destOrd="0" parTransId="{BF249CAA-B3AD-42F6-BDB4-5702E80524D6}" sibTransId="{E6180108-11EE-4A93-B1D8-5DECB4C1F5EA}"/>
    <dgm:cxn modelId="{52D4CED8-71D3-4BCC-8178-AFE62A7DFA8B}" type="presOf" srcId="{22EDD4C2-69DC-4E15-85F5-BB18EF0D2ED7}" destId="{62959899-88FE-4A2F-B634-5C5B929189FE}" srcOrd="0" destOrd="0" presId="urn:microsoft.com/office/officeart/2005/8/layout/radial6"/>
    <dgm:cxn modelId="{6CA541EB-91C3-43F4-B91D-EBCA1A2D3872}" type="presOf" srcId="{965D27AF-AD5C-475E-B61E-96337FEF729A}" destId="{E2D01B48-731A-47C4-A3D0-6F5A91892572}" srcOrd="0" destOrd="0" presId="urn:microsoft.com/office/officeart/2005/8/layout/radial6"/>
    <dgm:cxn modelId="{AFEB54EE-5FAF-40C2-9BB1-0DE08DDF5826}" type="presParOf" srcId="{DE06F5FA-D79F-4F5E-95BA-31262E760A3F}" destId="{97A36E17-0F6B-4789-91AC-80CC98990D02}" srcOrd="0" destOrd="0" presId="urn:microsoft.com/office/officeart/2005/8/layout/radial6"/>
    <dgm:cxn modelId="{4E5CFEC2-6DB4-4B1F-8D34-5E7A469A3322}" type="presParOf" srcId="{DE06F5FA-D79F-4F5E-95BA-31262E760A3F}" destId="{CE26BC64-E35D-4C2F-B684-BAFF0D2608FB}" srcOrd="1" destOrd="0" presId="urn:microsoft.com/office/officeart/2005/8/layout/radial6"/>
    <dgm:cxn modelId="{6BBA3999-AB99-4498-8F93-029621FD381C}" type="presParOf" srcId="{DE06F5FA-D79F-4F5E-95BA-31262E760A3F}" destId="{974110CD-A3AD-4EF8-82AD-E9D4B11E9304}" srcOrd="2" destOrd="0" presId="urn:microsoft.com/office/officeart/2005/8/layout/radial6"/>
    <dgm:cxn modelId="{3FE54C92-C855-450D-8564-73B6C45ED46C}" type="presParOf" srcId="{DE06F5FA-D79F-4F5E-95BA-31262E760A3F}" destId="{C28E1021-DC31-4808-8CC0-F1152CE7F227}" srcOrd="3" destOrd="0" presId="urn:microsoft.com/office/officeart/2005/8/layout/radial6"/>
    <dgm:cxn modelId="{06F3F86B-5172-46AD-8FAD-D45B6BE53396}" type="presParOf" srcId="{DE06F5FA-D79F-4F5E-95BA-31262E760A3F}" destId="{D861EF3B-20B5-40BA-BF03-64431961FF8B}" srcOrd="4" destOrd="0" presId="urn:microsoft.com/office/officeart/2005/8/layout/radial6"/>
    <dgm:cxn modelId="{30CAFE3A-3755-4109-AF1A-190110ACAFD4}" type="presParOf" srcId="{DE06F5FA-D79F-4F5E-95BA-31262E760A3F}" destId="{63C60B2F-761A-4376-A6D3-093978496CC5}" srcOrd="5" destOrd="0" presId="urn:microsoft.com/office/officeart/2005/8/layout/radial6"/>
    <dgm:cxn modelId="{AF605E49-F896-4C08-BBB1-6CC8E8CA93DA}" type="presParOf" srcId="{DE06F5FA-D79F-4F5E-95BA-31262E760A3F}" destId="{98D05205-4904-4DD2-8EFE-DFC4F35788B7}" srcOrd="6" destOrd="0" presId="urn:microsoft.com/office/officeart/2005/8/layout/radial6"/>
    <dgm:cxn modelId="{2BBA1335-703C-4E00-880E-CAA249570B41}" type="presParOf" srcId="{DE06F5FA-D79F-4F5E-95BA-31262E760A3F}" destId="{146FC16F-0913-43AB-B78F-25D2EDF39BEA}" srcOrd="7" destOrd="0" presId="urn:microsoft.com/office/officeart/2005/8/layout/radial6"/>
    <dgm:cxn modelId="{6162D3F0-E7CB-46E2-9AE7-59036592DE17}" type="presParOf" srcId="{DE06F5FA-D79F-4F5E-95BA-31262E760A3F}" destId="{BFD82674-AF06-4206-9445-712CFC54FE6B}" srcOrd="8" destOrd="0" presId="urn:microsoft.com/office/officeart/2005/8/layout/radial6"/>
    <dgm:cxn modelId="{68F9DB42-FC7C-4BED-A200-698E472409DC}" type="presParOf" srcId="{DE06F5FA-D79F-4F5E-95BA-31262E760A3F}" destId="{DD23A730-C33E-4F08-90B3-EABD2C7E05C0}" srcOrd="9" destOrd="0" presId="urn:microsoft.com/office/officeart/2005/8/layout/radial6"/>
    <dgm:cxn modelId="{666DC6A3-7B3D-4581-8103-865D07F9065B}" type="presParOf" srcId="{DE06F5FA-D79F-4F5E-95BA-31262E760A3F}" destId="{E2D01B48-731A-47C4-A3D0-6F5A91892572}" srcOrd="10" destOrd="0" presId="urn:microsoft.com/office/officeart/2005/8/layout/radial6"/>
    <dgm:cxn modelId="{1DF8311C-E8A6-488B-B4A4-780D44F24914}" type="presParOf" srcId="{DE06F5FA-D79F-4F5E-95BA-31262E760A3F}" destId="{21313694-F736-40B9-BFBD-60F1A408C1D0}" srcOrd="11" destOrd="0" presId="urn:microsoft.com/office/officeart/2005/8/layout/radial6"/>
    <dgm:cxn modelId="{995B4398-C00B-4252-82CC-7FDB3BF9B96B}" type="presParOf" srcId="{DE06F5FA-D79F-4F5E-95BA-31262E760A3F}" destId="{DB6EC0AC-6113-42DF-A1E4-CA63576B36C4}" srcOrd="12" destOrd="0" presId="urn:microsoft.com/office/officeart/2005/8/layout/radial6"/>
    <dgm:cxn modelId="{33120AC1-0E66-45A1-80E4-46CF87389261}" type="presParOf" srcId="{DE06F5FA-D79F-4F5E-95BA-31262E760A3F}" destId="{62959899-88FE-4A2F-B634-5C5B929189FE}" srcOrd="13" destOrd="0" presId="urn:microsoft.com/office/officeart/2005/8/layout/radial6"/>
    <dgm:cxn modelId="{41850F31-8E81-4B3E-8329-5A4E9CD679F0}" type="presParOf" srcId="{DE06F5FA-D79F-4F5E-95BA-31262E760A3F}" destId="{8635DCD8-0D64-4D2D-AB94-702385FED4AA}" srcOrd="14" destOrd="0" presId="urn:microsoft.com/office/officeart/2005/8/layout/radial6"/>
    <dgm:cxn modelId="{DA3F4E15-0402-455E-97A3-5541C0F9558E}" type="presParOf" srcId="{DE06F5FA-D79F-4F5E-95BA-31262E760A3F}" destId="{7B495977-50DB-436D-962B-D0C441555795}" srcOrd="15" destOrd="0" presId="urn:microsoft.com/office/officeart/2005/8/layout/radial6"/>
    <dgm:cxn modelId="{5F502FD0-E36F-45BF-B58D-E2AE97006309}" type="presParOf" srcId="{DE06F5FA-D79F-4F5E-95BA-31262E760A3F}" destId="{89CD9279-29F6-4B7F-B328-DDC520735AF6}" srcOrd="16" destOrd="0" presId="urn:microsoft.com/office/officeart/2005/8/layout/radial6"/>
    <dgm:cxn modelId="{8FC1C1FE-746B-4090-AB79-643DBE18E45F}" type="presParOf" srcId="{DE06F5FA-D79F-4F5E-95BA-31262E760A3F}" destId="{A6DEA547-063C-41CC-B4B9-BC72EA476592}" srcOrd="17" destOrd="0" presId="urn:microsoft.com/office/officeart/2005/8/layout/radial6"/>
    <dgm:cxn modelId="{24994143-519D-4AF1-9039-EAD73EADF85C}" type="presParOf" srcId="{DE06F5FA-D79F-4F5E-95BA-31262E760A3F}" destId="{69A9BAAC-ACF8-46A9-BB0F-8B79E99D3836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BAAC-ACF8-46A9-BB0F-8B79E99D3836}">
      <dsp:nvSpPr>
        <dsp:cNvPr id="0" name=""/>
        <dsp:cNvSpPr/>
      </dsp:nvSpPr>
      <dsp:spPr>
        <a:xfrm>
          <a:off x="2024231" y="749613"/>
          <a:ext cx="5123245" cy="5123245"/>
        </a:xfrm>
        <a:prstGeom prst="blockArc">
          <a:avLst>
            <a:gd name="adj1" fmla="val 12600000"/>
            <a:gd name="adj2" fmla="val 162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95977-50DB-436D-962B-D0C441555795}">
      <dsp:nvSpPr>
        <dsp:cNvPr id="0" name=""/>
        <dsp:cNvSpPr/>
      </dsp:nvSpPr>
      <dsp:spPr>
        <a:xfrm>
          <a:off x="2024231" y="749613"/>
          <a:ext cx="5123245" cy="5123245"/>
        </a:xfrm>
        <a:prstGeom prst="blockArc">
          <a:avLst>
            <a:gd name="adj1" fmla="val 9000000"/>
            <a:gd name="adj2" fmla="val 126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EC0AC-6113-42DF-A1E4-CA63576B36C4}">
      <dsp:nvSpPr>
        <dsp:cNvPr id="0" name=""/>
        <dsp:cNvSpPr/>
      </dsp:nvSpPr>
      <dsp:spPr>
        <a:xfrm>
          <a:off x="2024231" y="749613"/>
          <a:ext cx="5123245" cy="5123245"/>
        </a:xfrm>
        <a:prstGeom prst="blockArc">
          <a:avLst>
            <a:gd name="adj1" fmla="val 5400000"/>
            <a:gd name="adj2" fmla="val 90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3A730-C33E-4F08-90B3-EABD2C7E05C0}">
      <dsp:nvSpPr>
        <dsp:cNvPr id="0" name=""/>
        <dsp:cNvSpPr/>
      </dsp:nvSpPr>
      <dsp:spPr>
        <a:xfrm>
          <a:off x="2024231" y="749613"/>
          <a:ext cx="5123245" cy="5123245"/>
        </a:xfrm>
        <a:prstGeom prst="blockArc">
          <a:avLst>
            <a:gd name="adj1" fmla="val 1800000"/>
            <a:gd name="adj2" fmla="val 54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05205-4904-4DD2-8EFE-DFC4F35788B7}">
      <dsp:nvSpPr>
        <dsp:cNvPr id="0" name=""/>
        <dsp:cNvSpPr/>
      </dsp:nvSpPr>
      <dsp:spPr>
        <a:xfrm>
          <a:off x="2024231" y="749613"/>
          <a:ext cx="5123245" cy="5123245"/>
        </a:xfrm>
        <a:prstGeom prst="blockArc">
          <a:avLst>
            <a:gd name="adj1" fmla="val 19800000"/>
            <a:gd name="adj2" fmla="val 18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E1021-DC31-4808-8CC0-F1152CE7F227}">
      <dsp:nvSpPr>
        <dsp:cNvPr id="0" name=""/>
        <dsp:cNvSpPr/>
      </dsp:nvSpPr>
      <dsp:spPr>
        <a:xfrm>
          <a:off x="2024231" y="749613"/>
          <a:ext cx="5123245" cy="5123245"/>
        </a:xfrm>
        <a:prstGeom prst="blockArc">
          <a:avLst>
            <a:gd name="adj1" fmla="val 16200000"/>
            <a:gd name="adj2" fmla="val 198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36E17-0F6B-4789-91AC-80CC98990D02}">
      <dsp:nvSpPr>
        <dsp:cNvPr id="0" name=""/>
        <dsp:cNvSpPr/>
      </dsp:nvSpPr>
      <dsp:spPr>
        <a:xfrm>
          <a:off x="3434912" y="2160294"/>
          <a:ext cx="2301883" cy="23018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 dirty="0"/>
            <a:t>¿Qué podemos hacer?</a:t>
          </a:r>
        </a:p>
      </dsp:txBody>
      <dsp:txXfrm>
        <a:off x="3772015" y="2497397"/>
        <a:ext cx="1627677" cy="1627677"/>
      </dsp:txXfrm>
    </dsp:sp>
    <dsp:sp modelId="{CE26BC64-E35D-4C2F-B684-BAFF0D2608FB}">
      <dsp:nvSpPr>
        <dsp:cNvPr id="0" name=""/>
        <dsp:cNvSpPr/>
      </dsp:nvSpPr>
      <dsp:spPr>
        <a:xfrm>
          <a:off x="3780194" y="1961"/>
          <a:ext cx="1611318" cy="161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dirty="0"/>
            <a:t>Registros Académicos</a:t>
          </a:r>
        </a:p>
      </dsp:txBody>
      <dsp:txXfrm>
        <a:off x="4016166" y="237933"/>
        <a:ext cx="1139374" cy="1139374"/>
      </dsp:txXfrm>
    </dsp:sp>
    <dsp:sp modelId="{D861EF3B-20B5-40BA-BF03-64431961FF8B}">
      <dsp:nvSpPr>
        <dsp:cNvPr id="0" name=""/>
        <dsp:cNvSpPr/>
      </dsp:nvSpPr>
      <dsp:spPr>
        <a:xfrm>
          <a:off x="5948389" y="1253769"/>
          <a:ext cx="1611318" cy="161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dirty="0"/>
            <a:t>Registro de Información Personal de alumnos</a:t>
          </a:r>
        </a:p>
      </dsp:txBody>
      <dsp:txXfrm>
        <a:off x="6184361" y="1489741"/>
        <a:ext cx="1139374" cy="1139374"/>
      </dsp:txXfrm>
    </dsp:sp>
    <dsp:sp modelId="{146FC16F-0913-43AB-B78F-25D2EDF39BEA}">
      <dsp:nvSpPr>
        <dsp:cNvPr id="0" name=""/>
        <dsp:cNvSpPr/>
      </dsp:nvSpPr>
      <dsp:spPr>
        <a:xfrm>
          <a:off x="5948389" y="3757384"/>
          <a:ext cx="1611318" cy="161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dirty="0"/>
            <a:t>Registro de Notas / tarjeta de calificaciones</a:t>
          </a:r>
        </a:p>
      </dsp:txBody>
      <dsp:txXfrm>
        <a:off x="6184361" y="3993356"/>
        <a:ext cx="1139374" cy="1139374"/>
      </dsp:txXfrm>
    </dsp:sp>
    <dsp:sp modelId="{E2D01B48-731A-47C4-A3D0-6F5A91892572}">
      <dsp:nvSpPr>
        <dsp:cNvPr id="0" name=""/>
        <dsp:cNvSpPr/>
      </dsp:nvSpPr>
      <dsp:spPr>
        <a:xfrm>
          <a:off x="3780194" y="5009192"/>
          <a:ext cx="1611318" cy="161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dirty="0"/>
            <a:t>Calendarización de Actividades</a:t>
          </a:r>
        </a:p>
      </dsp:txBody>
      <dsp:txXfrm>
        <a:off x="4016166" y="5245164"/>
        <a:ext cx="1139374" cy="1139374"/>
      </dsp:txXfrm>
    </dsp:sp>
    <dsp:sp modelId="{62959899-88FE-4A2F-B634-5C5B929189FE}">
      <dsp:nvSpPr>
        <dsp:cNvPr id="0" name=""/>
        <dsp:cNvSpPr/>
      </dsp:nvSpPr>
      <dsp:spPr>
        <a:xfrm>
          <a:off x="1612000" y="3757384"/>
          <a:ext cx="1611318" cy="161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dirty="0"/>
            <a:t>Agenda Virtual, Reportes y Circulares</a:t>
          </a:r>
        </a:p>
      </dsp:txBody>
      <dsp:txXfrm>
        <a:off x="1847972" y="3993356"/>
        <a:ext cx="1139374" cy="1139374"/>
      </dsp:txXfrm>
    </dsp:sp>
    <dsp:sp modelId="{89CD9279-29F6-4B7F-B328-DDC520735AF6}">
      <dsp:nvSpPr>
        <dsp:cNvPr id="0" name=""/>
        <dsp:cNvSpPr/>
      </dsp:nvSpPr>
      <dsp:spPr>
        <a:xfrm>
          <a:off x="1612000" y="1253769"/>
          <a:ext cx="1611318" cy="161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dirty="0"/>
            <a:t>Control de Solventes y Morosos</a:t>
          </a:r>
        </a:p>
      </dsp:txBody>
      <dsp:txXfrm>
        <a:off x="1847972" y="1489741"/>
        <a:ext cx="1139374" cy="1139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0550-1BC5-4C83-8050-BB669FD65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967B8-0E3F-4F76-9281-EE1B7595E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39015-0E0F-4246-B0F9-CD977C85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C8EE1-BE5E-458D-9978-8D95AD4C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EFAB4-541C-445F-AA4D-2D931101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767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F8766-1329-4CB4-BA5F-413CC0D8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7DF3A-364F-40C4-84B0-BC20E488B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5FBDF-F124-47A0-B89A-2058A9CE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97A90-35F7-408C-AE44-C95CED5D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F2328-85CD-4824-B251-60609A1E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248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BA601E-95ED-4369-A7D2-DD21243D4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DB5008-4B10-4C49-B0AA-39E1CEE5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E6549-B2D6-47B4-A289-4D2EDEE5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C542F-05FB-4B35-9F32-2732EAE0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BC772-DA83-4208-B776-D286AE67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42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8694D-67E0-4D20-8F87-B4947363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65469-8399-4BEE-A0FB-8AC8987C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0DC2D-1D2E-4258-9C02-B841D0C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2C870-7AC7-4A38-9E22-212DBD30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2A852-1C7D-4E2A-BDDF-23854B35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43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9E123-5D8A-4433-9A06-2E1EEDBE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F5BE3-02A5-4779-96ED-DBB817E5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883B8-4E36-43FA-BB6C-39FAE20D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BAEF6-66B9-4C05-B106-D1AB4828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64215-8678-4232-987A-BBFC512D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981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BDC96-D0DD-4586-B60C-1DDCC95E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05C27-8CD0-420E-A47E-B2FA2D843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8B24B4-C617-451F-B13A-C15E65C2D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7405C-640B-4D81-B827-1958EFCE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9EAD1C-CBB9-4E1D-8209-480B16BC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34036-62D8-4A39-A5B2-DE275C75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50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0AC89-225D-4FB2-9841-E4783D2E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75768-FFB0-4B4E-8F46-54C1FC6F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75A76F-04CA-4D71-B196-5320660E3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9C68E-6DD5-46A6-BA91-D12D2E5F4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96905B-67EA-4804-B6AD-8A36C82F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00B763-DAF0-4ED1-816E-768D80B1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C97E03-EE34-4FAE-BF9B-2E7F98A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5E090F-271E-43E1-AB44-B6C2B988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05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1DEEE-2083-4384-A32B-1DB5BF8C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1CED89-F3B5-4741-ACA3-055C9E7D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793C8F-F2E1-48C5-9E07-4956F252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E150BE-927D-4A75-86B9-CE438814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381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E20287-1B71-462D-9ECF-5FDDF0F8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83E411-D7BE-46F9-AA58-DF2CDEB6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51C1DE-E0E6-4749-AF1B-A991855F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408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9353-D50A-4321-A6C7-F0CF90FA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0F3A7-735C-468D-AE89-2A7BA50B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97D47D-AEB7-4C64-874D-8C7BABFB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8CF4E-A97C-4D78-929D-E896ACD0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DD56C3-7026-4CA8-9FB8-8670D17E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971C50-1F0C-4B04-8859-71A026D9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8610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EB7F-7341-498A-9B3A-4873ED3D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C7F786-BFFE-417B-9507-2597997B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54FB66-7F06-4438-9423-504C76C4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F1DC2-06BC-4E96-A70A-BA693344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41C8EE-87DD-431F-B9E1-73C04F54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F0454-C706-4693-8F92-A4C980C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A39458-9FE7-4951-A9D1-2BF8DEEC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B35AB-2662-49C3-9727-6B45DA99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F2E65-D661-471A-9BB6-F97DA0433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9B929-3607-426A-9B37-40745E5F2458}" type="datetimeFigureOut">
              <a:rPr lang="es-GT" smtClean="0"/>
              <a:t>18/09/2020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32A30-CD2C-4547-A7C6-9E58DEAAE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4EA0-2CB6-45A4-846F-0936176BB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3437D-74C2-4892-9BED-D651D17B7F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5282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7AE17B-1DF1-46D9-B2AB-5482F8E6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54" y="4008730"/>
            <a:ext cx="5599175" cy="1854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800" dirty="0" err="1"/>
              <a:t>Bienvenido</a:t>
            </a:r>
            <a:endParaRPr lang="en-US" sz="8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4C289E0-8420-4FC7-A4E8-2F086F6266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8112" y="3828169"/>
            <a:ext cx="2964704" cy="644823"/>
          </a:xfrm>
          <a:prstGeom prst="rect">
            <a:avLst/>
          </a:prstGeom>
          <a:noFill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9BFABC0-42DB-43BB-A32D-6A58CF18F2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2913" y="1138176"/>
            <a:ext cx="1884210" cy="2135083"/>
          </a:xfrm>
          <a:prstGeom prst="rect">
            <a:avLst/>
          </a:prstGeom>
          <a:noFill/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A1D22CBF-63CE-4B41-BE4B-9488155C36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05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E5DD0C-9531-42C3-A457-B3F0894C8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6F40F0D0-E785-4362-B9C4-83ED2837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D88DEB-F01C-4395-8A5F-EEE1FFE54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237" y="2462411"/>
            <a:ext cx="2280634" cy="758843"/>
          </a:xfrm>
        </p:spPr>
        <p:txBody>
          <a:bodyPr>
            <a:normAutofit/>
          </a:bodyPr>
          <a:lstStyle/>
          <a:p>
            <a:pPr algn="l"/>
            <a:r>
              <a:rPr lang="es-GT" sz="4800" dirty="0">
                <a:solidFill>
                  <a:srgbClr val="FFFFFF"/>
                </a:solidFill>
              </a:rPr>
              <a:t>ASMS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97B51BE-333F-42D4-8F2F-4E7CA138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344B2ABE-82D9-424A-849D-CCB8FC74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3EF6160F-98B4-49C3-89C6-321A9694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9690BA-E22F-4950-8347-602920B71D38}"/>
              </a:ext>
            </a:extLst>
          </p:cNvPr>
          <p:cNvPicPr/>
          <p:nvPr/>
        </p:nvPicPr>
        <p:blipFill rotWithShape="1">
          <a:blip r:embed="rId2"/>
          <a:srcRect l="1594" r="3415" b="3"/>
          <a:stretch/>
        </p:blipFill>
        <p:spPr>
          <a:xfrm>
            <a:off x="1120047" y="1120046"/>
            <a:ext cx="2942082" cy="3509504"/>
          </a:xfrm>
          <a:prstGeom prst="rect">
            <a:avLst/>
          </a:prstGeom>
          <a:noFill/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17895871-F4C4-4DD2-9D36-91B341BE8900}"/>
              </a:ext>
            </a:extLst>
          </p:cNvPr>
          <p:cNvSpPr txBox="1">
            <a:spLocks/>
          </p:cNvSpPr>
          <p:nvPr/>
        </p:nvSpPr>
        <p:spPr>
          <a:xfrm>
            <a:off x="4497513" y="3452426"/>
            <a:ext cx="5526081" cy="1079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3200" dirty="0">
                <a:solidFill>
                  <a:schemeClr val="bg1"/>
                </a:solidFill>
              </a:rPr>
              <a:t>Es un Sistema Modular para el control administrativo y académico de Instituciones.</a:t>
            </a:r>
          </a:p>
          <a:p>
            <a:endParaRPr lang="es-GT" sz="1700" dirty="0"/>
          </a:p>
        </p:txBody>
      </p:sp>
    </p:spTree>
    <p:extLst>
      <p:ext uri="{BB962C8B-B14F-4D97-AF65-F5344CB8AC3E}">
        <p14:creationId xmlns:p14="http://schemas.microsoft.com/office/powerpoint/2010/main" val="148541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3033117C-562A-417D-B3E3-7A9B15DBE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918286"/>
              </p:ext>
            </p:extLst>
          </p:nvPr>
        </p:nvGraphicFramePr>
        <p:xfrm>
          <a:off x="2618512" y="117764"/>
          <a:ext cx="9171708" cy="662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apeles sueltos: Preguntas, tareas de investigación e hipótesis">
            <a:extLst>
              <a:ext uri="{FF2B5EF4-FFF2-40B4-BE49-F238E27FC236}">
                <a16:creationId xmlns:a16="http://schemas.microsoft.com/office/drawing/2014/main" id="{5FCC7CCF-0D4C-48D9-8EE9-B70468C0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1614054"/>
            <a:ext cx="3768436" cy="23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DB349D8-D0DE-4A60-8C01-E9C55119D1F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07114" y="237630"/>
            <a:ext cx="1164487" cy="137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43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DF1D68-F5A7-41D1-9F8B-F811136104C8}"/>
              </a:ext>
            </a:extLst>
          </p:cNvPr>
          <p:cNvPicPr/>
          <p:nvPr/>
        </p:nvPicPr>
        <p:blipFill rotWithShape="1">
          <a:blip r:embed="rId2"/>
          <a:srcRect t="1242" r="-3" b="-3"/>
          <a:stretch/>
        </p:blipFill>
        <p:spPr>
          <a:xfrm>
            <a:off x="1691020" y="1739124"/>
            <a:ext cx="2935939" cy="2965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4373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Bienvenido</vt:lpstr>
      <vt:lpstr>ASMS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 al tutorial para crear “Temas”</dc:title>
  <dc:creator>Jorge Jacobo</dc:creator>
  <cp:lastModifiedBy>hola</cp:lastModifiedBy>
  <cp:revision>4</cp:revision>
  <dcterms:created xsi:type="dcterms:W3CDTF">2020-08-27T16:39:02Z</dcterms:created>
  <dcterms:modified xsi:type="dcterms:W3CDTF">2020-09-18T16:15:43Z</dcterms:modified>
</cp:coreProperties>
</file>