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86">
            <a:extLst>
              <a:ext uri="{FF2B5EF4-FFF2-40B4-BE49-F238E27FC236}">
                <a16:creationId xmlns:a16="http://schemas.microsoft.com/office/drawing/2014/main" id="{A5909469-4F9D-4F97-9C4F-9181579FE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: Shape 88">
            <a:extLst>
              <a:ext uri="{FF2B5EF4-FFF2-40B4-BE49-F238E27FC236}">
                <a16:creationId xmlns:a16="http://schemas.microsoft.com/office/drawing/2014/main" id="{EAE24EE9-D711-411F-9D5F-D5D49CF71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8913887" cy="6858000"/>
          </a:xfrm>
          <a:custGeom>
            <a:avLst/>
            <a:gdLst>
              <a:gd name="connsiteX0" fmla="*/ 8913887 w 8913887"/>
              <a:gd name="connsiteY0" fmla="*/ 0 h 6858000"/>
              <a:gd name="connsiteX1" fmla="*/ 0 w 8913887"/>
              <a:gd name="connsiteY1" fmla="*/ 0 h 6858000"/>
              <a:gd name="connsiteX2" fmla="*/ 30402 w 8913887"/>
              <a:gd name="connsiteY2" fmla="*/ 87312 h 6858000"/>
              <a:gd name="connsiteX3" fmla="*/ 59016 w 8913887"/>
              <a:gd name="connsiteY3" fmla="*/ 174625 h 6858000"/>
              <a:gd name="connsiteX4" fmla="*/ 87631 w 8913887"/>
              <a:gd name="connsiteY4" fmla="*/ 263525 h 6858000"/>
              <a:gd name="connsiteX5" fmla="*/ 112668 w 8913887"/>
              <a:gd name="connsiteY5" fmla="*/ 354012 h 6858000"/>
              <a:gd name="connsiteX6" fmla="*/ 143072 w 8913887"/>
              <a:gd name="connsiteY6" fmla="*/ 441325 h 6858000"/>
              <a:gd name="connsiteX7" fmla="*/ 175263 w 8913887"/>
              <a:gd name="connsiteY7" fmla="*/ 525462 h 6858000"/>
              <a:gd name="connsiteX8" fmla="*/ 216395 w 8913887"/>
              <a:gd name="connsiteY8" fmla="*/ 604837 h 6858000"/>
              <a:gd name="connsiteX9" fmla="*/ 264682 w 8913887"/>
              <a:gd name="connsiteY9" fmla="*/ 677862 h 6858000"/>
              <a:gd name="connsiteX10" fmla="*/ 318334 w 8913887"/>
              <a:gd name="connsiteY10" fmla="*/ 739775 h 6858000"/>
              <a:gd name="connsiteX11" fmla="*/ 377351 w 8913887"/>
              <a:gd name="connsiteY11" fmla="*/ 798512 h 6858000"/>
              <a:gd name="connsiteX12" fmla="*/ 445310 w 8913887"/>
              <a:gd name="connsiteY12" fmla="*/ 852487 h 6858000"/>
              <a:gd name="connsiteX13" fmla="*/ 516846 w 8913887"/>
              <a:gd name="connsiteY13" fmla="*/ 906462 h 6858000"/>
              <a:gd name="connsiteX14" fmla="*/ 591958 w 8913887"/>
              <a:gd name="connsiteY14" fmla="*/ 957262 h 6858000"/>
              <a:gd name="connsiteX15" fmla="*/ 667071 w 8913887"/>
              <a:gd name="connsiteY15" fmla="*/ 1008062 h 6858000"/>
              <a:gd name="connsiteX16" fmla="*/ 743972 w 8913887"/>
              <a:gd name="connsiteY16" fmla="*/ 1060450 h 6858000"/>
              <a:gd name="connsiteX17" fmla="*/ 817296 w 8913887"/>
              <a:gd name="connsiteY17" fmla="*/ 1111250 h 6858000"/>
              <a:gd name="connsiteX18" fmla="*/ 887044 w 8913887"/>
              <a:gd name="connsiteY18" fmla="*/ 1165225 h 6858000"/>
              <a:gd name="connsiteX19" fmla="*/ 951426 w 8913887"/>
              <a:gd name="connsiteY19" fmla="*/ 1223962 h 6858000"/>
              <a:gd name="connsiteX20" fmla="*/ 1010443 w 8913887"/>
              <a:gd name="connsiteY20" fmla="*/ 1282700 h 6858000"/>
              <a:gd name="connsiteX21" fmla="*/ 1058730 w 8913887"/>
              <a:gd name="connsiteY21" fmla="*/ 1346200 h 6858000"/>
              <a:gd name="connsiteX22" fmla="*/ 1099863 w 8913887"/>
              <a:gd name="connsiteY22" fmla="*/ 1417637 h 6858000"/>
              <a:gd name="connsiteX23" fmla="*/ 1124900 w 8913887"/>
              <a:gd name="connsiteY23" fmla="*/ 1487487 h 6858000"/>
              <a:gd name="connsiteX24" fmla="*/ 1140996 w 8913887"/>
              <a:gd name="connsiteY24" fmla="*/ 1565275 h 6858000"/>
              <a:gd name="connsiteX25" fmla="*/ 1148150 w 8913887"/>
              <a:gd name="connsiteY25" fmla="*/ 1641475 h 6858000"/>
              <a:gd name="connsiteX26" fmla="*/ 1146361 w 8913887"/>
              <a:gd name="connsiteY26" fmla="*/ 1722437 h 6858000"/>
              <a:gd name="connsiteX27" fmla="*/ 1139207 w 8913887"/>
              <a:gd name="connsiteY27" fmla="*/ 1803400 h 6858000"/>
              <a:gd name="connsiteX28" fmla="*/ 1130266 w 8913887"/>
              <a:gd name="connsiteY28" fmla="*/ 1887537 h 6858000"/>
              <a:gd name="connsiteX29" fmla="*/ 1117747 w 8913887"/>
              <a:gd name="connsiteY29" fmla="*/ 1971675 h 6858000"/>
              <a:gd name="connsiteX30" fmla="*/ 1103440 w 8913887"/>
              <a:gd name="connsiteY30" fmla="*/ 2055812 h 6858000"/>
              <a:gd name="connsiteX31" fmla="*/ 1092709 w 8913887"/>
              <a:gd name="connsiteY31" fmla="*/ 2139950 h 6858000"/>
              <a:gd name="connsiteX32" fmla="*/ 1085556 w 8913887"/>
              <a:gd name="connsiteY32" fmla="*/ 2224087 h 6858000"/>
              <a:gd name="connsiteX33" fmla="*/ 1080191 w 8913887"/>
              <a:gd name="connsiteY33" fmla="*/ 2305050 h 6858000"/>
              <a:gd name="connsiteX34" fmla="*/ 1085556 w 8913887"/>
              <a:gd name="connsiteY34" fmla="*/ 2384425 h 6858000"/>
              <a:gd name="connsiteX35" fmla="*/ 1096286 w 8913887"/>
              <a:gd name="connsiteY35" fmla="*/ 2462212 h 6858000"/>
              <a:gd name="connsiteX36" fmla="*/ 1119536 w 8913887"/>
              <a:gd name="connsiteY36" fmla="*/ 2543175 h 6858000"/>
              <a:gd name="connsiteX37" fmla="*/ 1155304 w 8913887"/>
              <a:gd name="connsiteY37" fmla="*/ 2622550 h 6858000"/>
              <a:gd name="connsiteX38" fmla="*/ 1198225 w 8913887"/>
              <a:gd name="connsiteY38" fmla="*/ 2701925 h 6858000"/>
              <a:gd name="connsiteX39" fmla="*/ 1246511 w 8913887"/>
              <a:gd name="connsiteY39" fmla="*/ 2781300 h 6858000"/>
              <a:gd name="connsiteX40" fmla="*/ 1296586 w 8913887"/>
              <a:gd name="connsiteY40" fmla="*/ 2859087 h 6858000"/>
              <a:gd name="connsiteX41" fmla="*/ 1350238 w 8913887"/>
              <a:gd name="connsiteY41" fmla="*/ 2938462 h 6858000"/>
              <a:gd name="connsiteX42" fmla="*/ 1398525 w 8913887"/>
              <a:gd name="connsiteY42" fmla="*/ 3017837 h 6858000"/>
              <a:gd name="connsiteX43" fmla="*/ 1446813 w 8913887"/>
              <a:gd name="connsiteY43" fmla="*/ 3098800 h 6858000"/>
              <a:gd name="connsiteX44" fmla="*/ 1487945 w 8913887"/>
              <a:gd name="connsiteY44" fmla="*/ 3179762 h 6858000"/>
              <a:gd name="connsiteX45" fmla="*/ 1520136 w 8913887"/>
              <a:gd name="connsiteY45" fmla="*/ 3260725 h 6858000"/>
              <a:gd name="connsiteX46" fmla="*/ 1538020 w 8913887"/>
              <a:gd name="connsiteY46" fmla="*/ 3343275 h 6858000"/>
              <a:gd name="connsiteX47" fmla="*/ 1548750 w 8913887"/>
              <a:gd name="connsiteY47" fmla="*/ 3429000 h 6858000"/>
              <a:gd name="connsiteX48" fmla="*/ 1538020 w 8913887"/>
              <a:gd name="connsiteY48" fmla="*/ 3514725 h 6858000"/>
              <a:gd name="connsiteX49" fmla="*/ 1520136 w 8913887"/>
              <a:gd name="connsiteY49" fmla="*/ 3597275 h 6858000"/>
              <a:gd name="connsiteX50" fmla="*/ 1487945 w 8913887"/>
              <a:gd name="connsiteY50" fmla="*/ 3678237 h 6858000"/>
              <a:gd name="connsiteX51" fmla="*/ 1446813 w 8913887"/>
              <a:gd name="connsiteY51" fmla="*/ 3759200 h 6858000"/>
              <a:gd name="connsiteX52" fmla="*/ 1398525 w 8913887"/>
              <a:gd name="connsiteY52" fmla="*/ 3840162 h 6858000"/>
              <a:gd name="connsiteX53" fmla="*/ 1350238 w 8913887"/>
              <a:gd name="connsiteY53" fmla="*/ 3919537 h 6858000"/>
              <a:gd name="connsiteX54" fmla="*/ 1296586 w 8913887"/>
              <a:gd name="connsiteY54" fmla="*/ 3998912 h 6858000"/>
              <a:gd name="connsiteX55" fmla="*/ 1246511 w 8913887"/>
              <a:gd name="connsiteY55" fmla="*/ 4076700 h 6858000"/>
              <a:gd name="connsiteX56" fmla="*/ 1198225 w 8913887"/>
              <a:gd name="connsiteY56" fmla="*/ 4156075 h 6858000"/>
              <a:gd name="connsiteX57" fmla="*/ 1155304 w 8913887"/>
              <a:gd name="connsiteY57" fmla="*/ 4235450 h 6858000"/>
              <a:gd name="connsiteX58" fmla="*/ 1119536 w 8913887"/>
              <a:gd name="connsiteY58" fmla="*/ 4314825 h 6858000"/>
              <a:gd name="connsiteX59" fmla="*/ 1096286 w 8913887"/>
              <a:gd name="connsiteY59" fmla="*/ 4395787 h 6858000"/>
              <a:gd name="connsiteX60" fmla="*/ 1085556 w 8913887"/>
              <a:gd name="connsiteY60" fmla="*/ 4473575 h 6858000"/>
              <a:gd name="connsiteX61" fmla="*/ 1080191 w 8913887"/>
              <a:gd name="connsiteY61" fmla="*/ 4552950 h 6858000"/>
              <a:gd name="connsiteX62" fmla="*/ 1085556 w 8913887"/>
              <a:gd name="connsiteY62" fmla="*/ 4633912 h 6858000"/>
              <a:gd name="connsiteX63" fmla="*/ 1092709 w 8913887"/>
              <a:gd name="connsiteY63" fmla="*/ 4718050 h 6858000"/>
              <a:gd name="connsiteX64" fmla="*/ 1103440 w 8913887"/>
              <a:gd name="connsiteY64" fmla="*/ 4802187 h 6858000"/>
              <a:gd name="connsiteX65" fmla="*/ 1117747 w 8913887"/>
              <a:gd name="connsiteY65" fmla="*/ 4886325 h 6858000"/>
              <a:gd name="connsiteX66" fmla="*/ 1130266 w 8913887"/>
              <a:gd name="connsiteY66" fmla="*/ 4970462 h 6858000"/>
              <a:gd name="connsiteX67" fmla="*/ 1139207 w 8913887"/>
              <a:gd name="connsiteY67" fmla="*/ 5054600 h 6858000"/>
              <a:gd name="connsiteX68" fmla="*/ 1146361 w 8913887"/>
              <a:gd name="connsiteY68" fmla="*/ 5135562 h 6858000"/>
              <a:gd name="connsiteX69" fmla="*/ 1148150 w 8913887"/>
              <a:gd name="connsiteY69" fmla="*/ 5216525 h 6858000"/>
              <a:gd name="connsiteX70" fmla="*/ 1140996 w 8913887"/>
              <a:gd name="connsiteY70" fmla="*/ 5292725 h 6858000"/>
              <a:gd name="connsiteX71" fmla="*/ 1124900 w 8913887"/>
              <a:gd name="connsiteY71" fmla="*/ 5370512 h 6858000"/>
              <a:gd name="connsiteX72" fmla="*/ 1099863 w 8913887"/>
              <a:gd name="connsiteY72" fmla="*/ 5440362 h 6858000"/>
              <a:gd name="connsiteX73" fmla="*/ 1058730 w 8913887"/>
              <a:gd name="connsiteY73" fmla="*/ 5511800 h 6858000"/>
              <a:gd name="connsiteX74" fmla="*/ 1010443 w 8913887"/>
              <a:gd name="connsiteY74" fmla="*/ 5575300 h 6858000"/>
              <a:gd name="connsiteX75" fmla="*/ 951426 w 8913887"/>
              <a:gd name="connsiteY75" fmla="*/ 5634037 h 6858000"/>
              <a:gd name="connsiteX76" fmla="*/ 887044 w 8913887"/>
              <a:gd name="connsiteY76" fmla="*/ 5692775 h 6858000"/>
              <a:gd name="connsiteX77" fmla="*/ 817296 w 8913887"/>
              <a:gd name="connsiteY77" fmla="*/ 5746750 h 6858000"/>
              <a:gd name="connsiteX78" fmla="*/ 743972 w 8913887"/>
              <a:gd name="connsiteY78" fmla="*/ 5797550 h 6858000"/>
              <a:gd name="connsiteX79" fmla="*/ 667071 w 8913887"/>
              <a:gd name="connsiteY79" fmla="*/ 5849937 h 6858000"/>
              <a:gd name="connsiteX80" fmla="*/ 591958 w 8913887"/>
              <a:gd name="connsiteY80" fmla="*/ 5900737 h 6858000"/>
              <a:gd name="connsiteX81" fmla="*/ 516846 w 8913887"/>
              <a:gd name="connsiteY81" fmla="*/ 5951537 h 6858000"/>
              <a:gd name="connsiteX82" fmla="*/ 445310 w 8913887"/>
              <a:gd name="connsiteY82" fmla="*/ 6005512 h 6858000"/>
              <a:gd name="connsiteX83" fmla="*/ 377351 w 8913887"/>
              <a:gd name="connsiteY83" fmla="*/ 6059487 h 6858000"/>
              <a:gd name="connsiteX84" fmla="*/ 318334 w 8913887"/>
              <a:gd name="connsiteY84" fmla="*/ 6118225 h 6858000"/>
              <a:gd name="connsiteX85" fmla="*/ 264682 w 8913887"/>
              <a:gd name="connsiteY85" fmla="*/ 6180137 h 6858000"/>
              <a:gd name="connsiteX86" fmla="*/ 216395 w 8913887"/>
              <a:gd name="connsiteY86" fmla="*/ 6253162 h 6858000"/>
              <a:gd name="connsiteX87" fmla="*/ 175263 w 8913887"/>
              <a:gd name="connsiteY87" fmla="*/ 6332537 h 6858000"/>
              <a:gd name="connsiteX88" fmla="*/ 143072 w 8913887"/>
              <a:gd name="connsiteY88" fmla="*/ 6416675 h 6858000"/>
              <a:gd name="connsiteX89" fmla="*/ 112668 w 8913887"/>
              <a:gd name="connsiteY89" fmla="*/ 6503987 h 6858000"/>
              <a:gd name="connsiteX90" fmla="*/ 87631 w 8913887"/>
              <a:gd name="connsiteY90" fmla="*/ 6594475 h 6858000"/>
              <a:gd name="connsiteX91" fmla="*/ 59016 w 8913887"/>
              <a:gd name="connsiteY91" fmla="*/ 6683375 h 6858000"/>
              <a:gd name="connsiteX92" fmla="*/ 30402 w 8913887"/>
              <a:gd name="connsiteY92" fmla="*/ 6770687 h 6858000"/>
              <a:gd name="connsiteX93" fmla="*/ 0 w 8913887"/>
              <a:gd name="connsiteY93" fmla="*/ 6858000 h 6858000"/>
              <a:gd name="connsiteX94" fmla="*/ 8913887 w 8913887"/>
              <a:gd name="connsiteY9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913887" h="6858000">
                <a:moveTo>
                  <a:pt x="8913887" y="0"/>
                </a:moveTo>
                <a:lnTo>
                  <a:pt x="0" y="0"/>
                </a:lnTo>
                <a:lnTo>
                  <a:pt x="30402" y="87312"/>
                </a:lnTo>
                <a:lnTo>
                  <a:pt x="59016" y="174625"/>
                </a:lnTo>
                <a:lnTo>
                  <a:pt x="87631" y="263525"/>
                </a:lnTo>
                <a:lnTo>
                  <a:pt x="112668" y="354012"/>
                </a:lnTo>
                <a:lnTo>
                  <a:pt x="143072" y="441325"/>
                </a:lnTo>
                <a:lnTo>
                  <a:pt x="175263" y="525462"/>
                </a:lnTo>
                <a:lnTo>
                  <a:pt x="216395" y="604837"/>
                </a:lnTo>
                <a:lnTo>
                  <a:pt x="264682" y="677862"/>
                </a:lnTo>
                <a:lnTo>
                  <a:pt x="318334" y="739775"/>
                </a:lnTo>
                <a:lnTo>
                  <a:pt x="377351" y="798512"/>
                </a:lnTo>
                <a:lnTo>
                  <a:pt x="445310" y="852487"/>
                </a:lnTo>
                <a:lnTo>
                  <a:pt x="516846" y="906462"/>
                </a:lnTo>
                <a:lnTo>
                  <a:pt x="591958" y="957262"/>
                </a:lnTo>
                <a:lnTo>
                  <a:pt x="667071" y="1008062"/>
                </a:lnTo>
                <a:lnTo>
                  <a:pt x="743972" y="1060450"/>
                </a:lnTo>
                <a:lnTo>
                  <a:pt x="817296" y="1111250"/>
                </a:lnTo>
                <a:lnTo>
                  <a:pt x="887044" y="1165225"/>
                </a:lnTo>
                <a:lnTo>
                  <a:pt x="951426" y="1223962"/>
                </a:lnTo>
                <a:lnTo>
                  <a:pt x="1010443" y="1282700"/>
                </a:lnTo>
                <a:lnTo>
                  <a:pt x="1058730" y="1346200"/>
                </a:lnTo>
                <a:lnTo>
                  <a:pt x="1099863" y="1417637"/>
                </a:lnTo>
                <a:lnTo>
                  <a:pt x="1124900" y="1487487"/>
                </a:lnTo>
                <a:lnTo>
                  <a:pt x="1140996" y="1565275"/>
                </a:lnTo>
                <a:lnTo>
                  <a:pt x="1148150" y="1641475"/>
                </a:lnTo>
                <a:lnTo>
                  <a:pt x="1146361" y="1722437"/>
                </a:lnTo>
                <a:lnTo>
                  <a:pt x="1139207" y="1803400"/>
                </a:lnTo>
                <a:lnTo>
                  <a:pt x="1130266" y="1887537"/>
                </a:lnTo>
                <a:lnTo>
                  <a:pt x="1117747" y="1971675"/>
                </a:lnTo>
                <a:lnTo>
                  <a:pt x="1103440" y="2055812"/>
                </a:lnTo>
                <a:lnTo>
                  <a:pt x="1092709" y="2139950"/>
                </a:lnTo>
                <a:lnTo>
                  <a:pt x="1085556" y="2224087"/>
                </a:lnTo>
                <a:lnTo>
                  <a:pt x="1080191" y="2305050"/>
                </a:lnTo>
                <a:lnTo>
                  <a:pt x="1085556" y="2384425"/>
                </a:lnTo>
                <a:lnTo>
                  <a:pt x="1096286" y="2462212"/>
                </a:lnTo>
                <a:lnTo>
                  <a:pt x="1119536" y="2543175"/>
                </a:lnTo>
                <a:lnTo>
                  <a:pt x="1155304" y="2622550"/>
                </a:lnTo>
                <a:lnTo>
                  <a:pt x="1198225" y="2701925"/>
                </a:lnTo>
                <a:lnTo>
                  <a:pt x="1246511" y="2781300"/>
                </a:lnTo>
                <a:lnTo>
                  <a:pt x="1296586" y="2859087"/>
                </a:lnTo>
                <a:lnTo>
                  <a:pt x="1350238" y="2938462"/>
                </a:lnTo>
                <a:lnTo>
                  <a:pt x="1398525" y="3017837"/>
                </a:lnTo>
                <a:lnTo>
                  <a:pt x="1446813" y="3098800"/>
                </a:lnTo>
                <a:lnTo>
                  <a:pt x="1487945" y="3179762"/>
                </a:lnTo>
                <a:lnTo>
                  <a:pt x="1520136" y="3260725"/>
                </a:lnTo>
                <a:lnTo>
                  <a:pt x="1538020" y="3343275"/>
                </a:lnTo>
                <a:lnTo>
                  <a:pt x="1548750" y="3429000"/>
                </a:lnTo>
                <a:lnTo>
                  <a:pt x="1538020" y="3514725"/>
                </a:lnTo>
                <a:lnTo>
                  <a:pt x="1520136" y="3597275"/>
                </a:lnTo>
                <a:lnTo>
                  <a:pt x="1487945" y="3678237"/>
                </a:lnTo>
                <a:lnTo>
                  <a:pt x="1446813" y="3759200"/>
                </a:lnTo>
                <a:lnTo>
                  <a:pt x="1398525" y="3840162"/>
                </a:lnTo>
                <a:lnTo>
                  <a:pt x="1350238" y="3919537"/>
                </a:lnTo>
                <a:lnTo>
                  <a:pt x="1296586" y="3998912"/>
                </a:lnTo>
                <a:lnTo>
                  <a:pt x="1246511" y="4076700"/>
                </a:lnTo>
                <a:lnTo>
                  <a:pt x="1198225" y="4156075"/>
                </a:lnTo>
                <a:lnTo>
                  <a:pt x="1155304" y="4235450"/>
                </a:lnTo>
                <a:lnTo>
                  <a:pt x="1119536" y="4314825"/>
                </a:lnTo>
                <a:lnTo>
                  <a:pt x="1096286" y="4395787"/>
                </a:lnTo>
                <a:lnTo>
                  <a:pt x="1085556" y="4473575"/>
                </a:lnTo>
                <a:lnTo>
                  <a:pt x="1080191" y="4552950"/>
                </a:lnTo>
                <a:lnTo>
                  <a:pt x="1085556" y="4633912"/>
                </a:lnTo>
                <a:lnTo>
                  <a:pt x="1092709" y="4718050"/>
                </a:lnTo>
                <a:lnTo>
                  <a:pt x="1103440" y="4802187"/>
                </a:lnTo>
                <a:lnTo>
                  <a:pt x="1117747" y="4886325"/>
                </a:lnTo>
                <a:lnTo>
                  <a:pt x="1130266" y="4970462"/>
                </a:lnTo>
                <a:lnTo>
                  <a:pt x="1139207" y="5054600"/>
                </a:lnTo>
                <a:lnTo>
                  <a:pt x="1146361" y="5135562"/>
                </a:lnTo>
                <a:lnTo>
                  <a:pt x="1148150" y="5216525"/>
                </a:lnTo>
                <a:lnTo>
                  <a:pt x="1140996" y="5292725"/>
                </a:lnTo>
                <a:lnTo>
                  <a:pt x="1124900" y="5370512"/>
                </a:lnTo>
                <a:lnTo>
                  <a:pt x="1099863" y="5440362"/>
                </a:lnTo>
                <a:lnTo>
                  <a:pt x="1058730" y="5511800"/>
                </a:lnTo>
                <a:lnTo>
                  <a:pt x="1010443" y="5575300"/>
                </a:lnTo>
                <a:lnTo>
                  <a:pt x="951426" y="5634037"/>
                </a:lnTo>
                <a:lnTo>
                  <a:pt x="887044" y="5692775"/>
                </a:lnTo>
                <a:lnTo>
                  <a:pt x="817296" y="5746750"/>
                </a:lnTo>
                <a:lnTo>
                  <a:pt x="743972" y="5797550"/>
                </a:lnTo>
                <a:lnTo>
                  <a:pt x="667071" y="5849937"/>
                </a:lnTo>
                <a:lnTo>
                  <a:pt x="591958" y="5900737"/>
                </a:lnTo>
                <a:lnTo>
                  <a:pt x="516846" y="5951537"/>
                </a:lnTo>
                <a:lnTo>
                  <a:pt x="445310" y="6005512"/>
                </a:lnTo>
                <a:lnTo>
                  <a:pt x="377351" y="6059487"/>
                </a:lnTo>
                <a:lnTo>
                  <a:pt x="318334" y="6118225"/>
                </a:lnTo>
                <a:lnTo>
                  <a:pt x="264682" y="6180137"/>
                </a:lnTo>
                <a:lnTo>
                  <a:pt x="216395" y="6253162"/>
                </a:lnTo>
                <a:lnTo>
                  <a:pt x="175263" y="6332537"/>
                </a:lnTo>
                <a:lnTo>
                  <a:pt x="143072" y="6416675"/>
                </a:lnTo>
                <a:lnTo>
                  <a:pt x="112668" y="6503987"/>
                </a:lnTo>
                <a:lnTo>
                  <a:pt x="87631" y="6594475"/>
                </a:lnTo>
                <a:lnTo>
                  <a:pt x="59016" y="6683375"/>
                </a:lnTo>
                <a:lnTo>
                  <a:pt x="30402" y="6770687"/>
                </a:lnTo>
                <a:lnTo>
                  <a:pt x="0" y="6858000"/>
                </a:lnTo>
                <a:lnTo>
                  <a:pt x="8913887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07B56D-3628-4C77-80FC-8EF6470B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17" y="1098388"/>
            <a:ext cx="6137255" cy="4394988"/>
          </a:xfrm>
        </p:spPr>
        <p:txBody>
          <a:bodyPr>
            <a:normAutofit/>
          </a:bodyPr>
          <a:lstStyle/>
          <a:p>
            <a:pPr algn="l"/>
            <a:r>
              <a:rPr lang="pt-BR" sz="5600" dirty="0" err="1"/>
              <a:t>Dart</a:t>
            </a:r>
            <a:r>
              <a:rPr lang="pt-BR" sz="5600" dirty="0"/>
              <a:t> e </a:t>
            </a:r>
            <a:r>
              <a:rPr lang="pt-BR" sz="5600" dirty="0" err="1"/>
              <a:t>flutter</a:t>
            </a:r>
            <a:br>
              <a:rPr lang="pt-BR" sz="5600" dirty="0"/>
            </a:br>
            <a:r>
              <a:rPr lang="pt-BR" sz="5600" dirty="0"/>
              <a:t>do início à imersão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6D5598-729C-4656-AE01-77781AF7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17" y="5563388"/>
            <a:ext cx="6137255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>
                <a:solidFill>
                  <a:schemeClr val="bg2"/>
                </a:solidFill>
              </a:rPr>
              <a:t>Everton coimbra de Araújo</a:t>
            </a:r>
          </a:p>
          <a:p>
            <a:pPr algn="l">
              <a:lnSpc>
                <a:spcPct val="90000"/>
              </a:lnSpc>
            </a:pPr>
            <a:r>
              <a:rPr lang="pt-BR" b="0" cap="none">
                <a:solidFill>
                  <a:schemeClr val="bg2"/>
                </a:solidFill>
                <a:latin typeface="+mj-lt"/>
              </a:rPr>
              <a:t>evertoncoimbra@gmail.com</a:t>
            </a:r>
            <a:endParaRPr lang="pt-BR" b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46" name="Rectangle 90">
            <a:extLst>
              <a:ext uri="{FF2B5EF4-FFF2-40B4-BE49-F238E27FC236}">
                <a16:creationId xmlns:a16="http://schemas.microsoft.com/office/drawing/2014/main" id="{B2BB044C-84A3-45EA-9A85-A5808F86C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illustration for Get Started with Dart">
            <a:extLst>
              <a:ext uri="{FF2B5EF4-FFF2-40B4-BE49-F238E27FC236}">
                <a16:creationId xmlns:a16="http://schemas.microsoft.com/office/drawing/2014/main" id="{2F1A6E81-C93C-4F67-9A5B-49CA764F8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0467" y="631819"/>
            <a:ext cx="1773936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lutter">
            <a:extLst>
              <a:ext uri="{FF2B5EF4-FFF2-40B4-BE49-F238E27FC236}">
                <a16:creationId xmlns:a16="http://schemas.microsoft.com/office/drawing/2014/main" id="{2540E03B-6C4C-4991-A87E-97B2AECF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9361" y="2545080"/>
            <a:ext cx="2308278" cy="17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DDD8D4C-0E12-422E-8DD8-AB6B1F40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053" y="4461780"/>
            <a:ext cx="1713131" cy="17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7" name="Straight Connector 92">
            <a:extLst>
              <a:ext uri="{FF2B5EF4-FFF2-40B4-BE49-F238E27FC236}">
                <a16:creationId xmlns:a16="http://schemas.microsoft.com/office/drawing/2014/main" id="{8C3565F6-B942-406D-88D9-64457E54A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13887" y="6858000"/>
            <a:ext cx="384532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8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60" name="Rectangle 7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81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6C4C2-A96A-47B4-AC2A-B77EF4C0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8" y="291167"/>
            <a:ext cx="5875694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/>
              <a:t>Instalação</a:t>
            </a:r>
            <a:r>
              <a:rPr lang="en-US" sz="6000" dirty="0"/>
              <a:t> e </a:t>
            </a:r>
            <a:r>
              <a:rPr lang="en-US" sz="6000" dirty="0" err="1"/>
              <a:t>preparação</a:t>
            </a:r>
            <a:r>
              <a:rPr lang="en-US" sz="6000" dirty="0"/>
              <a:t> do </a:t>
            </a:r>
            <a:r>
              <a:rPr lang="en-US" sz="6000" dirty="0" err="1"/>
              <a:t>ambiente</a:t>
            </a:r>
            <a:r>
              <a:rPr lang="en-US" sz="6000" dirty="0"/>
              <a:t> </a:t>
            </a:r>
            <a:r>
              <a:rPr lang="en-US" sz="6000" dirty="0" err="1"/>
              <a:t>em</a:t>
            </a:r>
            <a:r>
              <a:rPr lang="en-US" sz="6000" dirty="0"/>
              <a:t> </a:t>
            </a:r>
            <a:r>
              <a:rPr lang="en-US" sz="6000" dirty="0" err="1"/>
              <a:t>seu</a:t>
            </a:r>
            <a:r>
              <a:rPr lang="en-US" sz="6000" dirty="0"/>
              <a:t> </a:t>
            </a:r>
            <a:r>
              <a:rPr lang="en-US" sz="6000" dirty="0" err="1"/>
              <a:t>equipamento</a:t>
            </a:r>
            <a:endParaRPr lang="en-US" sz="6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C04198-DBDA-4197-8035-766A2EDF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485" y="4873805"/>
            <a:ext cx="5877385" cy="841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https://flutter.dev/</a:t>
            </a:r>
          </a:p>
        </p:txBody>
      </p:sp>
      <p:sp>
        <p:nvSpPr>
          <p:cNvPr id="2062" name="Freeform: Shape 83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Computerworld | o porta-voz do mercado da tecnologia">
            <a:extLst>
              <a:ext uri="{FF2B5EF4-FFF2-40B4-BE49-F238E27FC236}">
                <a16:creationId xmlns:a16="http://schemas.microsoft.com/office/drawing/2014/main" id="{2C8463AB-5F31-4824-93FD-05B195A2C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r="40655" b="1"/>
          <a:stretch/>
        </p:blipFill>
        <p:spPr bwMode="auto"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in on Icon Set">
            <a:extLst>
              <a:ext uri="{FF2B5EF4-FFF2-40B4-BE49-F238E27FC236}">
                <a16:creationId xmlns:a16="http://schemas.microsoft.com/office/drawing/2014/main" id="{11B5B2F9-39DE-4589-83BC-A7FA85F5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59" y="5343920"/>
            <a:ext cx="1404133" cy="140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3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9FFEC-0C61-4FE8-8733-4C520896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 algn="ctr"/>
            <a:r>
              <a:rPr lang="pt-BR" sz="3100" dirty="0" err="1"/>
              <a:t>Dartpad</a:t>
            </a:r>
            <a:r>
              <a:rPr lang="pt-BR" sz="3100" dirty="0"/>
              <a:t> como ambiente inicial de testes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3716DF-8BBE-41B1-9343-0A78BFD04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68" b="1"/>
          <a:stretch/>
        </p:blipFill>
        <p:spPr>
          <a:xfrm>
            <a:off x="5279472" y="257599"/>
            <a:ext cx="6410780" cy="6368284"/>
          </a:xfrm>
          <a:prstGeom prst="rect">
            <a:avLst/>
          </a:prstGeom>
        </p:spPr>
      </p:pic>
      <p:pic>
        <p:nvPicPr>
          <p:cNvPr id="13" name="Picture 6" descr="illustration for Get Started with Dart">
            <a:extLst>
              <a:ext uri="{FF2B5EF4-FFF2-40B4-BE49-F238E27FC236}">
                <a16:creationId xmlns:a16="http://schemas.microsoft.com/office/drawing/2014/main" id="{685CA542-EB4C-47D5-B845-A08AFC7D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374" y="3303169"/>
            <a:ext cx="1924986" cy="192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6CF028C9-6BAC-4927-A265-4F256CADCD1E}"/>
              </a:ext>
            </a:extLst>
          </p:cNvPr>
          <p:cNvSpPr txBox="1">
            <a:spLocks/>
          </p:cNvSpPr>
          <p:nvPr/>
        </p:nvSpPr>
        <p:spPr>
          <a:xfrm>
            <a:off x="1368702" y="5392446"/>
            <a:ext cx="3384329" cy="852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cap="none">
                <a:latin typeface="+mn-lt"/>
              </a:rPr>
              <a:t>https://dartpad.dev/</a:t>
            </a:r>
            <a:endParaRPr lang="pt-BR" sz="20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827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8830-F887-4F42-B3B8-CDD6DBB8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pt-BR" sz="4000" dirty="0"/>
              <a:t>Metodologia adotada para o curso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Foco em PROJETOS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8F59059-104D-4225-80C0-273409F847FD}"/>
              </a:ext>
            </a:extLst>
          </p:cNvPr>
          <p:cNvGrpSpPr/>
          <p:nvPr/>
        </p:nvGrpSpPr>
        <p:grpSpPr>
          <a:xfrm>
            <a:off x="5280025" y="690995"/>
            <a:ext cx="5994400" cy="5316480"/>
            <a:chOff x="5280025" y="690995"/>
            <a:chExt cx="5994400" cy="5316480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EFFD08C1-97E5-44EC-BB59-9A87E43AB594}"/>
                </a:ext>
              </a:extLst>
            </p:cNvPr>
            <p:cNvSpPr/>
            <p:nvPr/>
          </p:nvSpPr>
          <p:spPr>
            <a:xfrm>
              <a:off x="5280025" y="690995"/>
              <a:ext cx="5994400" cy="1216800"/>
            </a:xfrm>
            <a:custGeom>
              <a:avLst/>
              <a:gdLst>
                <a:gd name="connsiteX0" fmla="*/ 0 w 5994400"/>
                <a:gd name="connsiteY0" fmla="*/ 202804 h 1216800"/>
                <a:gd name="connsiteX1" fmla="*/ 202804 w 5994400"/>
                <a:gd name="connsiteY1" fmla="*/ 0 h 1216800"/>
                <a:gd name="connsiteX2" fmla="*/ 5791596 w 5994400"/>
                <a:gd name="connsiteY2" fmla="*/ 0 h 1216800"/>
                <a:gd name="connsiteX3" fmla="*/ 5994400 w 5994400"/>
                <a:gd name="connsiteY3" fmla="*/ 202804 h 1216800"/>
                <a:gd name="connsiteX4" fmla="*/ 5994400 w 5994400"/>
                <a:gd name="connsiteY4" fmla="*/ 1013996 h 1216800"/>
                <a:gd name="connsiteX5" fmla="*/ 5791596 w 5994400"/>
                <a:gd name="connsiteY5" fmla="*/ 1216800 h 1216800"/>
                <a:gd name="connsiteX6" fmla="*/ 202804 w 5994400"/>
                <a:gd name="connsiteY6" fmla="*/ 1216800 h 1216800"/>
                <a:gd name="connsiteX7" fmla="*/ 0 w 5994400"/>
                <a:gd name="connsiteY7" fmla="*/ 1013996 h 1216800"/>
                <a:gd name="connsiteX8" fmla="*/ 0 w 5994400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4400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5791596" y="0"/>
                  </a:lnTo>
                  <a:cubicBezTo>
                    <a:pt x="5903602" y="0"/>
                    <a:pt x="5994400" y="90798"/>
                    <a:pt x="5994400" y="202804"/>
                  </a:cubicBezTo>
                  <a:lnTo>
                    <a:pt x="5994400" y="1013996"/>
                  </a:lnTo>
                  <a:cubicBezTo>
                    <a:pt x="5994400" y="1126002"/>
                    <a:pt x="5903602" y="1216800"/>
                    <a:pt x="5791596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519" tIns="257519" rIns="257519" bIns="257519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5200" kern="1200" dirty="0"/>
                <a:t>Contexto</a:t>
              </a:r>
              <a:endParaRPr lang="en-US" sz="5200" kern="1200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0D4759CA-3A64-42ED-ABAF-2A9351E04257}"/>
                </a:ext>
              </a:extLst>
            </p:cNvPr>
            <p:cNvSpPr/>
            <p:nvPr/>
          </p:nvSpPr>
          <p:spPr>
            <a:xfrm>
              <a:off x="5804451" y="2057555"/>
              <a:ext cx="5469973" cy="1216800"/>
            </a:xfrm>
            <a:custGeom>
              <a:avLst/>
              <a:gdLst>
                <a:gd name="connsiteX0" fmla="*/ 0 w 5994400"/>
                <a:gd name="connsiteY0" fmla="*/ 202804 h 1216800"/>
                <a:gd name="connsiteX1" fmla="*/ 202804 w 5994400"/>
                <a:gd name="connsiteY1" fmla="*/ 0 h 1216800"/>
                <a:gd name="connsiteX2" fmla="*/ 5791596 w 5994400"/>
                <a:gd name="connsiteY2" fmla="*/ 0 h 1216800"/>
                <a:gd name="connsiteX3" fmla="*/ 5994400 w 5994400"/>
                <a:gd name="connsiteY3" fmla="*/ 202804 h 1216800"/>
                <a:gd name="connsiteX4" fmla="*/ 5994400 w 5994400"/>
                <a:gd name="connsiteY4" fmla="*/ 1013996 h 1216800"/>
                <a:gd name="connsiteX5" fmla="*/ 5791596 w 5994400"/>
                <a:gd name="connsiteY5" fmla="*/ 1216800 h 1216800"/>
                <a:gd name="connsiteX6" fmla="*/ 202804 w 5994400"/>
                <a:gd name="connsiteY6" fmla="*/ 1216800 h 1216800"/>
                <a:gd name="connsiteX7" fmla="*/ 0 w 5994400"/>
                <a:gd name="connsiteY7" fmla="*/ 1013996 h 1216800"/>
                <a:gd name="connsiteX8" fmla="*/ 0 w 5994400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4400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5791596" y="0"/>
                  </a:lnTo>
                  <a:cubicBezTo>
                    <a:pt x="5903602" y="0"/>
                    <a:pt x="5994400" y="90798"/>
                    <a:pt x="5994400" y="202804"/>
                  </a:cubicBezTo>
                  <a:lnTo>
                    <a:pt x="5994400" y="1013996"/>
                  </a:lnTo>
                  <a:cubicBezTo>
                    <a:pt x="5994400" y="1126002"/>
                    <a:pt x="5903602" y="1216800"/>
                    <a:pt x="5791596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371560"/>
                <a:satOff val="-13612"/>
                <a:lumOff val="-5686"/>
                <a:alphaOff val="0"/>
              </a:schemeClr>
            </a:fillRef>
            <a:effectRef idx="0">
              <a:schemeClr val="accent5">
                <a:hueOff val="6371560"/>
                <a:satOff val="-13612"/>
                <a:lumOff val="-5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519" tIns="257519" rIns="257519" bIns="257519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5200" kern="1200" dirty="0"/>
                <a:t>Problema</a:t>
              </a:r>
              <a:endParaRPr lang="en-US" sz="5200" kern="1200" dirty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B92B7D11-FF5F-41C7-93E6-000044AB59D5}"/>
                </a:ext>
              </a:extLst>
            </p:cNvPr>
            <p:cNvSpPr/>
            <p:nvPr/>
          </p:nvSpPr>
          <p:spPr>
            <a:xfrm>
              <a:off x="5804451" y="3424115"/>
              <a:ext cx="5469974" cy="1216800"/>
            </a:xfrm>
            <a:custGeom>
              <a:avLst/>
              <a:gdLst>
                <a:gd name="connsiteX0" fmla="*/ 0 w 5994400"/>
                <a:gd name="connsiteY0" fmla="*/ 202804 h 1216800"/>
                <a:gd name="connsiteX1" fmla="*/ 202804 w 5994400"/>
                <a:gd name="connsiteY1" fmla="*/ 0 h 1216800"/>
                <a:gd name="connsiteX2" fmla="*/ 5791596 w 5994400"/>
                <a:gd name="connsiteY2" fmla="*/ 0 h 1216800"/>
                <a:gd name="connsiteX3" fmla="*/ 5994400 w 5994400"/>
                <a:gd name="connsiteY3" fmla="*/ 202804 h 1216800"/>
                <a:gd name="connsiteX4" fmla="*/ 5994400 w 5994400"/>
                <a:gd name="connsiteY4" fmla="*/ 1013996 h 1216800"/>
                <a:gd name="connsiteX5" fmla="*/ 5791596 w 5994400"/>
                <a:gd name="connsiteY5" fmla="*/ 1216800 h 1216800"/>
                <a:gd name="connsiteX6" fmla="*/ 202804 w 5994400"/>
                <a:gd name="connsiteY6" fmla="*/ 1216800 h 1216800"/>
                <a:gd name="connsiteX7" fmla="*/ 0 w 5994400"/>
                <a:gd name="connsiteY7" fmla="*/ 1013996 h 1216800"/>
                <a:gd name="connsiteX8" fmla="*/ 0 w 5994400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4400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5791596" y="0"/>
                  </a:lnTo>
                  <a:cubicBezTo>
                    <a:pt x="5903602" y="0"/>
                    <a:pt x="5994400" y="90798"/>
                    <a:pt x="5994400" y="202804"/>
                  </a:cubicBezTo>
                  <a:lnTo>
                    <a:pt x="5994400" y="1013996"/>
                  </a:lnTo>
                  <a:cubicBezTo>
                    <a:pt x="5994400" y="1126002"/>
                    <a:pt x="5903602" y="1216800"/>
                    <a:pt x="5791596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2743121"/>
                <a:satOff val="-27225"/>
                <a:lumOff val="-11373"/>
                <a:alphaOff val="0"/>
              </a:schemeClr>
            </a:fillRef>
            <a:effectRef idx="0">
              <a:schemeClr val="accent5">
                <a:hueOff val="12743121"/>
                <a:satOff val="-27225"/>
                <a:lumOff val="-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519" tIns="257519" rIns="257519" bIns="257519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5200" kern="1200" dirty="0"/>
                <a:t>Solução</a:t>
              </a:r>
              <a:endParaRPr lang="en-US" sz="5200" kern="1200" dirty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3C442CE2-1AC8-4477-B745-B5D5EEB629D4}"/>
                </a:ext>
              </a:extLst>
            </p:cNvPr>
            <p:cNvSpPr/>
            <p:nvPr/>
          </p:nvSpPr>
          <p:spPr>
            <a:xfrm>
              <a:off x="5280025" y="4790675"/>
              <a:ext cx="5994400" cy="1216800"/>
            </a:xfrm>
            <a:custGeom>
              <a:avLst/>
              <a:gdLst>
                <a:gd name="connsiteX0" fmla="*/ 0 w 5994400"/>
                <a:gd name="connsiteY0" fmla="*/ 202804 h 1216800"/>
                <a:gd name="connsiteX1" fmla="*/ 202804 w 5994400"/>
                <a:gd name="connsiteY1" fmla="*/ 0 h 1216800"/>
                <a:gd name="connsiteX2" fmla="*/ 5791596 w 5994400"/>
                <a:gd name="connsiteY2" fmla="*/ 0 h 1216800"/>
                <a:gd name="connsiteX3" fmla="*/ 5994400 w 5994400"/>
                <a:gd name="connsiteY3" fmla="*/ 202804 h 1216800"/>
                <a:gd name="connsiteX4" fmla="*/ 5994400 w 5994400"/>
                <a:gd name="connsiteY4" fmla="*/ 1013996 h 1216800"/>
                <a:gd name="connsiteX5" fmla="*/ 5791596 w 5994400"/>
                <a:gd name="connsiteY5" fmla="*/ 1216800 h 1216800"/>
                <a:gd name="connsiteX6" fmla="*/ 202804 w 5994400"/>
                <a:gd name="connsiteY6" fmla="*/ 1216800 h 1216800"/>
                <a:gd name="connsiteX7" fmla="*/ 0 w 5994400"/>
                <a:gd name="connsiteY7" fmla="*/ 1013996 h 1216800"/>
                <a:gd name="connsiteX8" fmla="*/ 0 w 5994400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4400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5791596" y="0"/>
                  </a:lnTo>
                  <a:cubicBezTo>
                    <a:pt x="5903602" y="0"/>
                    <a:pt x="5994400" y="90798"/>
                    <a:pt x="5994400" y="202804"/>
                  </a:cubicBezTo>
                  <a:lnTo>
                    <a:pt x="5994400" y="1013996"/>
                  </a:lnTo>
                  <a:cubicBezTo>
                    <a:pt x="5994400" y="1126002"/>
                    <a:pt x="5903602" y="1216800"/>
                    <a:pt x="5791596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9114680"/>
                <a:satOff val="-40837"/>
                <a:lumOff val="-17059"/>
                <a:alphaOff val="0"/>
              </a:schemeClr>
            </a:fillRef>
            <a:effectRef idx="0">
              <a:schemeClr val="accent5">
                <a:hueOff val="19114680"/>
                <a:satOff val="-40837"/>
                <a:lumOff val="-170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519" tIns="257519" rIns="257519" bIns="257519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5200" kern="1200"/>
                <a:t>Teoria</a:t>
              </a:r>
              <a:endParaRPr lang="en-US" sz="5200" kern="1200"/>
            </a:p>
          </p:txBody>
        </p:sp>
      </p:grpSp>
      <p:sp>
        <p:nvSpPr>
          <p:cNvPr id="19" name="Chave Esquerda 18">
            <a:extLst>
              <a:ext uri="{FF2B5EF4-FFF2-40B4-BE49-F238E27FC236}">
                <a16:creationId xmlns:a16="http://schemas.microsoft.com/office/drawing/2014/main" id="{EC37CCF9-F598-4140-9B31-7FC1F0020778}"/>
              </a:ext>
            </a:extLst>
          </p:cNvPr>
          <p:cNvSpPr/>
          <p:nvPr/>
        </p:nvSpPr>
        <p:spPr>
          <a:xfrm>
            <a:off x="5155096" y="2057555"/>
            <a:ext cx="649355" cy="258336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1A1E-0A24-4A42-B4D2-016FFEBD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PLATAFORMAS ALVO</a:t>
            </a:r>
          </a:p>
        </p:txBody>
      </p:sp>
      <p:pic>
        <p:nvPicPr>
          <p:cNvPr id="4102" name="Picture 6" descr="Flutter for Web: An Ultimate Guide">
            <a:extLst>
              <a:ext uri="{FF2B5EF4-FFF2-40B4-BE49-F238E27FC236}">
                <a16:creationId xmlns:a16="http://schemas.microsoft.com/office/drawing/2014/main" id="{4B7E1B25-6F93-4BD3-B547-52CBAFBA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53161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41BECA1-B601-40DF-83B7-A2B7A2009977}"/>
              </a:ext>
            </a:extLst>
          </p:cNvPr>
          <p:cNvSpPr txBox="1">
            <a:spLocks/>
          </p:cNvSpPr>
          <p:nvPr/>
        </p:nvSpPr>
        <p:spPr>
          <a:xfrm>
            <a:off x="2584173" y="5729549"/>
            <a:ext cx="6599583" cy="746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cap="none" dirty="0">
                <a:latin typeface="+mn-lt"/>
              </a:rPr>
              <a:t>https://www.solutelabs.com/blog/flutter-for-web-an-ultimate-guide</a:t>
            </a:r>
          </a:p>
        </p:txBody>
      </p:sp>
    </p:spTree>
    <p:extLst>
      <p:ext uri="{BB962C8B-B14F-4D97-AF65-F5344CB8AC3E}">
        <p14:creationId xmlns:p14="http://schemas.microsoft.com/office/powerpoint/2010/main" val="384290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6" descr="illustration for Get Started with Dart">
            <a:extLst>
              <a:ext uri="{FF2B5EF4-FFF2-40B4-BE49-F238E27FC236}">
                <a16:creationId xmlns:a16="http://schemas.microsoft.com/office/drawing/2014/main" id="{331B5977-B592-4339-9386-D8BDBFB77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8" b="19868"/>
          <a:stretch/>
        </p:blipFill>
        <p:spPr bwMode="auto">
          <a:xfrm>
            <a:off x="20" y="-1"/>
            <a:ext cx="12191980" cy="68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7EA4EB-4F7C-4751-A4A2-563CD920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97E63-3449-474F-AF38-381E1348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0010EC45-8B8C-49A1-92F4-297215C95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C78348-1516-45C0-91BC-164B67D3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spc="800" dirty="0" err="1"/>
              <a:t>Tomo</a:t>
            </a:r>
            <a:r>
              <a:rPr lang="en-US" sz="10000" spc="800" dirty="0"/>
              <a:t> 1</a:t>
            </a:r>
            <a:br>
              <a:rPr lang="en-US" sz="10000" spc="800" dirty="0"/>
            </a:br>
            <a:r>
              <a:rPr lang="en-US" sz="10000" spc="800" dirty="0" err="1"/>
              <a:t>Introdução</a:t>
            </a:r>
            <a:r>
              <a:rPr lang="en-US" sz="10000" spc="800" dirty="0"/>
              <a:t> </a:t>
            </a:r>
            <a:r>
              <a:rPr lang="en-US" sz="10000" spc="800" dirty="0" err="1"/>
              <a:t>ao</a:t>
            </a:r>
            <a:r>
              <a:rPr lang="en-US" sz="10000" spc="800" dirty="0"/>
              <a:t> Dart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194F7D-6011-495F-90E7-27189039B89F}"/>
              </a:ext>
            </a:extLst>
          </p:cNvPr>
          <p:cNvSpPr txBox="1">
            <a:spLocks/>
          </p:cNvSpPr>
          <p:nvPr/>
        </p:nvSpPr>
        <p:spPr>
          <a:xfrm>
            <a:off x="1738333" y="5960828"/>
            <a:ext cx="8998798" cy="530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2000" b="1" spc="400">
                <a:latin typeface="+mn-lt"/>
                <a:ea typeface="+mn-ea"/>
                <a:cs typeface="+mn-cs"/>
              </a:rPr>
              <a:t>Estrutura sequencial</a:t>
            </a:r>
          </a:p>
        </p:txBody>
      </p:sp>
    </p:spTree>
    <p:extLst>
      <p:ext uri="{BB962C8B-B14F-4D97-AF65-F5344CB8AC3E}">
        <p14:creationId xmlns:p14="http://schemas.microsoft.com/office/powerpoint/2010/main" val="315915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llustration for Get Started with Dart">
            <a:extLst>
              <a:ext uri="{FF2B5EF4-FFF2-40B4-BE49-F238E27FC236}">
                <a16:creationId xmlns:a16="http://schemas.microsoft.com/office/drawing/2014/main" id="{331B5977-B592-4339-9386-D8BDBFB77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8" r="12019" b="-6"/>
          <a:stretch/>
        </p:blipFill>
        <p:spPr bwMode="auto">
          <a:xfrm>
            <a:off x="7338646" y="10"/>
            <a:ext cx="48533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C78348-1516-45C0-91BC-164B67D3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" y="382385"/>
            <a:ext cx="7133101" cy="1492132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Tomo 1 – Introdução ao </a:t>
            </a:r>
            <a:r>
              <a:rPr lang="pt-BR" sz="4400" dirty="0" err="1"/>
              <a:t>Dart</a:t>
            </a: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Estrutura sequencial</a:t>
            </a:r>
            <a:endParaRPr lang="pt-BR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B7B24-9F8A-49A1-A294-2DD47F98B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8174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Selo</vt:lpstr>
      <vt:lpstr>Dart e flutter do início à imersão</vt:lpstr>
      <vt:lpstr>Instalação e preparação do ambiente em seu equipamento</vt:lpstr>
      <vt:lpstr>Dartpad como ambiente inicial de testes</vt:lpstr>
      <vt:lpstr>Metodologia adotada para o curso  Foco em PROJETOS</vt:lpstr>
      <vt:lpstr>PLATAFORMAS ALVO</vt:lpstr>
      <vt:lpstr>Tomo 1 Introdução ao Dart</vt:lpstr>
      <vt:lpstr>Tomo 1 – Introdução ao Dart  Estrutura sequencial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 flutter do início à imersão</dc:title>
  <dc:creator>Everton Coimbra de Araújo</dc:creator>
  <cp:lastModifiedBy>Everton Coimbra de Araújo</cp:lastModifiedBy>
  <cp:revision>1</cp:revision>
  <dcterms:created xsi:type="dcterms:W3CDTF">2020-12-17T21:02:51Z</dcterms:created>
  <dcterms:modified xsi:type="dcterms:W3CDTF">2020-12-17T21:04:42Z</dcterms:modified>
</cp:coreProperties>
</file>