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Lobster"/>
      <p:regular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regular.fntdata"/><Relationship Id="rId52" Type="http://schemas.openxmlformats.org/officeDocument/2006/relationships/font" Target="fonts/Lobster-regular.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4822bf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d4822bf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d4822bf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d4822bf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4822bf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4822bf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d4822bf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d4822bf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d4822bf6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d4822bf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d4822bf6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d4822bf6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d4822bf6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d4822bf6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4822bf6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d4822bf6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d4822bf6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d4822bf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d4822bf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d4822bf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baef29786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baef29786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d4822bf6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d4822bf6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d4822bf6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d4822bf6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4822bf6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d4822bf6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d4822bf6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d4822bf6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d4822bf6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d4822bf6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d4822bf6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d4822bf6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d4822bf6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d4822bf6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d4822bf6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d4822bf6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d4822bf6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d4822bf6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d4822bf6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d4822bf6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c3e5ee3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c3e5ee3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4822bf6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d4822bf6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d4822bf6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d4822bf6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d4822bf6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d4822bf6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d4822bf6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d4822bf6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d4822bf6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d4822bf6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d4822bf6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d4822bf6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d4822bf6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d4822bf6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d4822bf6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d4822bf6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d4822bf6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d4822bf6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d4822bf6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d4822bf6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3e5ee357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3e5ee357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d4822bf6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d4822bf6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d4822bf6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d4822bf6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3d4822bf6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d4822bf6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c3e5ee357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c3e5ee357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4822bf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d4822bf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4822bf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d4822bf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3e5ee35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3e5ee35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d4822bf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d4822bf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rgbClr val="073763"/>
              </a:buClr>
              <a:buSzPts val="4200"/>
              <a:buNone/>
              <a:defRPr sz="4200">
                <a:solidFill>
                  <a:srgbClr val="073763"/>
                </a:solidFill>
              </a:defRPr>
            </a:lvl1pPr>
            <a:lvl2pPr lvl="1">
              <a:spcBef>
                <a:spcPts val="0"/>
              </a:spcBef>
              <a:spcAft>
                <a:spcPts val="0"/>
              </a:spcAft>
              <a:buClr>
                <a:srgbClr val="073763"/>
              </a:buClr>
              <a:buSzPts val="4200"/>
              <a:buNone/>
              <a:defRPr sz="4200">
                <a:solidFill>
                  <a:srgbClr val="073763"/>
                </a:solidFill>
              </a:defRPr>
            </a:lvl2pPr>
            <a:lvl3pPr lvl="2">
              <a:spcBef>
                <a:spcPts val="0"/>
              </a:spcBef>
              <a:spcAft>
                <a:spcPts val="0"/>
              </a:spcAft>
              <a:buClr>
                <a:srgbClr val="073763"/>
              </a:buClr>
              <a:buSzPts val="4200"/>
              <a:buNone/>
              <a:defRPr sz="4200">
                <a:solidFill>
                  <a:srgbClr val="073763"/>
                </a:solidFill>
              </a:defRPr>
            </a:lvl3pPr>
            <a:lvl4pPr lvl="3">
              <a:spcBef>
                <a:spcPts val="0"/>
              </a:spcBef>
              <a:spcAft>
                <a:spcPts val="0"/>
              </a:spcAft>
              <a:buClr>
                <a:srgbClr val="073763"/>
              </a:buClr>
              <a:buSzPts val="4200"/>
              <a:buNone/>
              <a:defRPr sz="4200">
                <a:solidFill>
                  <a:srgbClr val="073763"/>
                </a:solidFill>
              </a:defRPr>
            </a:lvl4pPr>
            <a:lvl5pPr lvl="4">
              <a:spcBef>
                <a:spcPts val="0"/>
              </a:spcBef>
              <a:spcAft>
                <a:spcPts val="0"/>
              </a:spcAft>
              <a:buClr>
                <a:srgbClr val="073763"/>
              </a:buClr>
              <a:buSzPts val="4200"/>
              <a:buNone/>
              <a:defRPr sz="4200">
                <a:solidFill>
                  <a:srgbClr val="073763"/>
                </a:solidFill>
              </a:defRPr>
            </a:lvl5pPr>
            <a:lvl6pPr lvl="5">
              <a:spcBef>
                <a:spcPts val="0"/>
              </a:spcBef>
              <a:spcAft>
                <a:spcPts val="0"/>
              </a:spcAft>
              <a:buClr>
                <a:srgbClr val="073763"/>
              </a:buClr>
              <a:buSzPts val="4200"/>
              <a:buNone/>
              <a:defRPr sz="4200">
                <a:solidFill>
                  <a:srgbClr val="073763"/>
                </a:solidFill>
              </a:defRPr>
            </a:lvl6pPr>
            <a:lvl7pPr lvl="6">
              <a:spcBef>
                <a:spcPts val="0"/>
              </a:spcBef>
              <a:spcAft>
                <a:spcPts val="0"/>
              </a:spcAft>
              <a:buClr>
                <a:srgbClr val="073763"/>
              </a:buClr>
              <a:buSzPts val="4200"/>
              <a:buNone/>
              <a:defRPr sz="4200">
                <a:solidFill>
                  <a:srgbClr val="073763"/>
                </a:solidFill>
              </a:defRPr>
            </a:lvl7pPr>
            <a:lvl8pPr lvl="7">
              <a:spcBef>
                <a:spcPts val="0"/>
              </a:spcBef>
              <a:spcAft>
                <a:spcPts val="0"/>
              </a:spcAft>
              <a:buClr>
                <a:srgbClr val="073763"/>
              </a:buClr>
              <a:buSzPts val="4200"/>
              <a:buNone/>
              <a:defRPr sz="4200">
                <a:solidFill>
                  <a:srgbClr val="073763"/>
                </a:solidFill>
              </a:defRPr>
            </a:lvl8pPr>
            <a:lvl9pPr lvl="8">
              <a:spcBef>
                <a:spcPts val="0"/>
              </a:spcBef>
              <a:spcAft>
                <a:spcPts val="0"/>
              </a:spcAft>
              <a:buClr>
                <a:srgbClr val="073763"/>
              </a:buClr>
              <a:buSzPts val="4200"/>
              <a:buNone/>
              <a:defRPr sz="4200">
                <a:solidFill>
                  <a:srgbClr val="073763"/>
                </a:solidFill>
              </a:defRPr>
            </a:lvl9pPr>
          </a:lstStyle>
          <a:p/>
        </p:txBody>
      </p:sp>
      <p:sp>
        <p:nvSpPr>
          <p:cNvPr id="11" name="Google Shape;11;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
        <p:nvSpPr>
          <p:cNvPr id="13" name="Google Shape;13;p2"/>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 name="Google Shape;14;p2"/>
          <p:cNvPicPr preferRelativeResize="0"/>
          <p:nvPr/>
        </p:nvPicPr>
        <p:blipFill>
          <a:blip r:embed="rId2">
            <a:alphaModFix/>
          </a:blip>
          <a:stretch>
            <a:fillRect/>
          </a:stretch>
        </p:blipFill>
        <p:spPr>
          <a:xfrm>
            <a:off x="210847" y="70460"/>
            <a:ext cx="1285375" cy="315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eckpoint">
  <p:cSld name="BIG_NUMBER">
    <p:bg>
      <p:bgPr>
        <a:gradFill>
          <a:gsLst>
            <a:gs pos="0">
              <a:srgbClr val="1077D2"/>
            </a:gs>
            <a:gs pos="100000">
              <a:srgbClr val="09315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pic>
        <p:nvPicPr>
          <p:cNvPr id="87" name="Google Shape;87;p11"/>
          <p:cNvPicPr preferRelativeResize="0"/>
          <p:nvPr/>
        </p:nvPicPr>
        <p:blipFill>
          <a:blip r:embed="rId2">
            <a:alphaModFix/>
          </a:blip>
          <a:stretch>
            <a:fillRect/>
          </a:stretch>
        </p:blipFill>
        <p:spPr>
          <a:xfrm>
            <a:off x="228473" y="4471928"/>
            <a:ext cx="1605694" cy="393600"/>
          </a:xfrm>
          <a:prstGeom prst="rect">
            <a:avLst/>
          </a:prstGeom>
          <a:noFill/>
          <a:ln>
            <a:noFill/>
          </a:ln>
        </p:spPr>
      </p:pic>
      <p:pic>
        <p:nvPicPr>
          <p:cNvPr id="88" name="Google Shape;88;p11"/>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89" name="Google Shape;89;p11"/>
          <p:cNvSpPr txBox="1"/>
          <p:nvPr/>
        </p:nvSpPr>
        <p:spPr>
          <a:xfrm>
            <a:off x="6827700" y="4370914"/>
            <a:ext cx="1482000" cy="440400"/>
          </a:xfrm>
          <a:prstGeom prst="rect">
            <a:avLst/>
          </a:prstGeom>
          <a:noFill/>
          <a:ln>
            <a:noFill/>
          </a:ln>
          <a:effectLst>
            <a:outerShdw blurRad="57150"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obster"/>
                <a:ea typeface="Lobster"/>
                <a:cs typeface="Lobster"/>
                <a:sym typeface="Lobster"/>
              </a:rPr>
              <a:t>Checkpoint</a:t>
            </a:r>
            <a:endParaRPr sz="2400">
              <a:solidFill>
                <a:srgbClr val="FFFFFF"/>
              </a:solidFill>
              <a:latin typeface="Lobster"/>
              <a:ea typeface="Lobster"/>
              <a:cs typeface="Lobster"/>
              <a:sym typeface="Lobster"/>
            </a:endParaRPr>
          </a:p>
        </p:txBody>
      </p:sp>
      <p:sp>
        <p:nvSpPr>
          <p:cNvPr id="90" name="Google Shape;90;p11"/>
          <p:cNvSpPr txBox="1"/>
          <p:nvPr>
            <p:ph type="title"/>
          </p:nvPr>
        </p:nvSpPr>
        <p:spPr>
          <a:xfrm>
            <a:off x="730000" y="281825"/>
            <a:ext cx="7688400" cy="4190100"/>
          </a:xfrm>
          <a:prstGeom prst="rect">
            <a:avLst/>
          </a:prstGeom>
          <a:effectLst>
            <a:outerShdw blurRad="71438" rotWithShape="0" algn="bl" dir="5400000" dist="28575">
              <a:srgbClr val="000000">
                <a:alpha val="60000"/>
              </a:srgbClr>
            </a:outerShdw>
          </a:effectLst>
        </p:spPr>
        <p:txBody>
          <a:bodyPr anchorCtr="0" anchor="ctr" bIns="91425" lIns="91425" spcFirstLastPara="1" rIns="91425" wrap="square" tIns="91425"/>
          <a:lstStyle>
            <a:lvl1pPr lvl="0" rtl="0" algn="ctr">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chemeClr val="dk2"/>
              </a:buClr>
              <a:buSzPts val="2600"/>
              <a:buNone/>
              <a:defRPr b="0" sz="2600">
                <a:solidFill>
                  <a:schemeClr val="dk2"/>
                </a:solidFill>
              </a:defRPr>
            </a:lvl2pPr>
            <a:lvl3pPr lvl="2" rtl="0" algn="ctr">
              <a:spcBef>
                <a:spcPts val="0"/>
              </a:spcBef>
              <a:spcAft>
                <a:spcPts val="0"/>
              </a:spcAft>
              <a:buClr>
                <a:schemeClr val="dk2"/>
              </a:buClr>
              <a:buSzPts val="2600"/>
              <a:buNone/>
              <a:defRPr b="0" sz="2600">
                <a:solidFill>
                  <a:schemeClr val="dk2"/>
                </a:solidFill>
              </a:defRPr>
            </a:lvl3pPr>
            <a:lvl4pPr lvl="3" rtl="0" algn="ctr">
              <a:spcBef>
                <a:spcPts val="0"/>
              </a:spcBef>
              <a:spcAft>
                <a:spcPts val="0"/>
              </a:spcAft>
              <a:buClr>
                <a:schemeClr val="dk2"/>
              </a:buClr>
              <a:buSzPts val="2600"/>
              <a:buNone/>
              <a:defRPr b="0" sz="2600">
                <a:solidFill>
                  <a:schemeClr val="dk2"/>
                </a:solidFill>
              </a:defRPr>
            </a:lvl4pPr>
            <a:lvl5pPr lvl="4" rtl="0" algn="ctr">
              <a:spcBef>
                <a:spcPts val="0"/>
              </a:spcBef>
              <a:spcAft>
                <a:spcPts val="0"/>
              </a:spcAft>
              <a:buClr>
                <a:schemeClr val="dk2"/>
              </a:buClr>
              <a:buSzPts val="2600"/>
              <a:buNone/>
              <a:defRPr b="0" sz="2600">
                <a:solidFill>
                  <a:schemeClr val="dk2"/>
                </a:solidFill>
              </a:defRPr>
            </a:lvl5pPr>
            <a:lvl6pPr lvl="5" rtl="0" algn="ctr">
              <a:spcBef>
                <a:spcPts val="0"/>
              </a:spcBef>
              <a:spcAft>
                <a:spcPts val="0"/>
              </a:spcAft>
              <a:buClr>
                <a:schemeClr val="dk2"/>
              </a:buClr>
              <a:buSzPts val="2600"/>
              <a:buNone/>
              <a:defRPr b="0" sz="2600">
                <a:solidFill>
                  <a:schemeClr val="dk2"/>
                </a:solidFill>
              </a:defRPr>
            </a:lvl6pPr>
            <a:lvl7pPr lvl="6" rtl="0" algn="ctr">
              <a:spcBef>
                <a:spcPts val="0"/>
              </a:spcBef>
              <a:spcAft>
                <a:spcPts val="0"/>
              </a:spcAft>
              <a:buClr>
                <a:schemeClr val="dk2"/>
              </a:buClr>
              <a:buSzPts val="2600"/>
              <a:buNone/>
              <a:defRPr b="0" sz="2600">
                <a:solidFill>
                  <a:schemeClr val="dk2"/>
                </a:solidFill>
              </a:defRPr>
            </a:lvl7pPr>
            <a:lvl8pPr lvl="7" rtl="0" algn="ctr">
              <a:spcBef>
                <a:spcPts val="0"/>
              </a:spcBef>
              <a:spcAft>
                <a:spcPts val="0"/>
              </a:spcAft>
              <a:buClr>
                <a:schemeClr val="dk2"/>
              </a:buClr>
              <a:buSzPts val="2600"/>
              <a:buNone/>
              <a:defRPr b="0" sz="2600">
                <a:solidFill>
                  <a:schemeClr val="dk2"/>
                </a:solidFill>
              </a:defRPr>
            </a:lvl8pPr>
            <a:lvl9pPr lvl="8" rtl="0" algn="ctr">
              <a:spcBef>
                <a:spcPts val="0"/>
              </a:spcBef>
              <a:spcAft>
                <a:spcPts val="0"/>
              </a:spcAft>
              <a:buClr>
                <a:schemeClr val="dk2"/>
              </a:buClr>
              <a:buSzPts val="2600"/>
              <a:buNone/>
              <a:defRPr b="0" sz="26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0B5394"/>
        </a:solidFill>
      </p:bgPr>
    </p:bg>
    <p:spTree>
      <p:nvGrpSpPr>
        <p:cNvPr id="15" name="Shape 15"/>
        <p:cNvGrpSpPr/>
        <p:nvPr/>
      </p:nvGrpSpPr>
      <p:grpSpPr>
        <a:xfrm>
          <a:off x="0" y="0"/>
          <a:ext cx="0" cy="0"/>
          <a:chOff x="0" y="0"/>
          <a:chExt cx="0" cy="0"/>
        </a:xfrm>
      </p:grpSpPr>
      <p:grpSp>
        <p:nvGrpSpPr>
          <p:cNvPr id="16" name="Google Shape;16;p3"/>
          <p:cNvGrpSpPr/>
          <p:nvPr/>
        </p:nvGrpSpPr>
        <p:grpSpPr>
          <a:xfrm>
            <a:off x="830392" y="1191256"/>
            <a:ext cx="745763" cy="45826"/>
            <a:chOff x="4580561" y="2589004"/>
            <a:chExt cx="1064464" cy="25200"/>
          </a:xfrm>
        </p:grpSpPr>
        <p:sp>
          <p:nvSpPr>
            <p:cNvPr id="17" name="Google Shape;17;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Google Shape;18;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 name="Google Shape;19;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pic>
        <p:nvPicPr>
          <p:cNvPr id="21" name="Google Shape;21;p3"/>
          <p:cNvPicPr preferRelativeResize="0"/>
          <p:nvPr/>
        </p:nvPicPr>
        <p:blipFill>
          <a:blip r:embed="rId2">
            <a:alphaModFix/>
          </a:blip>
          <a:stretch>
            <a:fillRect/>
          </a:stretch>
        </p:blipFill>
        <p:spPr>
          <a:xfrm>
            <a:off x="749283" y="4532225"/>
            <a:ext cx="160569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 type="body"/>
          </p:nvPr>
        </p:nvSpPr>
        <p:spPr>
          <a:xfrm>
            <a:off x="5046875" y="1390525"/>
            <a:ext cx="4305900" cy="3689700"/>
          </a:xfrm>
          <a:prstGeom prst="rect">
            <a:avLst/>
          </a:prstGeom>
        </p:spPr>
        <p:txBody>
          <a:bodyPr anchorCtr="0" anchor="t" bIns="91425" lIns="91425" spcFirstLastPara="1" rIns="91425" wrap="square" tIns="91425"/>
          <a:lstStyle>
            <a:lvl1pPr indent="-311150" lvl="0" marL="457200" rtl="0">
              <a:spcBef>
                <a:spcPts val="0"/>
              </a:spcBef>
              <a:spcAft>
                <a:spcPts val="0"/>
              </a:spcAft>
              <a:buClr>
                <a:srgbClr val="073763"/>
              </a:buClr>
              <a:buSzPts val="1300"/>
              <a:buAutoNum type="arabicPeriod"/>
              <a:defRPr>
                <a:solidFill>
                  <a:srgbClr val="073763"/>
                </a:solidFill>
              </a:defRPr>
            </a:lvl1pPr>
            <a:lvl2pPr indent="-298450" lvl="1" marL="914400" rtl="0">
              <a:spcBef>
                <a:spcPts val="1600"/>
              </a:spcBef>
              <a:spcAft>
                <a:spcPts val="0"/>
              </a:spcAft>
              <a:buClr>
                <a:srgbClr val="073763"/>
              </a:buClr>
              <a:buSzPts val="1100"/>
              <a:buAutoNum type="alphaLcPeriod"/>
              <a:defRPr>
                <a:solidFill>
                  <a:srgbClr val="073763"/>
                </a:solidFill>
              </a:defRPr>
            </a:lvl2pPr>
            <a:lvl3pPr indent="-298450" lvl="2" marL="1371600" rtl="0">
              <a:spcBef>
                <a:spcPts val="1600"/>
              </a:spcBef>
              <a:spcAft>
                <a:spcPts val="0"/>
              </a:spcAft>
              <a:buClr>
                <a:srgbClr val="073763"/>
              </a:buClr>
              <a:buSzPts val="1100"/>
              <a:buAutoNum type="romanLcPeriod"/>
              <a:defRPr>
                <a:solidFill>
                  <a:srgbClr val="073763"/>
                </a:solidFill>
              </a:defRPr>
            </a:lvl3pPr>
            <a:lvl4pPr indent="-298450" lvl="3" marL="1828800" rtl="0">
              <a:spcBef>
                <a:spcPts val="1600"/>
              </a:spcBef>
              <a:spcAft>
                <a:spcPts val="0"/>
              </a:spcAft>
              <a:buClr>
                <a:srgbClr val="073763"/>
              </a:buClr>
              <a:buSzPts val="1100"/>
              <a:buAutoNum type="arabicPeriod"/>
              <a:defRPr>
                <a:solidFill>
                  <a:srgbClr val="073763"/>
                </a:solidFill>
              </a:defRPr>
            </a:lvl4pPr>
            <a:lvl5pPr indent="-298450" lvl="4" marL="2286000" rtl="0">
              <a:spcBef>
                <a:spcPts val="1600"/>
              </a:spcBef>
              <a:spcAft>
                <a:spcPts val="0"/>
              </a:spcAft>
              <a:buClr>
                <a:srgbClr val="073763"/>
              </a:buClr>
              <a:buSzPts val="1100"/>
              <a:buAutoNum type="alphaLcPeriod"/>
              <a:defRPr>
                <a:solidFill>
                  <a:srgbClr val="073763"/>
                </a:solidFill>
              </a:defRPr>
            </a:lvl5pPr>
            <a:lvl6pPr indent="-298450" lvl="5" marL="2743200" rtl="0">
              <a:spcBef>
                <a:spcPts val="1600"/>
              </a:spcBef>
              <a:spcAft>
                <a:spcPts val="0"/>
              </a:spcAft>
              <a:buClr>
                <a:srgbClr val="073763"/>
              </a:buClr>
              <a:buSzPts val="1100"/>
              <a:buAutoNum type="romanLcPeriod"/>
              <a:defRPr>
                <a:solidFill>
                  <a:srgbClr val="073763"/>
                </a:solidFill>
              </a:defRPr>
            </a:lvl6pPr>
            <a:lvl7pPr indent="-298450" lvl="6" marL="3200400" rtl="0">
              <a:spcBef>
                <a:spcPts val="1600"/>
              </a:spcBef>
              <a:spcAft>
                <a:spcPts val="0"/>
              </a:spcAft>
              <a:buClr>
                <a:srgbClr val="073763"/>
              </a:buClr>
              <a:buSzPts val="1100"/>
              <a:buAutoNum type="arabicPeriod"/>
              <a:defRPr>
                <a:solidFill>
                  <a:srgbClr val="073763"/>
                </a:solidFill>
              </a:defRPr>
            </a:lvl7pPr>
            <a:lvl8pPr indent="-298450" lvl="7" marL="3657600" rtl="0">
              <a:spcBef>
                <a:spcPts val="1600"/>
              </a:spcBef>
              <a:spcAft>
                <a:spcPts val="0"/>
              </a:spcAft>
              <a:buClr>
                <a:srgbClr val="073763"/>
              </a:buClr>
              <a:buSzPts val="1100"/>
              <a:buAutoNum type="alphaLcPeriod"/>
              <a:defRPr>
                <a:solidFill>
                  <a:srgbClr val="073763"/>
                </a:solidFill>
              </a:defRPr>
            </a:lvl8pPr>
            <a:lvl9pPr indent="-298450" lvl="8" marL="4114800" rtl="0">
              <a:spcBef>
                <a:spcPts val="1600"/>
              </a:spcBef>
              <a:spcAft>
                <a:spcPts val="1600"/>
              </a:spcAft>
              <a:buClr>
                <a:srgbClr val="073763"/>
              </a:buClr>
              <a:buSzPts val="1100"/>
              <a:buAutoNum type="romanLcPeriod"/>
              <a:defRPr>
                <a:solidFill>
                  <a:srgbClr val="073763"/>
                </a:solidFill>
              </a:defRPr>
            </a:lvl9pPr>
          </a:lstStyle>
          <a:p/>
        </p:txBody>
      </p:sp>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
        <p:nvSpPr>
          <p:cNvPr id="26" name="Google Shape;26;p4"/>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28" name="Google Shape;28;p4"/>
          <p:cNvGrpSpPr/>
          <p:nvPr/>
        </p:nvGrpSpPr>
        <p:grpSpPr>
          <a:xfrm>
            <a:off x="258560" y="1211145"/>
            <a:ext cx="745763" cy="45826"/>
            <a:chOff x="4580561" y="2589004"/>
            <a:chExt cx="1064464" cy="25200"/>
          </a:xfrm>
        </p:grpSpPr>
        <p:sp>
          <p:nvSpPr>
            <p:cNvPr id="29" name="Google Shape;29;p4"/>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 name="Google Shape;30;p4"/>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31" name="Google Shape;31;p4"/>
          <p:cNvSpPr txBox="1"/>
          <p:nvPr>
            <p:ph idx="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32" name="Google Shape;32;p4"/>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33" name="Google Shape;33;p4"/>
          <p:cNvSpPr txBox="1"/>
          <p:nvPr>
            <p:ph idx="3"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idx="1" type="body"/>
          </p:nvPr>
        </p:nvSpPr>
        <p:spPr>
          <a:xfrm>
            <a:off x="258550" y="1478950"/>
            <a:ext cx="4005300" cy="28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 name="Google Shape;36;p5"/>
          <p:cNvSpPr txBox="1"/>
          <p:nvPr>
            <p:ph idx="2" type="body"/>
          </p:nvPr>
        </p:nvSpPr>
        <p:spPr>
          <a:xfrm>
            <a:off x="4717299" y="1478950"/>
            <a:ext cx="4005300" cy="28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7" name="Google Shape;37;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
        <p:nvSpPr>
          <p:cNvPr id="39" name="Google Shape;39;p5"/>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5"/>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41" name="Google Shape;41;p5"/>
          <p:cNvGrpSpPr/>
          <p:nvPr/>
        </p:nvGrpSpPr>
        <p:grpSpPr>
          <a:xfrm>
            <a:off x="258560" y="1211145"/>
            <a:ext cx="745763" cy="45826"/>
            <a:chOff x="4580561" y="2589004"/>
            <a:chExt cx="1064464" cy="25200"/>
          </a:xfrm>
        </p:grpSpPr>
        <p:sp>
          <p:nvSpPr>
            <p:cNvPr id="42" name="Google Shape;42;p5"/>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 name="Google Shape;43;p5"/>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44" name="Google Shape;44;p5"/>
          <p:cNvSpPr txBox="1"/>
          <p:nvPr>
            <p:ph idx="3"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45" name="Google Shape;45;p5"/>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46" name="Google Shape;46;p5"/>
          <p:cNvSpPr txBox="1"/>
          <p:nvPr>
            <p:ph idx="4"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
        <p:nvSpPr>
          <p:cNvPr id="50" name="Google Shape;50;p6"/>
          <p:cNvSpPr/>
          <p:nvPr/>
        </p:nvSpPr>
        <p:spPr>
          <a:xfrm>
            <a:off x="0" y="0"/>
            <a:ext cx="9144000" cy="4878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6"/>
          <p:cNvSpPr txBox="1"/>
          <p:nvPr>
            <p:ph type="title"/>
          </p:nvPr>
        </p:nvSpPr>
        <p:spPr>
          <a:xfrm>
            <a:off x="157630" y="572553"/>
            <a:ext cx="8556900" cy="5352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2600"/>
              <a:buNone/>
              <a:defRPr sz="2600">
                <a:solidFill>
                  <a:srgbClr val="0B5394"/>
                </a:solidFill>
              </a:defRPr>
            </a:lvl1pPr>
            <a:lvl2pPr lvl="1" rtl="0">
              <a:spcBef>
                <a:spcPts val="0"/>
              </a:spcBef>
              <a:spcAft>
                <a:spcPts val="0"/>
              </a:spcAft>
              <a:buClr>
                <a:srgbClr val="0B5394"/>
              </a:buClr>
              <a:buSzPts val="2600"/>
              <a:buNone/>
              <a:defRPr sz="2600">
                <a:solidFill>
                  <a:srgbClr val="0B5394"/>
                </a:solidFill>
              </a:defRPr>
            </a:lvl2pPr>
            <a:lvl3pPr lvl="2" rtl="0">
              <a:spcBef>
                <a:spcPts val="0"/>
              </a:spcBef>
              <a:spcAft>
                <a:spcPts val="0"/>
              </a:spcAft>
              <a:buClr>
                <a:srgbClr val="0B5394"/>
              </a:buClr>
              <a:buSzPts val="2600"/>
              <a:buNone/>
              <a:defRPr sz="2600">
                <a:solidFill>
                  <a:srgbClr val="0B5394"/>
                </a:solidFill>
              </a:defRPr>
            </a:lvl3pPr>
            <a:lvl4pPr lvl="3" rtl="0">
              <a:spcBef>
                <a:spcPts val="0"/>
              </a:spcBef>
              <a:spcAft>
                <a:spcPts val="0"/>
              </a:spcAft>
              <a:buClr>
                <a:srgbClr val="0B5394"/>
              </a:buClr>
              <a:buSzPts val="2600"/>
              <a:buNone/>
              <a:defRPr sz="2600">
                <a:solidFill>
                  <a:srgbClr val="0B5394"/>
                </a:solidFill>
              </a:defRPr>
            </a:lvl4pPr>
            <a:lvl5pPr lvl="4" rtl="0">
              <a:spcBef>
                <a:spcPts val="0"/>
              </a:spcBef>
              <a:spcAft>
                <a:spcPts val="0"/>
              </a:spcAft>
              <a:buClr>
                <a:srgbClr val="0B5394"/>
              </a:buClr>
              <a:buSzPts val="2600"/>
              <a:buNone/>
              <a:defRPr sz="2600">
                <a:solidFill>
                  <a:srgbClr val="0B5394"/>
                </a:solidFill>
              </a:defRPr>
            </a:lvl5pPr>
            <a:lvl6pPr lvl="5" rtl="0">
              <a:spcBef>
                <a:spcPts val="0"/>
              </a:spcBef>
              <a:spcAft>
                <a:spcPts val="0"/>
              </a:spcAft>
              <a:buClr>
                <a:srgbClr val="0B5394"/>
              </a:buClr>
              <a:buSzPts val="2600"/>
              <a:buNone/>
              <a:defRPr sz="2600">
                <a:solidFill>
                  <a:srgbClr val="0B5394"/>
                </a:solidFill>
              </a:defRPr>
            </a:lvl6pPr>
            <a:lvl7pPr lvl="6" rtl="0">
              <a:spcBef>
                <a:spcPts val="0"/>
              </a:spcBef>
              <a:spcAft>
                <a:spcPts val="0"/>
              </a:spcAft>
              <a:buClr>
                <a:srgbClr val="0B5394"/>
              </a:buClr>
              <a:buSzPts val="2600"/>
              <a:buNone/>
              <a:defRPr sz="2600">
                <a:solidFill>
                  <a:srgbClr val="0B5394"/>
                </a:solidFill>
              </a:defRPr>
            </a:lvl7pPr>
            <a:lvl8pPr lvl="7" rtl="0">
              <a:spcBef>
                <a:spcPts val="0"/>
              </a:spcBef>
              <a:spcAft>
                <a:spcPts val="0"/>
              </a:spcAft>
              <a:buClr>
                <a:srgbClr val="0B5394"/>
              </a:buClr>
              <a:buSzPts val="2600"/>
              <a:buNone/>
              <a:defRPr sz="2600">
                <a:solidFill>
                  <a:srgbClr val="0B5394"/>
                </a:solidFill>
              </a:defRPr>
            </a:lvl8pPr>
            <a:lvl9pPr lvl="8" rtl="0">
              <a:spcBef>
                <a:spcPts val="0"/>
              </a:spcBef>
              <a:spcAft>
                <a:spcPts val="0"/>
              </a:spcAft>
              <a:buClr>
                <a:srgbClr val="0B5394"/>
              </a:buClr>
              <a:buSzPts val="2600"/>
              <a:buNone/>
              <a:defRPr sz="2600">
                <a:solidFill>
                  <a:srgbClr val="0B5394"/>
                </a:solidFill>
              </a:defRPr>
            </a:lvl9pPr>
          </a:lstStyle>
          <a:p/>
        </p:txBody>
      </p:sp>
      <p:grpSp>
        <p:nvGrpSpPr>
          <p:cNvPr id="52" name="Google Shape;52;p6"/>
          <p:cNvGrpSpPr/>
          <p:nvPr/>
        </p:nvGrpSpPr>
        <p:grpSpPr>
          <a:xfrm>
            <a:off x="258560" y="1211145"/>
            <a:ext cx="745763" cy="45826"/>
            <a:chOff x="4580561" y="2589004"/>
            <a:chExt cx="1064464" cy="25200"/>
          </a:xfrm>
        </p:grpSpPr>
        <p:sp>
          <p:nvSpPr>
            <p:cNvPr id="53" name="Google Shape;53;p6"/>
            <p:cNvSpPr/>
            <p:nvPr/>
          </p:nvSpPr>
          <p:spPr>
            <a:xfrm rot="-5400000">
              <a:off x="5366325" y="2335504"/>
              <a:ext cx="25200" cy="5322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 name="Google Shape;54;p6"/>
            <p:cNvSpPr/>
            <p:nvPr/>
          </p:nvSpPr>
          <p:spPr>
            <a:xfrm rot="-5400000">
              <a:off x="4836311" y="2333254"/>
              <a:ext cx="25200" cy="536700"/>
            </a:xfrm>
            <a:prstGeom prst="rect">
              <a:avLst/>
            </a:prstGeom>
            <a:solidFill>
              <a:srgbClr val="0B539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55" name="Google Shape;55;p6"/>
          <p:cNvSpPr txBox="1"/>
          <p:nvPr>
            <p:ph idx="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pic>
        <p:nvPicPr>
          <p:cNvPr id="56" name="Google Shape;56;p6"/>
          <p:cNvPicPr preferRelativeResize="0"/>
          <p:nvPr/>
        </p:nvPicPr>
        <p:blipFill>
          <a:blip r:embed="rId2">
            <a:alphaModFix/>
          </a:blip>
          <a:stretch>
            <a:fillRect/>
          </a:stretch>
        </p:blipFill>
        <p:spPr>
          <a:xfrm>
            <a:off x="210847" y="70460"/>
            <a:ext cx="1285375" cy="315080"/>
          </a:xfrm>
          <a:prstGeom prst="rect">
            <a:avLst/>
          </a:prstGeom>
          <a:noFill/>
          <a:ln>
            <a:noFill/>
          </a:ln>
        </p:spPr>
      </p:pic>
      <p:sp>
        <p:nvSpPr>
          <p:cNvPr id="57" name="Google Shape;57;p6"/>
          <p:cNvSpPr txBox="1"/>
          <p:nvPr>
            <p:ph idx="3" type="title"/>
          </p:nvPr>
        </p:nvSpPr>
        <p:spPr>
          <a:xfrm>
            <a:off x="2067350" y="86100"/>
            <a:ext cx="6774300" cy="315000"/>
          </a:xfrm>
          <a:prstGeom prst="rect">
            <a:avLst/>
          </a:prstGeom>
        </p:spPr>
        <p:txBody>
          <a:bodyPr anchorCtr="0" anchor="ctr" bIns="91425" lIns="91425" spcFirstLastPara="1" rIns="91425" wrap="square" tIns="91425"/>
          <a:lstStyle>
            <a:lvl1pPr lvl="0" rtl="0" algn="r">
              <a:spcBef>
                <a:spcPts val="0"/>
              </a:spcBef>
              <a:spcAft>
                <a:spcPts val="0"/>
              </a:spcAft>
              <a:buClr>
                <a:srgbClr val="FFFFFF"/>
              </a:buClr>
              <a:buSzPts val="1200"/>
              <a:buNone/>
              <a:defRPr b="0" sz="1200">
                <a:solidFill>
                  <a:srgbClr val="FFFFFF"/>
                </a:solidFill>
              </a:defRPr>
            </a:lvl1pPr>
            <a:lvl2pPr lvl="1" rtl="0" algn="r">
              <a:spcBef>
                <a:spcPts val="0"/>
              </a:spcBef>
              <a:spcAft>
                <a:spcPts val="0"/>
              </a:spcAft>
              <a:buClr>
                <a:srgbClr val="FFFFFF"/>
              </a:buClr>
              <a:buSzPts val="1200"/>
              <a:buNone/>
              <a:defRPr b="0" sz="1200">
                <a:solidFill>
                  <a:srgbClr val="FFFFFF"/>
                </a:solidFill>
              </a:defRPr>
            </a:lvl2pPr>
            <a:lvl3pPr lvl="2" rtl="0" algn="r">
              <a:spcBef>
                <a:spcPts val="0"/>
              </a:spcBef>
              <a:spcAft>
                <a:spcPts val="0"/>
              </a:spcAft>
              <a:buClr>
                <a:srgbClr val="FFFFFF"/>
              </a:buClr>
              <a:buSzPts val="1200"/>
              <a:buNone/>
              <a:defRPr b="0" sz="1200">
                <a:solidFill>
                  <a:srgbClr val="FFFFFF"/>
                </a:solidFill>
              </a:defRPr>
            </a:lvl3pPr>
            <a:lvl4pPr lvl="3" rtl="0" algn="r">
              <a:spcBef>
                <a:spcPts val="0"/>
              </a:spcBef>
              <a:spcAft>
                <a:spcPts val="0"/>
              </a:spcAft>
              <a:buClr>
                <a:srgbClr val="FFFFFF"/>
              </a:buClr>
              <a:buSzPts val="1200"/>
              <a:buNone/>
              <a:defRPr b="0" sz="1200">
                <a:solidFill>
                  <a:srgbClr val="FFFFFF"/>
                </a:solidFill>
              </a:defRPr>
            </a:lvl4pPr>
            <a:lvl5pPr lvl="4" rtl="0" algn="r">
              <a:spcBef>
                <a:spcPts val="0"/>
              </a:spcBef>
              <a:spcAft>
                <a:spcPts val="0"/>
              </a:spcAft>
              <a:buClr>
                <a:srgbClr val="FFFFFF"/>
              </a:buClr>
              <a:buSzPts val="1200"/>
              <a:buNone/>
              <a:defRPr b="0" sz="1200">
                <a:solidFill>
                  <a:srgbClr val="FFFFFF"/>
                </a:solidFill>
              </a:defRPr>
            </a:lvl5pPr>
            <a:lvl6pPr lvl="5" rtl="0" algn="r">
              <a:spcBef>
                <a:spcPts val="0"/>
              </a:spcBef>
              <a:spcAft>
                <a:spcPts val="0"/>
              </a:spcAft>
              <a:buClr>
                <a:srgbClr val="FFFFFF"/>
              </a:buClr>
              <a:buSzPts val="1200"/>
              <a:buNone/>
              <a:defRPr b="0" sz="1200">
                <a:solidFill>
                  <a:srgbClr val="FFFFFF"/>
                </a:solidFill>
              </a:defRPr>
            </a:lvl6pPr>
            <a:lvl7pPr lvl="6" rtl="0" algn="r">
              <a:spcBef>
                <a:spcPts val="0"/>
              </a:spcBef>
              <a:spcAft>
                <a:spcPts val="0"/>
              </a:spcAft>
              <a:buClr>
                <a:srgbClr val="FFFFFF"/>
              </a:buClr>
              <a:buSzPts val="1200"/>
              <a:buNone/>
              <a:defRPr b="0" sz="1200">
                <a:solidFill>
                  <a:srgbClr val="FFFFFF"/>
                </a:solidFill>
              </a:defRPr>
            </a:lvl7pPr>
            <a:lvl8pPr lvl="7" rtl="0" algn="r">
              <a:spcBef>
                <a:spcPts val="0"/>
              </a:spcBef>
              <a:spcAft>
                <a:spcPts val="0"/>
              </a:spcAft>
              <a:buClr>
                <a:srgbClr val="FFFFFF"/>
              </a:buClr>
              <a:buSzPts val="1200"/>
              <a:buNone/>
              <a:defRPr b="0" sz="1200">
                <a:solidFill>
                  <a:srgbClr val="FFFFFF"/>
                </a:solidFill>
              </a:defRPr>
            </a:lvl8pPr>
            <a:lvl9pPr lvl="8" rtl="0" algn="r">
              <a:spcBef>
                <a:spcPts val="0"/>
              </a:spcBef>
              <a:spcAft>
                <a:spcPts val="0"/>
              </a:spcAft>
              <a:buClr>
                <a:srgbClr val="FFFFFF"/>
              </a:buClr>
              <a:buSzPts val="1200"/>
              <a:buNone/>
              <a:defRPr b="0" sz="1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0" name="Google Shape;60;p7"/>
          <p:cNvGrpSpPr/>
          <p:nvPr/>
        </p:nvGrpSpPr>
        <p:grpSpPr>
          <a:xfrm>
            <a:off x="830392" y="1191256"/>
            <a:ext cx="745763" cy="45826"/>
            <a:chOff x="4580561" y="2589004"/>
            <a:chExt cx="1064464" cy="25200"/>
          </a:xfrm>
        </p:grpSpPr>
        <p:sp>
          <p:nvSpPr>
            <p:cNvPr id="61" name="Google Shape;6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3" name="Google Shape;63;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4" name="Google Shape;64;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6" name="Shape 66"/>
        <p:cNvGrpSpPr/>
        <p:nvPr/>
      </p:nvGrpSpPr>
      <p:grpSpPr>
        <a:xfrm>
          <a:off x="0" y="0"/>
          <a:ext cx="0" cy="0"/>
          <a:chOff x="0" y="0"/>
          <a:chExt cx="0" cy="0"/>
        </a:xfrm>
      </p:grpSpPr>
      <p:grpSp>
        <p:nvGrpSpPr>
          <p:cNvPr id="67" name="Google Shape;67;p8"/>
          <p:cNvGrpSpPr/>
          <p:nvPr/>
        </p:nvGrpSpPr>
        <p:grpSpPr>
          <a:xfrm>
            <a:off x="830392" y="4169130"/>
            <a:ext cx="745763" cy="45826"/>
            <a:chOff x="4580561" y="2589004"/>
            <a:chExt cx="1064464" cy="25200"/>
          </a:xfrm>
        </p:grpSpPr>
        <p:sp>
          <p:nvSpPr>
            <p:cNvPr id="68" name="Google Shape;6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 name="Google Shape;70;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1" name="Google Shape;71;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0" y="0"/>
            <a:ext cx="4013400" cy="5143500"/>
          </a:xfrm>
          <a:prstGeom prst="rect">
            <a:avLst/>
          </a:prstGeom>
          <a:solidFill>
            <a:srgbClr val="0B539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4" name="Google Shape;74;p9"/>
          <p:cNvGrpSpPr/>
          <p:nvPr/>
        </p:nvGrpSpPr>
        <p:grpSpPr>
          <a:xfrm>
            <a:off x="394426" y="1191240"/>
            <a:ext cx="875308" cy="45826"/>
            <a:chOff x="4580561" y="2589004"/>
            <a:chExt cx="1064464" cy="25200"/>
          </a:xfrm>
        </p:grpSpPr>
        <p:sp>
          <p:nvSpPr>
            <p:cNvPr id="75" name="Google Shape;75;p9"/>
            <p:cNvSpPr/>
            <p:nvPr/>
          </p:nvSpPr>
          <p:spPr>
            <a:xfrm rot="-5400000">
              <a:off x="5366325" y="2335504"/>
              <a:ext cx="25200" cy="532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76" name="Google Shape;76;p9"/>
            <p:cNvSpPr/>
            <p:nvPr/>
          </p:nvSpPr>
          <p:spPr>
            <a:xfrm rot="-5400000">
              <a:off x="4836311" y="2333254"/>
              <a:ext cx="25200" cy="53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grpSp>
      <p:sp>
        <p:nvSpPr>
          <p:cNvPr id="77" name="Google Shape;77;p9"/>
          <p:cNvSpPr txBox="1"/>
          <p:nvPr>
            <p:ph type="title"/>
          </p:nvPr>
        </p:nvSpPr>
        <p:spPr>
          <a:xfrm>
            <a:off x="276141" y="1318650"/>
            <a:ext cx="34368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2600"/>
              <a:buNone/>
              <a:defRPr sz="2600">
                <a:solidFill>
                  <a:srgbClr val="FFFFFF"/>
                </a:solidFill>
              </a:defRPr>
            </a:lvl1pPr>
            <a:lvl2pPr lvl="1">
              <a:spcBef>
                <a:spcPts val="0"/>
              </a:spcBef>
              <a:spcAft>
                <a:spcPts val="0"/>
              </a:spcAft>
              <a:buClr>
                <a:srgbClr val="FFFFFF"/>
              </a:buClr>
              <a:buSzPts val="2600"/>
              <a:buNone/>
              <a:defRPr sz="2600">
                <a:solidFill>
                  <a:srgbClr val="FFFFFF"/>
                </a:solidFill>
              </a:defRPr>
            </a:lvl2pPr>
            <a:lvl3pPr lvl="2">
              <a:spcBef>
                <a:spcPts val="0"/>
              </a:spcBef>
              <a:spcAft>
                <a:spcPts val="0"/>
              </a:spcAft>
              <a:buClr>
                <a:srgbClr val="FFFFFF"/>
              </a:buClr>
              <a:buSzPts val="2600"/>
              <a:buNone/>
              <a:defRPr sz="2600">
                <a:solidFill>
                  <a:srgbClr val="FFFFFF"/>
                </a:solidFill>
              </a:defRPr>
            </a:lvl3pPr>
            <a:lvl4pPr lvl="3">
              <a:spcBef>
                <a:spcPts val="0"/>
              </a:spcBef>
              <a:spcAft>
                <a:spcPts val="0"/>
              </a:spcAft>
              <a:buClr>
                <a:srgbClr val="FFFFFF"/>
              </a:buClr>
              <a:buSzPts val="2600"/>
              <a:buNone/>
              <a:defRPr sz="2600">
                <a:solidFill>
                  <a:srgbClr val="FFFFFF"/>
                </a:solidFill>
              </a:defRPr>
            </a:lvl4pPr>
            <a:lvl5pPr lvl="4">
              <a:spcBef>
                <a:spcPts val="0"/>
              </a:spcBef>
              <a:spcAft>
                <a:spcPts val="0"/>
              </a:spcAft>
              <a:buClr>
                <a:srgbClr val="FFFFFF"/>
              </a:buClr>
              <a:buSzPts val="2600"/>
              <a:buNone/>
              <a:defRPr sz="2600">
                <a:solidFill>
                  <a:srgbClr val="FFFFFF"/>
                </a:solidFill>
              </a:defRPr>
            </a:lvl5pPr>
            <a:lvl6pPr lvl="5">
              <a:spcBef>
                <a:spcPts val="0"/>
              </a:spcBef>
              <a:spcAft>
                <a:spcPts val="0"/>
              </a:spcAft>
              <a:buClr>
                <a:srgbClr val="FFFFFF"/>
              </a:buClr>
              <a:buSzPts val="2600"/>
              <a:buNone/>
              <a:defRPr sz="2600">
                <a:solidFill>
                  <a:srgbClr val="FFFFFF"/>
                </a:solidFill>
              </a:defRPr>
            </a:lvl6pPr>
            <a:lvl7pPr lvl="6">
              <a:spcBef>
                <a:spcPts val="0"/>
              </a:spcBef>
              <a:spcAft>
                <a:spcPts val="0"/>
              </a:spcAft>
              <a:buClr>
                <a:srgbClr val="FFFFFF"/>
              </a:buClr>
              <a:buSzPts val="2600"/>
              <a:buNone/>
              <a:defRPr sz="2600">
                <a:solidFill>
                  <a:srgbClr val="FFFFFF"/>
                </a:solidFill>
              </a:defRPr>
            </a:lvl7pPr>
            <a:lvl8pPr lvl="7">
              <a:spcBef>
                <a:spcPts val="0"/>
              </a:spcBef>
              <a:spcAft>
                <a:spcPts val="0"/>
              </a:spcAft>
              <a:buClr>
                <a:srgbClr val="FFFFFF"/>
              </a:buClr>
              <a:buSzPts val="2600"/>
              <a:buNone/>
              <a:defRPr sz="2600">
                <a:solidFill>
                  <a:srgbClr val="FFFFFF"/>
                </a:solidFill>
              </a:defRPr>
            </a:lvl8pPr>
            <a:lvl9pPr lvl="8">
              <a:spcBef>
                <a:spcPts val="0"/>
              </a:spcBef>
              <a:spcAft>
                <a:spcPts val="0"/>
              </a:spcAft>
              <a:buClr>
                <a:srgbClr val="FFFFFF"/>
              </a:buClr>
              <a:buSzPts val="2600"/>
              <a:buNone/>
              <a:defRPr sz="2600">
                <a:solidFill>
                  <a:srgbClr val="FFFFFF"/>
                </a:solidFill>
              </a:defRPr>
            </a:lvl9pPr>
          </a:lstStyle>
          <a:p/>
        </p:txBody>
      </p:sp>
      <p:sp>
        <p:nvSpPr>
          <p:cNvPr id="78" name="Google Shape;78;p9"/>
          <p:cNvSpPr txBox="1"/>
          <p:nvPr>
            <p:ph idx="1" type="subTitle"/>
          </p:nvPr>
        </p:nvSpPr>
        <p:spPr>
          <a:xfrm>
            <a:off x="270883" y="3161525"/>
            <a:ext cx="34368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C9DAF8"/>
              </a:buClr>
              <a:buSzPts val="1600"/>
              <a:buNone/>
              <a:defRPr sz="1600">
                <a:solidFill>
                  <a:srgbClr val="C9DAF8"/>
                </a:solidFill>
              </a:defRPr>
            </a:lvl1pPr>
            <a:lvl2pPr lvl="1">
              <a:lnSpc>
                <a:spcPct val="100000"/>
              </a:lnSpc>
              <a:spcBef>
                <a:spcPts val="0"/>
              </a:spcBef>
              <a:spcAft>
                <a:spcPts val="0"/>
              </a:spcAft>
              <a:buClr>
                <a:srgbClr val="C9DAF8"/>
              </a:buClr>
              <a:buSzPts val="1600"/>
              <a:buNone/>
              <a:defRPr sz="1600">
                <a:solidFill>
                  <a:srgbClr val="C9DAF8"/>
                </a:solidFill>
              </a:defRPr>
            </a:lvl2pPr>
            <a:lvl3pPr lvl="2">
              <a:lnSpc>
                <a:spcPct val="100000"/>
              </a:lnSpc>
              <a:spcBef>
                <a:spcPts val="0"/>
              </a:spcBef>
              <a:spcAft>
                <a:spcPts val="0"/>
              </a:spcAft>
              <a:buClr>
                <a:srgbClr val="C9DAF8"/>
              </a:buClr>
              <a:buSzPts val="1600"/>
              <a:buNone/>
              <a:defRPr sz="1600">
                <a:solidFill>
                  <a:srgbClr val="C9DAF8"/>
                </a:solidFill>
              </a:defRPr>
            </a:lvl3pPr>
            <a:lvl4pPr lvl="3">
              <a:lnSpc>
                <a:spcPct val="100000"/>
              </a:lnSpc>
              <a:spcBef>
                <a:spcPts val="0"/>
              </a:spcBef>
              <a:spcAft>
                <a:spcPts val="0"/>
              </a:spcAft>
              <a:buClr>
                <a:srgbClr val="C9DAF8"/>
              </a:buClr>
              <a:buSzPts val="1600"/>
              <a:buNone/>
              <a:defRPr sz="1600">
                <a:solidFill>
                  <a:srgbClr val="C9DAF8"/>
                </a:solidFill>
              </a:defRPr>
            </a:lvl4pPr>
            <a:lvl5pPr lvl="4">
              <a:lnSpc>
                <a:spcPct val="100000"/>
              </a:lnSpc>
              <a:spcBef>
                <a:spcPts val="0"/>
              </a:spcBef>
              <a:spcAft>
                <a:spcPts val="0"/>
              </a:spcAft>
              <a:buClr>
                <a:srgbClr val="C9DAF8"/>
              </a:buClr>
              <a:buSzPts val="1600"/>
              <a:buNone/>
              <a:defRPr sz="1600">
                <a:solidFill>
                  <a:srgbClr val="C9DAF8"/>
                </a:solidFill>
              </a:defRPr>
            </a:lvl5pPr>
            <a:lvl6pPr lvl="5">
              <a:lnSpc>
                <a:spcPct val="100000"/>
              </a:lnSpc>
              <a:spcBef>
                <a:spcPts val="0"/>
              </a:spcBef>
              <a:spcAft>
                <a:spcPts val="0"/>
              </a:spcAft>
              <a:buClr>
                <a:srgbClr val="C9DAF8"/>
              </a:buClr>
              <a:buSzPts val="1600"/>
              <a:buNone/>
              <a:defRPr sz="1600">
                <a:solidFill>
                  <a:srgbClr val="C9DAF8"/>
                </a:solidFill>
              </a:defRPr>
            </a:lvl6pPr>
            <a:lvl7pPr lvl="6">
              <a:lnSpc>
                <a:spcPct val="100000"/>
              </a:lnSpc>
              <a:spcBef>
                <a:spcPts val="0"/>
              </a:spcBef>
              <a:spcAft>
                <a:spcPts val="0"/>
              </a:spcAft>
              <a:buClr>
                <a:srgbClr val="C9DAF8"/>
              </a:buClr>
              <a:buSzPts val="1600"/>
              <a:buNone/>
              <a:defRPr sz="1600">
                <a:solidFill>
                  <a:srgbClr val="C9DAF8"/>
                </a:solidFill>
              </a:defRPr>
            </a:lvl7pPr>
            <a:lvl8pPr lvl="7">
              <a:lnSpc>
                <a:spcPct val="100000"/>
              </a:lnSpc>
              <a:spcBef>
                <a:spcPts val="0"/>
              </a:spcBef>
              <a:spcAft>
                <a:spcPts val="0"/>
              </a:spcAft>
              <a:buClr>
                <a:srgbClr val="C9DAF8"/>
              </a:buClr>
              <a:buSzPts val="1600"/>
              <a:buNone/>
              <a:defRPr sz="1600">
                <a:solidFill>
                  <a:srgbClr val="C9DAF8"/>
                </a:solidFill>
              </a:defRPr>
            </a:lvl8pPr>
            <a:lvl9pPr lvl="8">
              <a:lnSpc>
                <a:spcPct val="100000"/>
              </a:lnSpc>
              <a:spcBef>
                <a:spcPts val="0"/>
              </a:spcBef>
              <a:spcAft>
                <a:spcPts val="0"/>
              </a:spcAft>
              <a:buClr>
                <a:srgbClr val="C9DAF8"/>
              </a:buClr>
              <a:buSzPts val="1600"/>
              <a:buNone/>
              <a:defRPr sz="1600">
                <a:solidFill>
                  <a:srgbClr val="C9DAF8"/>
                </a:solidFill>
              </a:defRPr>
            </a:lvl9pPr>
          </a:lstStyle>
          <a:p/>
        </p:txBody>
      </p:sp>
      <p:sp>
        <p:nvSpPr>
          <p:cNvPr id="79" name="Google Shape;7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pic>
        <p:nvPicPr>
          <p:cNvPr id="80" name="Google Shape;80;p9"/>
          <p:cNvPicPr preferRelativeResize="0"/>
          <p:nvPr/>
        </p:nvPicPr>
        <p:blipFill>
          <a:blip r:embed="rId2">
            <a:alphaModFix/>
          </a:blip>
          <a:stretch>
            <a:fillRect/>
          </a:stretch>
        </p:blipFill>
        <p:spPr>
          <a:xfrm>
            <a:off x="297019" y="161700"/>
            <a:ext cx="1379375" cy="338125"/>
          </a:xfrm>
          <a:prstGeom prst="rect">
            <a:avLst/>
          </a:prstGeom>
          <a:noFill/>
          <a:ln>
            <a:noFill/>
          </a:ln>
        </p:spPr>
      </p:pic>
      <p:sp>
        <p:nvSpPr>
          <p:cNvPr id="81" name="Google Shape;81;p9"/>
          <p:cNvSpPr txBox="1"/>
          <p:nvPr>
            <p:ph idx="2" type="title"/>
          </p:nvPr>
        </p:nvSpPr>
        <p:spPr>
          <a:xfrm>
            <a:off x="4205975" y="55625"/>
            <a:ext cx="4791900" cy="6543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1800"/>
              <a:buNone/>
              <a:defRPr b="0" sz="1800">
                <a:solidFill>
                  <a:schemeClr val="dk2"/>
                </a:solidFill>
              </a:defRPr>
            </a:lvl1pPr>
            <a:lvl2pPr lvl="1" rtl="0" algn="ctr">
              <a:spcBef>
                <a:spcPts val="0"/>
              </a:spcBef>
              <a:spcAft>
                <a:spcPts val="0"/>
              </a:spcAft>
              <a:buClr>
                <a:schemeClr val="dk2"/>
              </a:buClr>
              <a:buSzPts val="1800"/>
              <a:buNone/>
              <a:defRPr b="0" sz="1800">
                <a:solidFill>
                  <a:schemeClr val="dk2"/>
                </a:solidFill>
              </a:defRPr>
            </a:lvl2pPr>
            <a:lvl3pPr lvl="2" rtl="0" algn="ctr">
              <a:spcBef>
                <a:spcPts val="0"/>
              </a:spcBef>
              <a:spcAft>
                <a:spcPts val="0"/>
              </a:spcAft>
              <a:buClr>
                <a:schemeClr val="dk2"/>
              </a:buClr>
              <a:buSzPts val="1800"/>
              <a:buNone/>
              <a:defRPr b="0" sz="1800">
                <a:solidFill>
                  <a:schemeClr val="dk2"/>
                </a:solidFill>
              </a:defRPr>
            </a:lvl3pPr>
            <a:lvl4pPr lvl="3" rtl="0" algn="ctr">
              <a:spcBef>
                <a:spcPts val="0"/>
              </a:spcBef>
              <a:spcAft>
                <a:spcPts val="0"/>
              </a:spcAft>
              <a:buClr>
                <a:schemeClr val="dk2"/>
              </a:buClr>
              <a:buSzPts val="1800"/>
              <a:buNone/>
              <a:defRPr b="0" sz="1800">
                <a:solidFill>
                  <a:schemeClr val="dk2"/>
                </a:solidFill>
              </a:defRPr>
            </a:lvl4pPr>
            <a:lvl5pPr lvl="4" rtl="0" algn="ctr">
              <a:spcBef>
                <a:spcPts val="0"/>
              </a:spcBef>
              <a:spcAft>
                <a:spcPts val="0"/>
              </a:spcAft>
              <a:buClr>
                <a:schemeClr val="dk2"/>
              </a:buClr>
              <a:buSzPts val="1800"/>
              <a:buNone/>
              <a:defRPr b="0" sz="1800">
                <a:solidFill>
                  <a:schemeClr val="dk2"/>
                </a:solidFill>
              </a:defRPr>
            </a:lvl5pPr>
            <a:lvl6pPr lvl="5" rtl="0" algn="ctr">
              <a:spcBef>
                <a:spcPts val="0"/>
              </a:spcBef>
              <a:spcAft>
                <a:spcPts val="0"/>
              </a:spcAft>
              <a:buClr>
                <a:schemeClr val="dk2"/>
              </a:buClr>
              <a:buSzPts val="1800"/>
              <a:buNone/>
              <a:defRPr b="0" sz="1800">
                <a:solidFill>
                  <a:schemeClr val="dk2"/>
                </a:solidFill>
              </a:defRPr>
            </a:lvl6pPr>
            <a:lvl7pPr lvl="6" rtl="0" algn="ctr">
              <a:spcBef>
                <a:spcPts val="0"/>
              </a:spcBef>
              <a:spcAft>
                <a:spcPts val="0"/>
              </a:spcAft>
              <a:buClr>
                <a:schemeClr val="dk2"/>
              </a:buClr>
              <a:buSzPts val="1800"/>
              <a:buNone/>
              <a:defRPr b="0" sz="1800">
                <a:solidFill>
                  <a:schemeClr val="dk2"/>
                </a:solidFill>
              </a:defRPr>
            </a:lvl7pPr>
            <a:lvl8pPr lvl="7" rtl="0" algn="ctr">
              <a:spcBef>
                <a:spcPts val="0"/>
              </a:spcBef>
              <a:spcAft>
                <a:spcPts val="0"/>
              </a:spcAft>
              <a:buClr>
                <a:schemeClr val="dk2"/>
              </a:buClr>
              <a:buSzPts val="1800"/>
              <a:buNone/>
              <a:defRPr b="0" sz="1800">
                <a:solidFill>
                  <a:schemeClr val="dk2"/>
                </a:solidFill>
              </a:defRPr>
            </a:lvl8pPr>
            <a:lvl9pPr lvl="8" rtl="0" algn="ctr">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2" name="Shape 82"/>
        <p:cNvGrpSpPr/>
        <p:nvPr/>
      </p:nvGrpSpPr>
      <p:grpSpPr>
        <a:xfrm>
          <a:off x="0" y="0"/>
          <a:ext cx="0" cy="0"/>
          <a:chOff x="0" y="0"/>
          <a:chExt cx="0" cy="0"/>
        </a:xfrm>
      </p:grpSpPr>
      <p:sp>
        <p:nvSpPr>
          <p:cNvPr id="83" name="Google Shape;83;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84" name="Google Shape;84;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ctrTitle"/>
          </p:nvPr>
        </p:nvSpPr>
        <p:spPr>
          <a:xfrm>
            <a:off x="0" y="1160100"/>
            <a:ext cx="9144000" cy="29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800">
                <a:solidFill>
                  <a:srgbClr val="3D85C6"/>
                </a:solidFill>
              </a:rPr>
              <a:t>CORDA</a:t>
            </a:r>
            <a:endParaRPr sz="4800">
              <a:solidFill>
                <a:srgbClr val="3D85C6"/>
              </a:solidFill>
            </a:endParaRPr>
          </a:p>
          <a:p>
            <a:pPr indent="0" lvl="0" marL="0" algn="ctr">
              <a:spcBef>
                <a:spcPts val="0"/>
              </a:spcBef>
              <a:spcAft>
                <a:spcPts val="0"/>
              </a:spcAft>
              <a:buNone/>
            </a:pPr>
            <a:r>
              <a:rPr lang="pt-BR" sz="3600"/>
              <a:t>Deploy</a:t>
            </a:r>
            <a:endParaRPr sz="3600">
              <a:solidFill>
                <a:srgbClr val="3D85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51" name="Google Shape;151;p22"/>
          <p:cNvPicPr preferRelativeResize="0"/>
          <p:nvPr/>
        </p:nvPicPr>
        <p:blipFill>
          <a:blip r:embed="rId3">
            <a:alphaModFix/>
          </a:blip>
          <a:stretch>
            <a:fillRect/>
          </a:stretch>
        </p:blipFill>
        <p:spPr>
          <a:xfrm>
            <a:off x="0" y="907425"/>
            <a:ext cx="9143999" cy="3516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O executável “</a:t>
            </a:r>
            <a:r>
              <a:rPr i="1" lang="pt-BR" sz="2400">
                <a:solidFill>
                  <a:srgbClr val="FFFFFF"/>
                </a:solidFill>
                <a:latin typeface="Lato"/>
                <a:ea typeface="Lato"/>
                <a:cs typeface="Lato"/>
                <a:sym typeface="Lato"/>
              </a:rPr>
              <a:t>runnodes</a:t>
            </a:r>
            <a:r>
              <a:rPr lang="pt-BR" sz="2400">
                <a:solidFill>
                  <a:srgbClr val="FFFFFF"/>
                </a:solidFill>
                <a:latin typeface="Lato"/>
                <a:ea typeface="Lato"/>
                <a:cs typeface="Lato"/>
                <a:sym typeface="Lato"/>
              </a:rPr>
              <a:t>” irá inicializar todos os nós em sua máquina, execute-o usando o comando: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./runnodes</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62" name="Google Shape;162;p24"/>
          <p:cNvPicPr preferRelativeResize="0"/>
          <p:nvPr/>
        </p:nvPicPr>
        <p:blipFill>
          <a:blip r:embed="rId3">
            <a:alphaModFix/>
          </a:blip>
          <a:stretch>
            <a:fillRect/>
          </a:stretch>
        </p:blipFill>
        <p:spPr>
          <a:xfrm>
            <a:off x="0" y="477550"/>
            <a:ext cx="9143999" cy="466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68" name="Google Shape;168;p25"/>
          <p:cNvPicPr preferRelativeResize="0"/>
          <p:nvPr/>
        </p:nvPicPr>
        <p:blipFill>
          <a:blip r:embed="rId3">
            <a:alphaModFix/>
          </a:blip>
          <a:stretch>
            <a:fillRect/>
          </a:stretch>
        </p:blipFill>
        <p:spPr>
          <a:xfrm>
            <a:off x="228600" y="512900"/>
            <a:ext cx="8841649" cy="46333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74" name="Google Shape;174;p26"/>
          <p:cNvPicPr preferRelativeResize="0"/>
          <p:nvPr/>
        </p:nvPicPr>
        <p:blipFill>
          <a:blip r:embed="rId3">
            <a:alphaModFix/>
          </a:blip>
          <a:stretch>
            <a:fillRect/>
          </a:stretch>
        </p:blipFill>
        <p:spPr>
          <a:xfrm>
            <a:off x="76200" y="485825"/>
            <a:ext cx="8970337" cy="465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são estes executáveis?</a:t>
            </a:r>
            <a:endParaRPr/>
          </a:p>
        </p:txBody>
      </p:sp>
      <p:sp>
        <p:nvSpPr>
          <p:cNvPr id="180" name="Google Shape;180;p27"/>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1" name="Google Shape;181;p27"/>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Corda: Este executável é o nó do Corda, no início de sua execução ele irá escanear a pasta “cordapps” e vai inicializar todos os corDapps presentes.</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Corda-Webserver: um webserver feito pela R3 que permite a exposição de APIs escritas no seu corDapp.</a:t>
            </a:r>
            <a:endParaRPr>
              <a:solidFill>
                <a:srgbClr val="0737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Vamos acessar agora a pasta de um nó, acessa a pasta PartyA no terminal utilizando o comando: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cd </a:t>
            </a:r>
            <a:r>
              <a:rPr b="0" lang="pt-BR" sz="2400">
                <a:solidFill>
                  <a:srgbClr val="C9DAF8"/>
                </a:solidFill>
                <a:latin typeface="Lato"/>
                <a:ea typeface="Lato"/>
                <a:cs typeface="Lato"/>
                <a:sym typeface="Lato"/>
              </a:rPr>
              <a:t>PartyA</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192" name="Google Shape;192;p29"/>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3" name="Google Shape;193;p29"/>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additional-node-infos</a:t>
            </a:r>
            <a:r>
              <a:rPr lang="pt-BR">
                <a:solidFill>
                  <a:srgbClr val="073763"/>
                </a:solidFill>
              </a:rPr>
              <a:t>: pasta que contém todas as informações de rede dos </a:t>
            </a:r>
            <a:r>
              <a:rPr b="1" lang="pt-BR">
                <a:solidFill>
                  <a:srgbClr val="073763"/>
                </a:solidFill>
              </a:rPr>
              <a:t>demais</a:t>
            </a:r>
            <a:r>
              <a:rPr lang="pt-BR">
                <a:solidFill>
                  <a:srgbClr val="073763"/>
                </a:solidFill>
              </a:rPr>
              <a:t> nós da rede. </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certificates</a:t>
            </a:r>
            <a:r>
              <a:rPr lang="pt-BR">
                <a:solidFill>
                  <a:srgbClr val="073763"/>
                </a:solidFill>
              </a:rPr>
              <a:t>: pasta que contém os seus </a:t>
            </a:r>
            <a:r>
              <a:rPr b="1" lang="pt-BR">
                <a:solidFill>
                  <a:srgbClr val="073763"/>
                </a:solidFill>
              </a:rPr>
              <a:t>próprios certificados</a:t>
            </a:r>
            <a:r>
              <a:rPr lang="pt-BR">
                <a:solidFill>
                  <a:srgbClr val="073763"/>
                </a:solidFill>
              </a:rPr>
              <a:t>.</a:t>
            </a:r>
            <a:endParaRPr>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199" name="Google Shape;199;p30"/>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0" name="Google Shape;200;p30"/>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cordapps</a:t>
            </a:r>
            <a:r>
              <a:rPr lang="pt-BR">
                <a:solidFill>
                  <a:srgbClr val="073763"/>
                </a:solidFill>
              </a:rPr>
              <a:t>: pasta que armazena todos os corDapps que este nó pode executar. </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drivers</a:t>
            </a:r>
            <a:r>
              <a:rPr lang="pt-BR">
                <a:solidFill>
                  <a:srgbClr val="073763"/>
                </a:solidFill>
              </a:rPr>
              <a:t>: pasta que armazena extensões para o seu nó de Corda, como o “Jolokia” que cria um servidor HTTP para acessar as informações de JMX do seu nó.</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logs</a:t>
            </a:r>
            <a:r>
              <a:rPr lang="pt-BR">
                <a:solidFill>
                  <a:srgbClr val="073763"/>
                </a:solidFill>
              </a:rPr>
              <a:t>: pasta onde ficam armazenados os logs da aplicação.</a:t>
            </a:r>
            <a:endParaRPr>
              <a:solidFill>
                <a:srgbClr val="07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206" name="Google Shape;206;p3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7" name="Google Shape;207;p31"/>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network-parameters</a:t>
            </a:r>
            <a:r>
              <a:rPr lang="pt-BR">
                <a:solidFill>
                  <a:srgbClr val="073763"/>
                </a:solidFill>
              </a:rPr>
              <a:t>: arquivo que descreve o funcionamento da rede e quais os corDapps podem ser executados.</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node.conf</a:t>
            </a:r>
            <a:r>
              <a:rPr lang="pt-BR">
                <a:solidFill>
                  <a:srgbClr val="073763"/>
                </a:solidFill>
              </a:rPr>
              <a:t>: arquivo que contém as configurações do seu nó.</a:t>
            </a:r>
            <a:endParaRPr>
              <a:solidFill>
                <a:srgbClr val="073763"/>
              </a:solidFill>
            </a:endParaRPr>
          </a:p>
          <a:p>
            <a:pPr indent="0" lvl="0" marL="0" rtl="0" algn="l">
              <a:lnSpc>
                <a:spcPct val="115000"/>
              </a:lnSpc>
              <a:spcBef>
                <a:spcPts val="1000"/>
              </a:spcBef>
              <a:spcAft>
                <a:spcPts val="1000"/>
              </a:spcAft>
              <a:buNone/>
            </a:pPr>
            <a:r>
              <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que vamos fazer nesta aula?</a:t>
            </a:r>
            <a:endParaRPr/>
          </a:p>
        </p:txBody>
      </p:sp>
      <p:sp>
        <p:nvSpPr>
          <p:cNvPr id="103" name="Google Shape;103;p14"/>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Realizar um </a:t>
            </a:r>
            <a:r>
              <a:rPr b="1" lang="pt-BR">
                <a:solidFill>
                  <a:srgbClr val="FFFF00"/>
                </a:solidFill>
              </a:rPr>
              <a:t>deploy </a:t>
            </a:r>
            <a:r>
              <a:rPr lang="pt-BR"/>
              <a:t>de Corda e </a:t>
            </a:r>
            <a:r>
              <a:rPr b="1" lang="pt-BR">
                <a:solidFill>
                  <a:srgbClr val="FFFF00"/>
                </a:solidFill>
              </a:rPr>
              <a:t>analisar </a:t>
            </a:r>
            <a:r>
              <a:rPr lang="pt-BR"/>
              <a:t>a forma como os nós ficam organizados.</a:t>
            </a:r>
            <a:endParaRPr/>
          </a:p>
        </p:txBody>
      </p:sp>
      <p:sp>
        <p:nvSpPr>
          <p:cNvPr id="104" name="Google Shape;104;p14"/>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Modelo de </a:t>
            </a:r>
            <a:r>
              <a:rPr b="1" lang="pt-BR">
                <a:solidFill>
                  <a:srgbClr val="073763"/>
                </a:solidFill>
              </a:rPr>
              <a:t>deploy </a:t>
            </a:r>
            <a:r>
              <a:rPr lang="pt-BR">
                <a:solidFill>
                  <a:srgbClr val="073763"/>
                </a:solidFill>
              </a:rPr>
              <a:t>dos nós de Corda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Organização </a:t>
            </a:r>
            <a:r>
              <a:rPr lang="pt-BR">
                <a:solidFill>
                  <a:srgbClr val="073763"/>
                </a:solidFill>
              </a:rPr>
              <a:t>de pastas do Corda</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Como </a:t>
            </a:r>
            <a:r>
              <a:rPr b="1" lang="pt-BR">
                <a:solidFill>
                  <a:srgbClr val="073763"/>
                </a:solidFill>
              </a:rPr>
              <a:t>configurar </a:t>
            </a:r>
            <a:r>
              <a:rPr lang="pt-BR">
                <a:solidFill>
                  <a:srgbClr val="073763"/>
                </a:solidFill>
              </a:rPr>
              <a:t>um nó de Corda </a:t>
            </a:r>
            <a:endParaRPr>
              <a:solidFill>
                <a:srgbClr val="0737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213" name="Google Shape;213;p32"/>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4" name="Google Shape;214;p32"/>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nodeInfo-xxxxxx</a:t>
            </a:r>
            <a:r>
              <a:rPr lang="pt-BR">
                <a:solidFill>
                  <a:srgbClr val="073763"/>
                </a:solidFill>
              </a:rPr>
              <a:t>: arquivo que descreve unicamente o seu nó, este arquivo é distribuído na rede para que os demais nós consigam entrar em contato com o seu nó.</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persistence.mv.db</a:t>
            </a:r>
            <a:r>
              <a:rPr lang="pt-BR">
                <a:solidFill>
                  <a:srgbClr val="073763"/>
                </a:solidFill>
              </a:rPr>
              <a:t>: por default, o Corda utiliza o banco de dados H2, um banco de dados SQL in-memory, todas as informações são enviadas periodicamente para este arquivo.</a:t>
            </a:r>
            <a:endParaRPr>
              <a:solidFill>
                <a:srgbClr val="07376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Com isso conseguimos saber quais são todos os arquivos necessário para que um nó de Corda funcione corretamente!</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pic>
        <p:nvPicPr>
          <p:cNvPr id="220" name="Google Shape;220;p33"/>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221" name="Google Shape;221;p33"/>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Vamos ver agora o que podemos configurar em um nó, volte para a pasta “kotlin-source”:</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cd</a:t>
            </a:r>
            <a:r>
              <a:rPr lang="pt-BR" sz="2400">
                <a:solidFill>
                  <a:srgbClr val="FFFFFF"/>
                </a:solidFill>
                <a:latin typeface="Lato"/>
                <a:ea typeface="Lato"/>
                <a:cs typeface="Lato"/>
                <a:sym typeface="Lato"/>
              </a:rPr>
              <a:t> </a:t>
            </a:r>
            <a:r>
              <a:rPr b="0" lang="pt-BR" sz="2400">
                <a:solidFill>
                  <a:srgbClr val="C9DAF8"/>
                </a:solidFill>
                <a:latin typeface="Lato"/>
                <a:ea typeface="Lato"/>
                <a:cs typeface="Lato"/>
                <a:sym typeface="Lato"/>
              </a:rPr>
              <a:t>..\..\..</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Abra o arquivo “</a:t>
            </a:r>
            <a:r>
              <a:rPr i="1" lang="pt-BR" sz="2400">
                <a:solidFill>
                  <a:srgbClr val="FFFFFF"/>
                </a:solidFill>
                <a:latin typeface="Lato"/>
                <a:ea typeface="Lato"/>
                <a:cs typeface="Lato"/>
                <a:sym typeface="Lato"/>
              </a:rPr>
              <a:t>build.gradle</a:t>
            </a:r>
            <a:r>
              <a:rPr lang="pt-BR" sz="2400">
                <a:solidFill>
                  <a:srgbClr val="FFFFFF"/>
                </a:solidFill>
                <a:latin typeface="Lato"/>
                <a:ea typeface="Lato"/>
                <a:cs typeface="Lato"/>
                <a:sym typeface="Lato"/>
              </a:rPr>
              <a:t>” com seu editor de texto e navegue até o método “</a:t>
            </a:r>
            <a:r>
              <a:rPr i="1" lang="pt-BR" sz="2400">
                <a:solidFill>
                  <a:srgbClr val="FFFFFF"/>
                </a:solidFill>
                <a:latin typeface="Lato"/>
                <a:ea typeface="Lato"/>
                <a:cs typeface="Lato"/>
                <a:sym typeface="Lato"/>
              </a:rPr>
              <a:t>deployNodes</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37" name="Google Shape;237;p36"/>
          <p:cNvPicPr preferRelativeResize="0"/>
          <p:nvPr/>
        </p:nvPicPr>
        <p:blipFill rotWithShape="1">
          <a:blip r:embed="rId3">
            <a:alphaModFix/>
          </a:blip>
          <a:srcRect b="33840" l="0" r="2448" t="0"/>
          <a:stretch/>
        </p:blipFill>
        <p:spPr>
          <a:xfrm>
            <a:off x="0" y="499350"/>
            <a:ext cx="9143999" cy="45616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243" name="Google Shape;243;p37"/>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4" name="Google Shape;244;p37"/>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name: </a:t>
            </a:r>
            <a:r>
              <a:rPr lang="pt-BR">
                <a:solidFill>
                  <a:srgbClr val="073763"/>
                </a:solidFill>
              </a:rPr>
              <a:t>nome legal deste nó. No corda, todos os nós precisam ter um nome legal, no formato x500, este nome será utilizado como um dos atributos do certificado digital do nó (certificado x509v3).</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notary: </a:t>
            </a:r>
            <a:r>
              <a:rPr lang="pt-BR">
                <a:solidFill>
                  <a:srgbClr val="073763"/>
                </a:solidFill>
              </a:rPr>
              <a:t>parâmetro opcional, ele irá descrever quais tipos de serviço de notary serão oferecidos por este nó. Os valores padrão são “</a:t>
            </a:r>
            <a:r>
              <a:rPr b="1" lang="pt-BR">
                <a:solidFill>
                  <a:srgbClr val="073763"/>
                </a:solidFill>
              </a:rPr>
              <a:t>validating: true</a:t>
            </a:r>
            <a:r>
              <a:rPr lang="pt-BR">
                <a:solidFill>
                  <a:srgbClr val="073763"/>
                </a:solidFill>
              </a:rPr>
              <a:t>”, onde todos os dados são validados pelo notary e “</a:t>
            </a:r>
            <a:r>
              <a:rPr b="1" lang="pt-BR">
                <a:solidFill>
                  <a:srgbClr val="073763"/>
                </a:solidFill>
              </a:rPr>
              <a:t>validating: false</a:t>
            </a:r>
            <a:r>
              <a:rPr lang="pt-BR">
                <a:solidFill>
                  <a:srgbClr val="073763"/>
                </a:solidFill>
              </a:rPr>
              <a:t>” onde apenas os hashs dos states são armazenados.</a:t>
            </a:r>
            <a:endParaRPr b="1">
              <a:solidFill>
                <a:srgbClr val="07376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250" name="Google Shape;250;p38"/>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1" name="Google Shape;251;p38"/>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p2pPort:</a:t>
            </a:r>
            <a:r>
              <a:rPr lang="pt-BR">
                <a:solidFill>
                  <a:srgbClr val="073763"/>
                </a:solidFill>
              </a:rPr>
              <a:t> porta que será enviada para os demais nós conseguirem se comunicar com este nó. Esta é a porta de entrada para o nó que precisa aceitar todos os requests dos demais nós.</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rpcSettings: </a:t>
            </a:r>
            <a:r>
              <a:rPr lang="pt-BR">
                <a:solidFill>
                  <a:srgbClr val="073763"/>
                </a:solidFill>
              </a:rPr>
              <a:t>contém as informações das portas para conexão RPC com o nó. Todas as comunicações de serviços seus com o seu nó devem ser através do endereço listado no “</a:t>
            </a:r>
            <a:r>
              <a:rPr b="1" lang="pt-BR">
                <a:solidFill>
                  <a:srgbClr val="073763"/>
                </a:solidFill>
              </a:rPr>
              <a:t>address</a:t>
            </a:r>
            <a:r>
              <a:rPr lang="pt-BR">
                <a:solidFill>
                  <a:srgbClr val="073763"/>
                </a:solidFill>
              </a:rPr>
              <a:t>”, e todo serviço de manutenção do nó deve ser comunicar com o endereço listado no “</a:t>
            </a:r>
            <a:r>
              <a:rPr b="1" lang="pt-BR">
                <a:solidFill>
                  <a:srgbClr val="073763"/>
                </a:solidFill>
              </a:rPr>
              <a:t>adminAddress</a:t>
            </a:r>
            <a:r>
              <a:rPr lang="pt-BR">
                <a:solidFill>
                  <a:srgbClr val="073763"/>
                </a:solidFill>
              </a:rPr>
              <a:t>”.</a:t>
            </a:r>
            <a:endParaRPr>
              <a:solidFill>
                <a:srgbClr val="07376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257" name="Google Shape;257;p39"/>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8" name="Google Shape;258;p39"/>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webPort: </a:t>
            </a:r>
            <a:r>
              <a:rPr lang="pt-BR">
                <a:solidFill>
                  <a:srgbClr val="073763"/>
                </a:solidFill>
              </a:rPr>
              <a:t>a webPort é a porta que será exposta pelo “</a:t>
            </a:r>
            <a:r>
              <a:rPr b="1" lang="pt-BR">
                <a:solidFill>
                  <a:srgbClr val="073763"/>
                </a:solidFill>
              </a:rPr>
              <a:t>corda-webserver</a:t>
            </a:r>
            <a:r>
              <a:rPr lang="pt-BR">
                <a:solidFill>
                  <a:srgbClr val="073763"/>
                </a:solidFill>
              </a:rPr>
              <a:t>”.</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cordapps: </a:t>
            </a:r>
            <a:r>
              <a:rPr lang="pt-BR">
                <a:solidFill>
                  <a:srgbClr val="073763"/>
                </a:solidFill>
              </a:rPr>
              <a:t>contém a lista dos corDapps dos quais seu nó depende, caso eles estejam em um repositório maven, eles são baixados automáticamente e colocados na pasta “cordapps”.</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rpcUsers: </a:t>
            </a:r>
            <a:r>
              <a:rPr lang="pt-BR">
                <a:solidFill>
                  <a:srgbClr val="073763"/>
                </a:solidFill>
              </a:rPr>
              <a:t>contém a lista de usuários que podem fazer acesso via RPC e quais os serviços eles podem executar.</a:t>
            </a:r>
            <a:endParaRPr>
              <a:solidFill>
                <a:srgbClr val="07376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Agora você já conhece as configurações básicas de um nó de Corda!</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pic>
        <p:nvPicPr>
          <p:cNvPr id="264" name="Google Shape;264;p40"/>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265" name="Google Shape;265;p40"/>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Vamos mudar um pouco a configuração dos nós.</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Remova o “node” da “PartyC”</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29450" y="1219050"/>
            <a:ext cx="7688400" cy="28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algn="ctr">
              <a:spcBef>
                <a:spcPts val="0"/>
              </a:spcBef>
              <a:spcAft>
                <a:spcPts val="0"/>
              </a:spcAft>
              <a:buNone/>
            </a:pPr>
            <a:r>
              <a:rPr lang="pt-BR"/>
              <a:t>Antes de iniciar, precisamos baixar um </a:t>
            </a:r>
            <a:r>
              <a:rPr lang="pt-BR">
                <a:solidFill>
                  <a:srgbClr val="FFFF00"/>
                </a:solidFill>
              </a:rPr>
              <a:t>corDapp </a:t>
            </a:r>
            <a:r>
              <a:rPr lang="pt-BR"/>
              <a:t>de exemplo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sp>
        <p:nvSpPr>
          <p:cNvPr id="275" name="Google Shape;275;p42"/>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76" name="Google Shape;276;p42"/>
          <p:cNvPicPr preferRelativeResize="0"/>
          <p:nvPr/>
        </p:nvPicPr>
        <p:blipFill>
          <a:blip r:embed="rId3">
            <a:alphaModFix/>
          </a:blip>
          <a:stretch>
            <a:fillRect/>
          </a:stretch>
        </p:blipFill>
        <p:spPr>
          <a:xfrm>
            <a:off x="1295400" y="486178"/>
            <a:ext cx="6774300" cy="46573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Vamos fazer agora um novo deploy.</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No terminal, volte para a pasta raiz do projeto: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cd</a:t>
            </a:r>
            <a:r>
              <a:rPr lang="pt-BR" sz="2400">
                <a:solidFill>
                  <a:srgbClr val="FFFFFF"/>
                </a:solidFill>
                <a:latin typeface="Lato"/>
                <a:ea typeface="Lato"/>
                <a:cs typeface="Lato"/>
                <a:sym typeface="Lato"/>
              </a:rPr>
              <a:t> </a:t>
            </a:r>
            <a:r>
              <a:rPr b="0" lang="pt-BR" sz="2400">
                <a:solidFill>
                  <a:srgbClr val="C9DAF8"/>
                </a:solidFill>
                <a:latin typeface="Lato"/>
                <a:ea typeface="Lato"/>
                <a:cs typeface="Lato"/>
                <a:sym typeface="Lato"/>
              </a:rPr>
              <a:t>..</a:t>
            </a:r>
            <a:endParaRPr b="0" sz="2400">
              <a:solidFill>
                <a:srgbClr val="C9DAF8"/>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E execute o comando abaixo:</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b="0" sz="2400">
              <a:solidFill>
                <a:srgbClr val="C9DAF8"/>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./gradlew</a:t>
            </a:r>
            <a:r>
              <a:rPr b="0" lang="pt-BR" sz="2400">
                <a:solidFill>
                  <a:srgbClr val="C9DAF8"/>
                </a:solidFill>
                <a:latin typeface="Lato"/>
                <a:ea typeface="Lato"/>
                <a:cs typeface="Lato"/>
                <a:sym typeface="Lato"/>
              </a:rPr>
              <a:t> clean deployNodes</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Volte para a pasta nodes:</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cd</a:t>
            </a:r>
            <a:r>
              <a:rPr lang="pt-BR" sz="2400">
                <a:solidFill>
                  <a:srgbClr val="FFFFFF"/>
                </a:solidFill>
                <a:latin typeface="Lato"/>
                <a:ea typeface="Lato"/>
                <a:cs typeface="Lato"/>
                <a:sym typeface="Lato"/>
              </a:rPr>
              <a:t> </a:t>
            </a:r>
            <a:r>
              <a:rPr b="0" lang="pt-BR" sz="2400">
                <a:solidFill>
                  <a:srgbClr val="C9DAF8"/>
                </a:solidFill>
                <a:latin typeface="Lato"/>
                <a:ea typeface="Lato"/>
                <a:cs typeface="Lato"/>
                <a:sym typeface="Lato"/>
              </a:rPr>
              <a:t>kotlin-source/build/nodes</a:t>
            </a:r>
            <a:endParaRPr b="0" sz="2400">
              <a:solidFill>
                <a:srgbClr val="C9DAF8"/>
              </a:solidFill>
              <a:latin typeface="Lato"/>
              <a:ea typeface="Lato"/>
              <a:cs typeface="Lato"/>
              <a:sym typeface="Lato"/>
            </a:endParaRPr>
          </a:p>
          <a:p>
            <a:pPr indent="0" lvl="0" marL="0" marR="0" rtl="0" algn="ctr">
              <a:lnSpc>
                <a:spcPct val="100000"/>
              </a:lnSpc>
              <a:spcBef>
                <a:spcPts val="0"/>
              </a:spcBef>
              <a:spcAft>
                <a:spcPts val="0"/>
              </a:spcAft>
              <a:buNone/>
            </a:pPr>
            <a:r>
              <a:t/>
            </a:r>
            <a:endParaRPr b="0" sz="2400">
              <a:solidFill>
                <a:srgbClr val="C9DAF8"/>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Apenas os nós “Notary”, “PartyA” e “PartyB” devem estar presentes, acesse o nó “PartyA”</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b="0" sz="2400">
              <a:solidFill>
                <a:srgbClr val="C9DAF8"/>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cd</a:t>
            </a:r>
            <a:r>
              <a:rPr b="0" lang="pt-BR" sz="2400">
                <a:solidFill>
                  <a:srgbClr val="C9DAF8"/>
                </a:solidFill>
                <a:latin typeface="Lato"/>
                <a:ea typeface="Lato"/>
                <a:cs typeface="Lato"/>
                <a:sym typeface="Lato"/>
              </a:rPr>
              <a:t> PartyA</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Abra o arquivo “</a:t>
            </a:r>
            <a:r>
              <a:rPr i="1" lang="pt-BR" sz="2400">
                <a:solidFill>
                  <a:srgbClr val="FFFFFF"/>
                </a:solidFill>
                <a:latin typeface="Lato"/>
                <a:ea typeface="Lato"/>
                <a:cs typeface="Lato"/>
                <a:sym typeface="Lato"/>
              </a:rPr>
              <a:t>node.conf</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5" name="Shape 295"/>
        <p:cNvGrpSpPr/>
        <p:nvPr/>
      </p:nvGrpSpPr>
      <p:grpSpPr>
        <a:xfrm>
          <a:off x="0" y="0"/>
          <a:ext cx="0" cy="0"/>
          <a:chOff x="0" y="0"/>
          <a:chExt cx="0" cy="0"/>
        </a:xfrm>
      </p:grpSpPr>
      <p:sp>
        <p:nvSpPr>
          <p:cNvPr id="296" name="Google Shape;296;p46"/>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97" name="Google Shape;297;p46"/>
          <p:cNvPicPr preferRelativeResize="0"/>
          <p:nvPr/>
        </p:nvPicPr>
        <p:blipFill>
          <a:blip r:embed="rId3">
            <a:alphaModFix/>
          </a:blip>
          <a:stretch>
            <a:fillRect/>
          </a:stretch>
        </p:blipFill>
        <p:spPr>
          <a:xfrm>
            <a:off x="105925" y="1010700"/>
            <a:ext cx="9038075" cy="3355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As informações que temos aqui são as informações informadas no “</a:t>
            </a:r>
            <a:r>
              <a:rPr i="1" lang="pt-BR" sz="2400">
                <a:solidFill>
                  <a:srgbClr val="FFFFFF"/>
                </a:solidFill>
                <a:latin typeface="Lato"/>
                <a:ea typeface="Lato"/>
                <a:cs typeface="Lato"/>
                <a:sym typeface="Lato"/>
              </a:rPr>
              <a:t>build.gradle</a:t>
            </a:r>
            <a:r>
              <a:rPr lang="pt-BR" sz="2400">
                <a:solidFill>
                  <a:srgbClr val="FFFFFF"/>
                </a:solidFill>
                <a:latin typeface="Lato"/>
                <a:ea typeface="Lato"/>
                <a:cs typeface="Lato"/>
                <a:sym typeface="Lato"/>
              </a:rPr>
              <a:t>”!</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Podemos alterá-las a vontade, altere a porta de “</a:t>
            </a:r>
            <a:r>
              <a:rPr i="1" lang="pt-BR" sz="2400">
                <a:solidFill>
                  <a:srgbClr val="FFFFFF"/>
                </a:solidFill>
                <a:latin typeface="Lato"/>
                <a:ea typeface="Lato"/>
                <a:cs typeface="Lato"/>
                <a:sym typeface="Lato"/>
              </a:rPr>
              <a:t>webAddress</a:t>
            </a:r>
            <a:r>
              <a:rPr lang="pt-BR" sz="2400">
                <a:solidFill>
                  <a:srgbClr val="FFFFFF"/>
                </a:solidFill>
                <a:latin typeface="Lato"/>
                <a:ea typeface="Lato"/>
                <a:cs typeface="Lato"/>
                <a:sym typeface="Lato"/>
              </a:rPr>
              <a:t>” para </a:t>
            </a:r>
            <a:r>
              <a:rPr lang="pt-BR" sz="2400">
                <a:solidFill>
                  <a:srgbClr val="FFFF00"/>
                </a:solidFill>
                <a:latin typeface="Lato"/>
                <a:ea typeface="Lato"/>
                <a:cs typeface="Lato"/>
                <a:sym typeface="Lato"/>
              </a:rPr>
              <a:t>11009</a:t>
            </a:r>
            <a:endParaRPr sz="2400">
              <a:solidFill>
                <a:srgbClr val="FFFF00"/>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Volte para a pasta “</a:t>
            </a:r>
            <a:r>
              <a:rPr i="1" lang="pt-BR" sz="2400">
                <a:solidFill>
                  <a:srgbClr val="FFFFFF"/>
                </a:solidFill>
                <a:latin typeface="Lato"/>
                <a:ea typeface="Lato"/>
                <a:cs typeface="Lato"/>
                <a:sym typeface="Lato"/>
              </a:rPr>
              <a:t>nodes</a:t>
            </a:r>
            <a:r>
              <a:rPr lang="pt-BR" sz="2400">
                <a:solidFill>
                  <a:srgbClr val="FFFFFF"/>
                </a:solidFill>
                <a:latin typeface="Lato"/>
                <a:ea typeface="Lato"/>
                <a:cs typeface="Lato"/>
                <a:sym typeface="Lato"/>
              </a:rPr>
              <a:t>” e execute o comando “</a:t>
            </a:r>
            <a:r>
              <a:rPr i="1" lang="pt-BR" sz="2400">
                <a:solidFill>
                  <a:srgbClr val="FFFFFF"/>
                </a:solidFill>
                <a:latin typeface="Lato"/>
                <a:ea typeface="Lato"/>
                <a:cs typeface="Lato"/>
                <a:sym typeface="Lato"/>
              </a:rPr>
              <a:t>runnodes</a:t>
            </a:r>
            <a:r>
              <a:rPr lang="pt-BR" sz="2400">
                <a:solidFill>
                  <a:srgbClr val="FFFFFF"/>
                </a:solidFill>
                <a:latin typeface="Lato"/>
                <a:ea typeface="Lato"/>
                <a:cs typeface="Lato"/>
                <a:sym typeface="Lato"/>
              </a:rPr>
              <a:t>” novamente:</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cd</a:t>
            </a:r>
            <a:r>
              <a:rPr lang="pt-BR" sz="2400">
                <a:latin typeface="Lato"/>
                <a:ea typeface="Lato"/>
                <a:cs typeface="Lato"/>
                <a:sym typeface="Lato"/>
              </a:rPr>
              <a:t> </a:t>
            </a:r>
            <a:r>
              <a:rPr b="0" lang="pt-BR" sz="2400">
                <a:solidFill>
                  <a:srgbClr val="C9DAF8"/>
                </a:solidFill>
                <a:latin typeface="Lato"/>
                <a:ea typeface="Lato"/>
                <a:cs typeface="Lato"/>
                <a:sym typeface="Lato"/>
              </a:rPr>
              <a:t>..</a:t>
            </a:r>
            <a:endParaRPr b="0" sz="2400">
              <a:solidFill>
                <a:srgbClr val="C9DAF8"/>
              </a:solidFill>
              <a:latin typeface="Lato"/>
              <a:ea typeface="Lato"/>
              <a:cs typeface="Lato"/>
              <a:sym typeface="Lato"/>
            </a:endParaRPr>
          </a:p>
          <a:p>
            <a:pPr indent="0" lvl="0" marL="0" rtl="0" algn="ctr">
              <a:spcBef>
                <a:spcPts val="0"/>
              </a:spcBef>
              <a:spcAft>
                <a:spcPts val="0"/>
              </a:spcAft>
              <a:buNone/>
            </a:pPr>
            <a:r>
              <a:t/>
            </a:r>
            <a:endParaRPr b="0" sz="2400">
              <a:solidFill>
                <a:srgbClr val="C9DAF8"/>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./runnodes</a:t>
            </a:r>
            <a:endParaRPr b="0" sz="2400">
              <a:solidFill>
                <a:srgbClr val="C9DAF8"/>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Após todas as inicializações acesse</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http://localhost:10012/</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6" name="Shape 316"/>
        <p:cNvGrpSpPr/>
        <p:nvPr/>
      </p:nvGrpSpPr>
      <p:grpSpPr>
        <a:xfrm>
          <a:off x="0" y="0"/>
          <a:ext cx="0" cy="0"/>
          <a:chOff x="0" y="0"/>
          <a:chExt cx="0" cy="0"/>
        </a:xfrm>
      </p:grpSpPr>
      <p:sp>
        <p:nvSpPr>
          <p:cNvPr id="317" name="Google Shape;317;p50"/>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318" name="Google Shape;318;p50"/>
          <p:cNvPicPr preferRelativeResize="0"/>
          <p:nvPr/>
        </p:nvPicPr>
        <p:blipFill>
          <a:blip r:embed="rId3">
            <a:alphaModFix/>
          </a:blip>
          <a:stretch>
            <a:fillRect/>
          </a:stretch>
        </p:blipFill>
        <p:spPr>
          <a:xfrm>
            <a:off x="0" y="499350"/>
            <a:ext cx="9143999" cy="40591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temos aqui?</a:t>
            </a:r>
            <a:endParaRPr/>
          </a:p>
        </p:txBody>
      </p:sp>
      <p:sp>
        <p:nvSpPr>
          <p:cNvPr id="324" name="Google Shape;324;p51"/>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5" name="Google Shape;325;p51"/>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b="1" lang="pt-BR">
                <a:solidFill>
                  <a:srgbClr val="073763"/>
                </a:solidFill>
              </a:rPr>
              <a:t>GET peers: </a:t>
            </a:r>
            <a:r>
              <a:rPr lang="pt-BR">
                <a:solidFill>
                  <a:srgbClr val="073763"/>
                </a:solidFill>
              </a:rPr>
              <a:t>que irá retornar todos os demais nós da rede que este nó conhece.</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PUT create-iou: </a:t>
            </a:r>
            <a:r>
              <a:rPr lang="pt-BR">
                <a:solidFill>
                  <a:srgbClr val="073763"/>
                </a:solidFill>
              </a:rPr>
              <a:t>que irá criar uma nova dívida na rede.</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GET ious: </a:t>
            </a:r>
            <a:r>
              <a:rPr lang="pt-BR">
                <a:solidFill>
                  <a:srgbClr val="073763"/>
                </a:solidFill>
              </a:rPr>
              <a:t>que irá retornar todos as dívidas que eu conheço.</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GET me: </a:t>
            </a:r>
            <a:r>
              <a:rPr lang="pt-BR">
                <a:solidFill>
                  <a:srgbClr val="073763"/>
                </a:solidFill>
              </a:rPr>
              <a:t>que irá retornar o nome x500 do nó que está sendo acessado.</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b="1" lang="pt-BR">
                <a:solidFill>
                  <a:srgbClr val="073763"/>
                </a:solidFill>
              </a:rPr>
              <a:t>GET my-ious: </a:t>
            </a:r>
            <a:r>
              <a:rPr lang="pt-BR">
                <a:solidFill>
                  <a:srgbClr val="073763"/>
                </a:solidFill>
              </a:rPr>
              <a:t>que irá retornar todos as dívidas que estão no nome do nó que está sendo acessado.</a:t>
            </a:r>
            <a:endParaRPr>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latin typeface="Lato"/>
                <a:ea typeface="Lato"/>
                <a:cs typeface="Lato"/>
                <a:sym typeface="Lato"/>
              </a:rPr>
              <a:t>Em sua pasta de projetos execute o comando: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git clone</a:t>
            </a:r>
            <a:r>
              <a:rPr lang="pt-BR" sz="2400">
                <a:solidFill>
                  <a:srgbClr val="FFFFFF"/>
                </a:solidFill>
                <a:latin typeface="Lato"/>
                <a:ea typeface="Lato"/>
                <a:cs typeface="Lato"/>
                <a:sym typeface="Lato"/>
              </a:rPr>
              <a:t> </a:t>
            </a:r>
            <a:r>
              <a:rPr b="0" lang="pt-BR" sz="2400">
                <a:solidFill>
                  <a:srgbClr val="C9DAF8"/>
                </a:solidFill>
                <a:latin typeface="Lato"/>
                <a:ea typeface="Lato"/>
                <a:cs typeface="Lato"/>
                <a:sym typeface="Lato"/>
              </a:rPr>
              <a:t>https://github.com/corda/cordapp-example</a:t>
            </a:r>
            <a:endParaRPr b="0" sz="2400">
              <a:solidFill>
                <a:srgbClr val="C9DAF8"/>
              </a:solidFill>
              <a:latin typeface="Lato"/>
              <a:ea typeface="Lato"/>
              <a:cs typeface="Lato"/>
              <a:sym typeface="Lato"/>
            </a:endParaRPr>
          </a:p>
          <a:p>
            <a:pPr indent="0" lvl="0" marL="0" rtl="0" algn="ctr">
              <a:spcBef>
                <a:spcPts val="0"/>
              </a:spcBef>
              <a:spcAft>
                <a:spcPts val="0"/>
              </a:spcAft>
              <a:buNone/>
            </a:pPr>
            <a:r>
              <a:t/>
            </a:r>
            <a:endParaRPr b="0" sz="2400">
              <a:solidFill>
                <a:srgbClr val="C9DAF8"/>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Acesse a pasta “</a:t>
            </a:r>
            <a:r>
              <a:rPr i="1" lang="pt-BR" sz="2400">
                <a:solidFill>
                  <a:srgbClr val="FFFFFF"/>
                </a:solidFill>
                <a:latin typeface="Lato"/>
                <a:ea typeface="Lato"/>
                <a:cs typeface="Lato"/>
                <a:sym typeface="Lato"/>
              </a:rPr>
              <a:t>cordapp-example</a:t>
            </a:r>
            <a:r>
              <a:rPr lang="pt-BR" sz="2400">
                <a:solidFill>
                  <a:srgbClr val="FFFFFF"/>
                </a:solidFill>
                <a:latin typeface="Lato"/>
                <a:ea typeface="Lato"/>
                <a:cs typeface="Lato"/>
                <a:sym typeface="Lato"/>
              </a:rPr>
              <a:t>” e valida o clone:</a:t>
            </a:r>
            <a:endParaRPr b="0" sz="2400">
              <a:solidFill>
                <a:srgbClr val="C9DAF8"/>
              </a:solidFill>
              <a:latin typeface="Lato"/>
              <a:ea typeface="Lato"/>
              <a:cs typeface="Lato"/>
              <a:sym typeface="Lato"/>
            </a:endParaRPr>
          </a:p>
          <a:p>
            <a:pPr indent="0" lvl="0" marL="0" rtl="0" algn="ctr">
              <a:spcBef>
                <a:spcPts val="0"/>
              </a:spcBef>
              <a:spcAft>
                <a:spcPts val="0"/>
              </a:spcAft>
              <a:buNone/>
            </a:pPr>
            <a:r>
              <a:rPr b="0" lang="pt-BR" sz="2400">
                <a:solidFill>
                  <a:srgbClr val="FFFF00"/>
                </a:solidFill>
                <a:latin typeface="Lato"/>
                <a:ea typeface="Lato"/>
                <a:cs typeface="Lato"/>
                <a:sym typeface="Lato"/>
              </a:rPr>
              <a:t>cd</a:t>
            </a:r>
            <a:r>
              <a:rPr b="0" lang="pt-BR" sz="2400">
                <a:solidFill>
                  <a:srgbClr val="C9DAF8"/>
                </a:solidFill>
                <a:latin typeface="Lato"/>
                <a:ea typeface="Lato"/>
                <a:cs typeface="Lato"/>
                <a:sym typeface="Lato"/>
              </a:rPr>
              <a:t> cordapp-example</a:t>
            </a:r>
            <a:endParaRPr b="0" sz="2400">
              <a:solidFill>
                <a:srgbClr val="C9DAF8"/>
              </a:solidFill>
              <a:latin typeface="Lato"/>
              <a:ea typeface="Lato"/>
              <a:cs typeface="Lato"/>
              <a:sym typeface="Lato"/>
            </a:endParaRPr>
          </a:p>
          <a:p>
            <a:pPr indent="0" lvl="0" marL="0" rtl="0" algn="ctr">
              <a:spcBef>
                <a:spcPts val="0"/>
              </a:spcBef>
              <a:spcAft>
                <a:spcPts val="0"/>
              </a:spcAft>
              <a:buNone/>
            </a:pPr>
            <a:r>
              <a:rPr b="0" lang="pt-BR" sz="2400">
                <a:solidFill>
                  <a:srgbClr val="FFFF00"/>
                </a:solidFill>
                <a:latin typeface="Lato"/>
                <a:ea typeface="Lato"/>
                <a:cs typeface="Lato"/>
                <a:sym typeface="Lato"/>
              </a:rPr>
              <a:t>git status</a:t>
            </a:r>
            <a:endParaRPr b="0" sz="2400">
              <a:solidFill>
                <a:srgbClr val="FFFF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FF"/>
                </a:solidFill>
                <a:latin typeface="Lato"/>
                <a:ea typeface="Lato"/>
                <a:cs typeface="Lato"/>
                <a:sym typeface="Lato"/>
              </a:rPr>
              <a:t>Além disso, temos um link para um conteúdo estático, que é uma página onde podemos fazer requisições aos métodos que foram criados.</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sz="2400">
              <a:solidFill>
                <a:srgbClr val="FFFF00"/>
              </a:solidFill>
              <a:latin typeface="Lato"/>
              <a:ea typeface="Lato"/>
              <a:cs typeface="Lato"/>
              <a:sym typeface="Lato"/>
            </a:endParaRPr>
          </a:p>
          <a:p>
            <a:pPr indent="0" lvl="0" marL="0" rtl="0" algn="ctr">
              <a:spcBef>
                <a:spcPts val="0"/>
              </a:spcBef>
              <a:spcAft>
                <a:spcPts val="0"/>
              </a:spcAft>
              <a:buNone/>
            </a:pPr>
            <a:r>
              <a:t/>
            </a:r>
            <a:endParaRPr sz="2400">
              <a:solidFill>
                <a:srgbClr val="FFFF00"/>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4" name="Shape 334"/>
        <p:cNvGrpSpPr/>
        <p:nvPr/>
      </p:nvGrpSpPr>
      <p:grpSpPr>
        <a:xfrm>
          <a:off x="0" y="0"/>
          <a:ext cx="0" cy="0"/>
          <a:chOff x="0" y="0"/>
          <a:chExt cx="0" cy="0"/>
        </a:xfrm>
      </p:grpSpPr>
      <p:sp>
        <p:nvSpPr>
          <p:cNvPr id="335" name="Google Shape;335;p53"/>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336" name="Google Shape;336;p53"/>
          <p:cNvPicPr preferRelativeResize="0"/>
          <p:nvPr/>
        </p:nvPicPr>
        <p:blipFill>
          <a:blip r:embed="rId3">
            <a:alphaModFix/>
          </a:blip>
          <a:stretch>
            <a:fillRect/>
          </a:stretch>
        </p:blipFill>
        <p:spPr>
          <a:xfrm>
            <a:off x="0" y="486000"/>
            <a:ext cx="9143999" cy="457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276141" y="1318650"/>
            <a:ext cx="3436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O que aprendemos hoje?</a:t>
            </a:r>
            <a:endParaRPr/>
          </a:p>
        </p:txBody>
      </p:sp>
      <p:sp>
        <p:nvSpPr>
          <p:cNvPr id="342" name="Google Shape;342;p54"/>
          <p:cNvSpPr txBox="1"/>
          <p:nvPr>
            <p:ph idx="1" type="subTitle"/>
          </p:nvPr>
        </p:nvSpPr>
        <p:spPr>
          <a:xfrm>
            <a:off x="270875" y="3161525"/>
            <a:ext cx="3436800" cy="18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3" name="Google Shape;343;p54"/>
          <p:cNvSpPr txBox="1"/>
          <p:nvPr>
            <p:ph idx="2" type="title"/>
          </p:nvPr>
        </p:nvSpPr>
        <p:spPr>
          <a:xfrm>
            <a:off x="4093600" y="55625"/>
            <a:ext cx="4904400" cy="5005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rgbClr val="073763"/>
              </a:buClr>
              <a:buSzPts val="1800"/>
              <a:buChar char="●"/>
            </a:pPr>
            <a:r>
              <a:rPr lang="pt-BR">
                <a:solidFill>
                  <a:srgbClr val="073763"/>
                </a:solidFill>
              </a:rPr>
              <a:t>Modelo de </a:t>
            </a:r>
            <a:r>
              <a:rPr b="1" lang="pt-BR">
                <a:solidFill>
                  <a:srgbClr val="073763"/>
                </a:solidFill>
              </a:rPr>
              <a:t>deploy </a:t>
            </a:r>
            <a:r>
              <a:rPr lang="pt-BR">
                <a:solidFill>
                  <a:srgbClr val="073763"/>
                </a:solidFill>
              </a:rPr>
              <a:t>dos nós de Corda</a:t>
            </a:r>
            <a:endParaRPr>
              <a:solidFill>
                <a:srgbClr val="073763"/>
              </a:solidFill>
            </a:endParaRPr>
          </a:p>
          <a:p>
            <a:pPr indent="-342900" lvl="0" marL="457200" rtl="0" algn="l">
              <a:lnSpc>
                <a:spcPct val="115000"/>
              </a:lnSpc>
              <a:spcBef>
                <a:spcPts val="1000"/>
              </a:spcBef>
              <a:spcAft>
                <a:spcPts val="0"/>
              </a:spcAft>
              <a:buClr>
                <a:srgbClr val="073763"/>
              </a:buClr>
              <a:buSzPts val="1800"/>
              <a:buChar char="●"/>
            </a:pPr>
            <a:r>
              <a:rPr b="1" lang="pt-BR">
                <a:solidFill>
                  <a:srgbClr val="073763"/>
                </a:solidFill>
              </a:rPr>
              <a:t>Organização </a:t>
            </a:r>
            <a:r>
              <a:rPr lang="pt-BR">
                <a:solidFill>
                  <a:srgbClr val="073763"/>
                </a:solidFill>
              </a:rPr>
              <a:t>de pastas do Corda</a:t>
            </a:r>
            <a:endParaRPr>
              <a:solidFill>
                <a:srgbClr val="073763"/>
              </a:solidFill>
            </a:endParaRPr>
          </a:p>
          <a:p>
            <a:pPr indent="-342900" lvl="0" marL="457200" rtl="0" algn="l">
              <a:lnSpc>
                <a:spcPct val="115000"/>
              </a:lnSpc>
              <a:spcBef>
                <a:spcPts val="1000"/>
              </a:spcBef>
              <a:spcAft>
                <a:spcPts val="1000"/>
              </a:spcAft>
              <a:buClr>
                <a:srgbClr val="073763"/>
              </a:buClr>
              <a:buSzPts val="1800"/>
              <a:buChar char="●"/>
            </a:pPr>
            <a:r>
              <a:rPr lang="pt-BR">
                <a:solidFill>
                  <a:srgbClr val="073763"/>
                </a:solidFill>
              </a:rPr>
              <a:t>Como </a:t>
            </a:r>
            <a:r>
              <a:rPr b="1" lang="pt-BR">
                <a:solidFill>
                  <a:srgbClr val="073763"/>
                </a:solidFill>
              </a:rPr>
              <a:t>configurar </a:t>
            </a:r>
            <a:r>
              <a:rPr lang="pt-BR">
                <a:solidFill>
                  <a:srgbClr val="073763"/>
                </a:solidFill>
              </a:rPr>
              <a:t>um nó de Corda </a:t>
            </a:r>
            <a:endParaRPr b="1">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0" name="Google Shape;120;p17"/>
          <p:cNvPicPr preferRelativeResize="0"/>
          <p:nvPr/>
        </p:nvPicPr>
        <p:blipFill>
          <a:blip r:embed="rId3">
            <a:alphaModFix/>
          </a:blip>
          <a:stretch>
            <a:fillRect/>
          </a:stretch>
        </p:blipFill>
        <p:spPr>
          <a:xfrm>
            <a:off x="0" y="1163100"/>
            <a:ext cx="9143999" cy="2564415"/>
          </a:xfrm>
          <a:prstGeom prst="rect">
            <a:avLst/>
          </a:prstGeom>
          <a:noFill/>
          <a:ln>
            <a:noFill/>
          </a:ln>
        </p:spPr>
      </p:pic>
      <p:sp>
        <p:nvSpPr>
          <p:cNvPr id="121" name="Google Shape;121;p17"/>
          <p:cNvSpPr/>
          <p:nvPr/>
        </p:nvSpPr>
        <p:spPr>
          <a:xfrm>
            <a:off x="1370800" y="3047900"/>
            <a:ext cx="990600" cy="21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2245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Execute o comando abaixo:</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00"/>
                </a:solidFill>
                <a:latin typeface="Lato"/>
                <a:ea typeface="Lato"/>
                <a:cs typeface="Lato"/>
                <a:sym typeface="Lato"/>
              </a:rPr>
              <a:t>./gradlew </a:t>
            </a:r>
            <a:r>
              <a:rPr b="0" lang="pt-BR" sz="2400">
                <a:solidFill>
                  <a:srgbClr val="C9DAF8"/>
                </a:solidFill>
                <a:latin typeface="Lato"/>
                <a:ea typeface="Lato"/>
                <a:cs typeface="Lato"/>
                <a:sym typeface="Lato"/>
              </a:rPr>
              <a:t>clean deployNodes</a:t>
            </a:r>
            <a:endParaRPr b="0" sz="2400">
              <a:solidFill>
                <a:srgbClr val="FFFF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4" type="title"/>
          </p:nvPr>
        </p:nvSpPr>
        <p:spPr>
          <a:xfrm>
            <a:off x="2067350" y="86100"/>
            <a:ext cx="6774300" cy="315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32" name="Google Shape;132;p19"/>
          <p:cNvPicPr preferRelativeResize="0"/>
          <p:nvPr/>
        </p:nvPicPr>
        <p:blipFill>
          <a:blip r:embed="rId3">
            <a:alphaModFix/>
          </a:blip>
          <a:stretch>
            <a:fillRect/>
          </a:stretch>
        </p:blipFill>
        <p:spPr>
          <a:xfrm>
            <a:off x="0" y="934500"/>
            <a:ext cx="9143999" cy="3531584"/>
          </a:xfrm>
          <a:prstGeom prst="rect">
            <a:avLst/>
          </a:prstGeom>
          <a:noFill/>
          <a:ln>
            <a:noFill/>
          </a:ln>
        </p:spPr>
      </p:pic>
      <p:sp>
        <p:nvSpPr>
          <p:cNvPr id="133" name="Google Shape;133;p19"/>
          <p:cNvSpPr/>
          <p:nvPr/>
        </p:nvSpPr>
        <p:spPr>
          <a:xfrm>
            <a:off x="0" y="3852000"/>
            <a:ext cx="1245300" cy="24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3000">
                <a:solidFill>
                  <a:srgbClr val="FFFFFF"/>
                </a:solidFill>
                <a:latin typeface="Lato"/>
                <a:ea typeface="Lato"/>
                <a:cs typeface="Lato"/>
                <a:sym typeface="Lato"/>
              </a:rPr>
              <a:t>Pronto!</a:t>
            </a:r>
            <a:endParaRPr sz="30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algn="ctr">
              <a:spcBef>
                <a:spcPts val="0"/>
              </a:spcBef>
              <a:spcAft>
                <a:spcPts val="0"/>
              </a:spcAft>
              <a:buNone/>
            </a:pPr>
            <a:r>
              <a:rPr lang="pt-BR" sz="2400">
                <a:solidFill>
                  <a:srgbClr val="FFFFFF"/>
                </a:solidFill>
                <a:latin typeface="Lato"/>
                <a:ea typeface="Lato"/>
                <a:cs typeface="Lato"/>
                <a:sym typeface="Lato"/>
              </a:rPr>
              <a:t>Você agora já tem um deploy de 4 nós de Corda prontos para serem executados!</a:t>
            </a:r>
            <a:endParaRPr sz="2400">
              <a:solidFill>
                <a:srgbClr val="FFFFFF"/>
              </a:solidFill>
              <a:latin typeface="Lato"/>
              <a:ea typeface="Lato"/>
              <a:cs typeface="Lato"/>
              <a:sym typeface="Lato"/>
            </a:endParaRPr>
          </a:p>
        </p:txBody>
      </p:sp>
      <p:pic>
        <p:nvPicPr>
          <p:cNvPr id="139" name="Google Shape;139;p20"/>
          <p:cNvPicPr preferRelativeResize="0"/>
          <p:nvPr/>
        </p:nvPicPr>
        <p:blipFill>
          <a:blip r:embed="rId3">
            <a:alphaModFix/>
          </a:blip>
          <a:stretch>
            <a:fillRect/>
          </a:stretch>
        </p:blipFill>
        <p:spPr>
          <a:xfrm>
            <a:off x="8266900" y="4117838"/>
            <a:ext cx="823600" cy="823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140" name="Google Shape;140;p20"/>
          <p:cNvSpPr txBox="1"/>
          <p:nvPr/>
        </p:nvSpPr>
        <p:spPr>
          <a:xfrm>
            <a:off x="6827700" y="4370914"/>
            <a:ext cx="1482000" cy="440400"/>
          </a:xfrm>
          <a:prstGeom prst="rect">
            <a:avLst/>
          </a:prstGeom>
          <a:noFill/>
          <a:ln>
            <a:noFill/>
          </a:ln>
          <a:effectLst>
            <a:outerShdw blurRad="14288" rotWithShape="0" algn="bl" dir="5400000" dist="19050">
              <a:srgbClr val="000000">
                <a:alpha val="50000"/>
              </a:srgbClr>
            </a:outerShdw>
            <a:reflection blurRad="0" dir="0" dist="0" endA="0" endPos="79000" fadeDir="5400012" kx="0" rotWithShape="0" algn="bl" stA="3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2400">
                <a:solidFill>
                  <a:srgbClr val="00B400"/>
                </a:solidFill>
                <a:latin typeface="Lobster"/>
                <a:ea typeface="Lobster"/>
                <a:cs typeface="Lobster"/>
                <a:sym typeface="Lobster"/>
              </a:rPr>
              <a:t>Checkpoint</a:t>
            </a:r>
            <a:endParaRPr sz="2400">
              <a:solidFill>
                <a:srgbClr val="00B400"/>
              </a:solidFill>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7800" y="1308900"/>
            <a:ext cx="7688400" cy="31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Vamos dar uma olhada agora nos dados que foram gerados no deploy.</a:t>
            </a:r>
            <a:endParaRPr sz="2400">
              <a:solidFill>
                <a:srgbClr val="FFFFFF"/>
              </a:solidFill>
              <a:latin typeface="Lato"/>
              <a:ea typeface="Lato"/>
              <a:cs typeface="Lato"/>
              <a:sym typeface="Lato"/>
            </a:endParaRPr>
          </a:p>
          <a:p>
            <a:pPr indent="0" lvl="0" marL="0" rtl="0" algn="ctr">
              <a:spcBef>
                <a:spcPts val="0"/>
              </a:spcBef>
              <a:spcAft>
                <a:spcPts val="0"/>
              </a:spcAft>
              <a:buNone/>
            </a:pPr>
            <a:r>
              <a:t/>
            </a:r>
            <a:endParaRPr sz="2400">
              <a:solidFill>
                <a:srgbClr val="FFFFFF"/>
              </a:solidFill>
              <a:latin typeface="Lato"/>
              <a:ea typeface="Lato"/>
              <a:cs typeface="Lato"/>
              <a:sym typeface="Lato"/>
            </a:endParaRPr>
          </a:p>
          <a:p>
            <a:pPr indent="0" lvl="0" marL="0" rtl="0" algn="ctr">
              <a:spcBef>
                <a:spcPts val="0"/>
              </a:spcBef>
              <a:spcAft>
                <a:spcPts val="0"/>
              </a:spcAft>
              <a:buNone/>
            </a:pPr>
            <a:r>
              <a:rPr lang="pt-BR" sz="2400">
                <a:solidFill>
                  <a:srgbClr val="FFFFFF"/>
                </a:solidFill>
                <a:latin typeface="Lato"/>
                <a:ea typeface="Lato"/>
                <a:cs typeface="Lato"/>
                <a:sym typeface="Lato"/>
              </a:rPr>
              <a:t>Acesse a pasta nodes dentro do build de kotlin:</a:t>
            </a:r>
            <a:endParaRPr sz="2400">
              <a:solidFill>
                <a:srgbClr val="FFFFFF"/>
              </a:solidFill>
              <a:latin typeface="Lato"/>
              <a:ea typeface="Lato"/>
              <a:cs typeface="Lato"/>
              <a:sym typeface="Lato"/>
            </a:endParaRPr>
          </a:p>
          <a:p>
            <a:pPr indent="0" lvl="0" marL="0" marR="0" rtl="0" algn="ctr">
              <a:lnSpc>
                <a:spcPct val="100000"/>
              </a:lnSpc>
              <a:spcBef>
                <a:spcPts val="0"/>
              </a:spcBef>
              <a:spcAft>
                <a:spcPts val="0"/>
              </a:spcAft>
              <a:buNone/>
            </a:pPr>
            <a:r>
              <a:rPr lang="pt-BR" sz="2400">
                <a:solidFill>
                  <a:srgbClr val="FFFF00"/>
                </a:solidFill>
                <a:latin typeface="Lato"/>
                <a:ea typeface="Lato"/>
                <a:cs typeface="Lato"/>
                <a:sym typeface="Lato"/>
              </a:rPr>
              <a:t>cd</a:t>
            </a:r>
            <a:r>
              <a:rPr lang="pt-BR" sz="2400">
                <a:solidFill>
                  <a:srgbClr val="FFFFFF"/>
                </a:solidFill>
                <a:latin typeface="Lato"/>
                <a:ea typeface="Lato"/>
                <a:cs typeface="Lato"/>
                <a:sym typeface="Lato"/>
              </a:rPr>
              <a:t> </a:t>
            </a:r>
            <a:r>
              <a:rPr b="0" lang="pt-BR" sz="2400">
                <a:solidFill>
                  <a:srgbClr val="C9DAF8"/>
                </a:solidFill>
                <a:latin typeface="Lato"/>
                <a:ea typeface="Lato"/>
                <a:cs typeface="Lato"/>
                <a:sym typeface="Lato"/>
              </a:rPr>
              <a:t>kotlin-src\build\nodes</a:t>
            </a:r>
            <a:endParaRPr sz="24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