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58" r:id="rId7"/>
    <p:sldId id="262" r:id="rId8"/>
    <p:sldId id="264" r:id="rId9"/>
    <p:sldId id="261"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C8D9F-242E-6F8B-6386-D0AB72AA860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78076E5-7DED-0CD1-ECF6-616AFF697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52D0496-F9E8-9582-BFE1-127B5E6100E0}"/>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FE3722F4-DD2B-19B8-22E9-DF53B8CD71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0511C84-75F4-7B6C-E4B3-9AA7DFB91D28}"/>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22633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53248-2022-92A7-E106-24FAE669A3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5775CC8-CBBE-84E7-FA4F-CB2693C6200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994A1AD-7BC4-6BDD-8FCF-E1F51A69D3FD}"/>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6879D7E7-09F0-0035-C109-B99E8BE5A8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126DB6-55DD-B6B2-57FD-E4990D656B8F}"/>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171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D8858EE-165B-A91E-2BC6-170F94865DA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548AE46-8300-6F68-BB56-59792B4F3EC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C18357-A2AD-2B3B-C1C9-E75236705CF1}"/>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7CF99CBF-4C40-7E98-2BE8-281AE22FD0B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624C0F-5DC7-9E97-963E-CD8C17ABAEEA}"/>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0010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907AB-4649-1D8F-B48D-536B6D65B1B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17D7D4-01E2-6C14-7BD1-46C9C7BBEA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6531FD9-3941-7D5B-03CF-71E6F2E87F15}"/>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33DDF7EF-9FA0-4151-DC7B-C66F4A61D1E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579AE5-F7E6-D67D-F787-A4377B07D18D}"/>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10092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75A8E-331D-FF79-BAF7-F924E44B330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51C1D69-3740-F9B4-28B6-5DFBCA2D53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FAEFBE5-6219-6626-A1A8-2FA4446BB67E}"/>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1E58B5C6-A843-9591-EF22-B7A46DF72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4F1FFC0-CA80-516B-B0D2-A04448A76FEC}"/>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29462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638AF-9DAD-A87A-A6F2-20A7498AB37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7B50098-6958-4F94-5ADB-E37F8F7A1D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81143AF-F5B2-CB75-33D0-A7A54A0840E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BF06BF0-A157-EC51-D7D6-37F48E50A205}"/>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6" name="Marcador de pie de página 5">
            <a:extLst>
              <a:ext uri="{FF2B5EF4-FFF2-40B4-BE49-F238E27FC236}">
                <a16:creationId xmlns:a16="http://schemas.microsoft.com/office/drawing/2014/main" id="{FBAD00B9-2847-74C0-3AB1-3014E2D23F4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E0309D-C92F-FAFB-B1DF-68E6EA968934}"/>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0102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3FD22-D70C-1DBF-4775-19537AE723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3118D7D-1006-6763-6DE1-D89C7BF56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A5A207E-1040-F539-C1BF-C0448CAA9CD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6A68958-61D4-1C57-3469-89D0595DC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14E599-B6C5-99C8-AC17-BEC8E40E50B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B48A65A-C99A-659C-7346-8A027D22FC50}"/>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8" name="Marcador de pie de página 7">
            <a:extLst>
              <a:ext uri="{FF2B5EF4-FFF2-40B4-BE49-F238E27FC236}">
                <a16:creationId xmlns:a16="http://schemas.microsoft.com/office/drawing/2014/main" id="{8E9ED1CE-2964-EB8F-0C3F-1D8945B94B4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EA6F74-A43E-2C54-5222-E26E5147D79A}"/>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28576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AD5BE-6DD3-29AF-2C3C-9BF8F312369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36A0928-F6D4-8D22-C3EB-7762BD1F4B0C}"/>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4" name="Marcador de pie de página 3">
            <a:extLst>
              <a:ext uri="{FF2B5EF4-FFF2-40B4-BE49-F238E27FC236}">
                <a16:creationId xmlns:a16="http://schemas.microsoft.com/office/drawing/2014/main" id="{A24AC34C-B95C-4944-0194-036B43FBA6E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FA4B0B1-B8C7-9D00-21F6-1B473D78657B}"/>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392012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C49C7A-A2BA-EF18-DF7D-BD9DF1AB0003}"/>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3" name="Marcador de pie de página 2">
            <a:extLst>
              <a:ext uri="{FF2B5EF4-FFF2-40B4-BE49-F238E27FC236}">
                <a16:creationId xmlns:a16="http://schemas.microsoft.com/office/drawing/2014/main" id="{C84344B8-E109-6685-E056-41BE257DE22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ADFEFC1-9397-2779-FCC1-7F36CB10FEBA}"/>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16407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40365-F439-532F-F33D-7D8C8F6D6A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B83E80E-00F2-3D76-3A21-CD242B37D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342F143-B4CA-C49E-F679-CA18C0E95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CE8A0-99C8-0256-230C-D55650903AB8}"/>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6" name="Marcador de pie de página 5">
            <a:extLst>
              <a:ext uri="{FF2B5EF4-FFF2-40B4-BE49-F238E27FC236}">
                <a16:creationId xmlns:a16="http://schemas.microsoft.com/office/drawing/2014/main" id="{5B3CD848-9846-76CD-3620-DBF824E32DB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8929618-DDFD-FC27-AE17-28F8EC0F0A2B}"/>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53381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EE816-3ADF-9A75-CFCC-DF8023FE6F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081BE4F-851A-B2ED-1640-09C3D62DC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CB695AD-4AD5-3CE4-0606-06DB54412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DA0AD1-49F9-F916-4031-CC59E9FF436A}"/>
              </a:ext>
            </a:extLst>
          </p:cNvPr>
          <p:cNvSpPr>
            <a:spLocks noGrp="1"/>
          </p:cNvSpPr>
          <p:nvPr>
            <p:ph type="dt" sz="half" idx="10"/>
          </p:nvPr>
        </p:nvSpPr>
        <p:spPr/>
        <p:txBody>
          <a:bodyPr/>
          <a:lstStyle/>
          <a:p>
            <a:fld id="{59E05C55-6115-40D4-9F62-9CD2B35247D9}" type="datetimeFigureOut">
              <a:rPr lang="es-MX" smtClean="0"/>
              <a:t>14/03/2023</a:t>
            </a:fld>
            <a:endParaRPr lang="es-MX"/>
          </a:p>
        </p:txBody>
      </p:sp>
      <p:sp>
        <p:nvSpPr>
          <p:cNvPr id="6" name="Marcador de pie de página 5">
            <a:extLst>
              <a:ext uri="{FF2B5EF4-FFF2-40B4-BE49-F238E27FC236}">
                <a16:creationId xmlns:a16="http://schemas.microsoft.com/office/drawing/2014/main" id="{093D7542-7AA9-41F1-8132-2305BB5115E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F659B1-45FB-2155-B139-9B3FB607CE18}"/>
              </a:ext>
            </a:extLst>
          </p:cNvPr>
          <p:cNvSpPr>
            <a:spLocks noGrp="1"/>
          </p:cNvSpPr>
          <p:nvPr>
            <p:ph type="sldNum" sz="quarter" idx="12"/>
          </p:nvPr>
        </p:nvSpPr>
        <p:spPr/>
        <p:txBody>
          <a:bodyPr/>
          <a:lstStyle/>
          <a:p>
            <a:fld id="{7C3EDCBF-61EF-4F11-AB28-96DF9D024BC4}" type="slidenum">
              <a:rPr lang="es-MX" smtClean="0"/>
              <a:t>‹Nº›</a:t>
            </a:fld>
            <a:endParaRPr lang="es-MX"/>
          </a:p>
        </p:txBody>
      </p:sp>
    </p:spTree>
    <p:extLst>
      <p:ext uri="{BB962C8B-B14F-4D97-AF65-F5344CB8AC3E}">
        <p14:creationId xmlns:p14="http://schemas.microsoft.com/office/powerpoint/2010/main" val="171499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1A3430-3065-0F61-DA38-5406CEE57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E3EDF1A-A78C-C902-CF42-30046B883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6D87E99-4474-F182-C1A2-78B05A212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05C55-6115-40D4-9F62-9CD2B35247D9}" type="datetimeFigureOut">
              <a:rPr lang="es-MX" smtClean="0"/>
              <a:t>14/03/2023</a:t>
            </a:fld>
            <a:endParaRPr lang="es-MX"/>
          </a:p>
        </p:txBody>
      </p:sp>
      <p:sp>
        <p:nvSpPr>
          <p:cNvPr id="5" name="Marcador de pie de página 4">
            <a:extLst>
              <a:ext uri="{FF2B5EF4-FFF2-40B4-BE49-F238E27FC236}">
                <a16:creationId xmlns:a16="http://schemas.microsoft.com/office/drawing/2014/main" id="{34E46DFC-C416-6B8D-7299-82462D4EA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99587C2-73CF-BF49-5021-ABC6788AA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EDCBF-61EF-4F11-AB28-96DF9D024BC4}" type="slidenum">
              <a:rPr lang="es-MX" smtClean="0"/>
              <a:t>‹Nº›</a:t>
            </a:fld>
            <a:endParaRPr lang="es-MX"/>
          </a:p>
        </p:txBody>
      </p:sp>
    </p:spTree>
    <p:extLst>
      <p:ext uri="{BB962C8B-B14F-4D97-AF65-F5344CB8AC3E}">
        <p14:creationId xmlns:p14="http://schemas.microsoft.com/office/powerpoint/2010/main" val="142658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033" name="Group 1032">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034" name="Freeform: Shape 1033">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4">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5">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1" name="Freeform: Shape 1036">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026" name="Picture 2" descr="evenflo baby products for Sale OFF 77%">
            <a:extLst>
              <a:ext uri="{FF2B5EF4-FFF2-40B4-BE49-F238E27FC236}">
                <a16:creationId xmlns:a16="http://schemas.microsoft.com/office/drawing/2014/main" id="{5FED2869-9F55-8819-3A80-D33595C1CD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0938" y="1819546"/>
            <a:ext cx="7560860" cy="311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8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738D705-2BE0-18B4-AAFA-143F2F8AC83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i="0" kern="1200" dirty="0">
                <a:solidFill>
                  <a:srgbClr val="009999"/>
                </a:solidFill>
                <a:effectLst/>
                <a:latin typeface="+mj-lt"/>
                <a:ea typeface="+mj-ea"/>
                <a:cs typeface="+mj-cs"/>
              </a:rPr>
              <a:t>Objective of the project</a:t>
            </a:r>
            <a:endParaRPr lang="en-US" sz="2800" kern="1200" dirty="0">
              <a:solidFill>
                <a:srgbClr val="009999"/>
              </a:solidFill>
              <a:latin typeface="+mj-lt"/>
              <a:ea typeface="+mj-ea"/>
              <a:cs typeface="+mj-cs"/>
            </a:endParaRPr>
          </a:p>
        </p:txBody>
      </p:sp>
      <p:sp>
        <p:nvSpPr>
          <p:cNvPr id="2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E682C4F7-8A23-3ECB-F18E-6698F390FA9E}"/>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gn="just">
              <a:lnSpc>
                <a:spcPct val="90000"/>
              </a:lnSpc>
              <a:spcAft>
                <a:spcPts val="600"/>
              </a:spcAft>
            </a:pPr>
            <a:r>
              <a:rPr lang="en-US" sz="1600" b="0" i="0" dirty="0">
                <a:effectLst/>
              </a:rPr>
              <a:t>Analyze the distribution channels, through the sales channels provided by the Kimberly Clark company. The main objective is to carry out an analysis of how to introduce the main products or star products (feeding bottles, training cups, nipples and bibs) through E-Commerce, since most of the products are distributed through self-service or specialized services. The goal is to ensure that the target, in this case, new mothers or those who have babies between 1 and 3 years old, can easily acquire our products.</a:t>
            </a:r>
            <a:endParaRPr lang="en-US" sz="1600" dirty="0"/>
          </a:p>
        </p:txBody>
      </p:sp>
      <p:pic>
        <p:nvPicPr>
          <p:cNvPr id="9" name="Imagen 8">
            <a:extLst>
              <a:ext uri="{FF2B5EF4-FFF2-40B4-BE49-F238E27FC236}">
                <a16:creationId xmlns:a16="http://schemas.microsoft.com/office/drawing/2014/main" id="{F111AE78-FAC2-A0AC-080A-E23C40A44464}"/>
              </a:ext>
            </a:extLst>
          </p:cNvPr>
          <p:cNvPicPr>
            <a:picLocks noChangeAspect="1"/>
          </p:cNvPicPr>
          <p:nvPr/>
        </p:nvPicPr>
        <p:blipFill>
          <a:blip r:embed="rId2"/>
          <a:stretch>
            <a:fillRect/>
          </a:stretch>
        </p:blipFill>
        <p:spPr>
          <a:xfrm>
            <a:off x="5471181" y="841248"/>
            <a:ext cx="5782014" cy="5276088"/>
          </a:xfrm>
          <a:prstGeom prst="rect">
            <a:avLst/>
          </a:prstGeom>
        </p:spPr>
      </p:pic>
    </p:spTree>
    <p:extLst>
      <p:ext uri="{BB962C8B-B14F-4D97-AF65-F5344CB8AC3E}">
        <p14:creationId xmlns:p14="http://schemas.microsoft.com/office/powerpoint/2010/main" val="310985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F77D6DC-4C7F-BEFC-3E9E-022C1F47BCF8}"/>
              </a:ext>
            </a:extLst>
          </p:cNvPr>
          <p:cNvPicPr>
            <a:picLocks noChangeAspect="1"/>
          </p:cNvPicPr>
          <p:nvPr/>
        </p:nvPicPr>
        <p:blipFill>
          <a:blip r:embed="rId2"/>
          <a:stretch>
            <a:fillRect/>
          </a:stretch>
        </p:blipFill>
        <p:spPr>
          <a:xfrm>
            <a:off x="337028" y="1244716"/>
            <a:ext cx="2182557" cy="30483"/>
          </a:xfrm>
          <a:prstGeom prst="rect">
            <a:avLst/>
          </a:prstGeom>
        </p:spPr>
      </p:pic>
      <p:sp>
        <p:nvSpPr>
          <p:cNvPr id="5" name="Título 1">
            <a:extLst>
              <a:ext uri="{FF2B5EF4-FFF2-40B4-BE49-F238E27FC236}">
                <a16:creationId xmlns:a16="http://schemas.microsoft.com/office/drawing/2014/main" id="{36E88DB5-36FE-B9E0-50CF-7A90973F4A4E}"/>
              </a:ext>
            </a:extLst>
          </p:cNvPr>
          <p:cNvSpPr>
            <a:spLocks noGrp="1"/>
          </p:cNvSpPr>
          <p:nvPr>
            <p:ph type="title"/>
          </p:nvPr>
        </p:nvSpPr>
        <p:spPr>
          <a:xfrm>
            <a:off x="349101" y="801062"/>
            <a:ext cx="1469066" cy="432316"/>
          </a:xfrm>
        </p:spPr>
        <p:txBody>
          <a:bodyPr vert="horz" lIns="91440" tIns="45720" rIns="91440" bIns="45720" rtlCol="0" anchor="ctr">
            <a:normAutofit fontScale="90000"/>
          </a:bodyPr>
          <a:lstStyle/>
          <a:p>
            <a:r>
              <a:rPr lang="es-MX" sz="2800" b="1" dirty="0">
                <a:solidFill>
                  <a:srgbClr val="009999"/>
                </a:solidFill>
              </a:rPr>
              <a:t>Data base</a:t>
            </a:r>
          </a:p>
        </p:txBody>
      </p:sp>
    </p:spTree>
    <p:extLst>
      <p:ext uri="{BB962C8B-B14F-4D97-AF65-F5344CB8AC3E}">
        <p14:creationId xmlns:p14="http://schemas.microsoft.com/office/powerpoint/2010/main" val="146371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6ACAF6D-939A-FF5F-F07C-F3F160E74098}"/>
              </a:ext>
            </a:extLst>
          </p:cNvPr>
          <p:cNvSpPr>
            <a:spLocks noGrp="1"/>
          </p:cNvSpPr>
          <p:nvPr>
            <p:ph type="title"/>
          </p:nvPr>
        </p:nvSpPr>
        <p:spPr>
          <a:xfrm>
            <a:off x="349101" y="801062"/>
            <a:ext cx="4201634" cy="432316"/>
          </a:xfrm>
        </p:spPr>
        <p:txBody>
          <a:bodyPr vert="horz" lIns="91440" tIns="45720" rIns="91440" bIns="45720" rtlCol="0" anchor="ctr">
            <a:normAutofit fontScale="90000"/>
          </a:bodyPr>
          <a:lstStyle/>
          <a:p>
            <a:r>
              <a:rPr lang="es-MX" sz="2800" b="1" dirty="0">
                <a:solidFill>
                  <a:srgbClr val="009999"/>
                </a:solidFill>
              </a:rPr>
              <a:t>Excel</a:t>
            </a:r>
          </a:p>
        </p:txBody>
      </p:sp>
      <p:pic>
        <p:nvPicPr>
          <p:cNvPr id="5" name="Imagen 4">
            <a:extLst>
              <a:ext uri="{FF2B5EF4-FFF2-40B4-BE49-F238E27FC236}">
                <a16:creationId xmlns:a16="http://schemas.microsoft.com/office/drawing/2014/main" id="{1CC166B0-B92C-05AE-B4EB-EC3017ADACF2}"/>
              </a:ext>
            </a:extLst>
          </p:cNvPr>
          <p:cNvPicPr>
            <a:picLocks noChangeAspect="1"/>
          </p:cNvPicPr>
          <p:nvPr/>
        </p:nvPicPr>
        <p:blipFill>
          <a:blip r:embed="rId2"/>
          <a:stretch>
            <a:fillRect/>
          </a:stretch>
        </p:blipFill>
        <p:spPr>
          <a:xfrm>
            <a:off x="349101" y="1249327"/>
            <a:ext cx="2182557" cy="30483"/>
          </a:xfrm>
          <a:prstGeom prst="rect">
            <a:avLst/>
          </a:prstGeom>
        </p:spPr>
      </p:pic>
    </p:spTree>
    <p:extLst>
      <p:ext uri="{BB962C8B-B14F-4D97-AF65-F5344CB8AC3E}">
        <p14:creationId xmlns:p14="http://schemas.microsoft.com/office/powerpoint/2010/main" val="92739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DC088F7-7BF5-ED21-880D-6A2D355D79B2}"/>
              </a:ext>
            </a:extLst>
          </p:cNvPr>
          <p:cNvSpPr>
            <a:spLocks noGrp="1"/>
          </p:cNvSpPr>
          <p:nvPr>
            <p:ph type="title"/>
          </p:nvPr>
        </p:nvSpPr>
        <p:spPr>
          <a:xfrm>
            <a:off x="349101" y="801062"/>
            <a:ext cx="1469066" cy="432316"/>
          </a:xfrm>
        </p:spPr>
        <p:txBody>
          <a:bodyPr vert="horz" lIns="91440" tIns="45720" rIns="91440" bIns="45720" rtlCol="0" anchor="ctr">
            <a:normAutofit fontScale="90000"/>
          </a:bodyPr>
          <a:lstStyle/>
          <a:p>
            <a:r>
              <a:rPr lang="es-MX" sz="2800" b="1" dirty="0">
                <a:solidFill>
                  <a:srgbClr val="009999"/>
                </a:solidFill>
              </a:rPr>
              <a:t>Python</a:t>
            </a:r>
          </a:p>
        </p:txBody>
      </p:sp>
      <p:cxnSp>
        <p:nvCxnSpPr>
          <p:cNvPr id="5" name="Conector recto 4">
            <a:extLst>
              <a:ext uri="{FF2B5EF4-FFF2-40B4-BE49-F238E27FC236}">
                <a16:creationId xmlns:a16="http://schemas.microsoft.com/office/drawing/2014/main" id="{982A3850-8A10-827D-EFC4-7874FFFF1886}"/>
              </a:ext>
            </a:extLst>
          </p:cNvPr>
          <p:cNvCxnSpPr/>
          <p:nvPr/>
        </p:nvCxnSpPr>
        <p:spPr>
          <a:xfrm>
            <a:off x="349101" y="1265277"/>
            <a:ext cx="2160183"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40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1C66B-8B21-2728-F49C-5B71045997A0}"/>
              </a:ext>
            </a:extLst>
          </p:cNvPr>
          <p:cNvSpPr>
            <a:spLocks noGrp="1"/>
          </p:cNvSpPr>
          <p:nvPr>
            <p:ph type="title"/>
          </p:nvPr>
        </p:nvSpPr>
        <p:spPr>
          <a:xfrm>
            <a:off x="349101" y="801062"/>
            <a:ext cx="1469066" cy="432316"/>
          </a:xfrm>
        </p:spPr>
        <p:txBody>
          <a:bodyPr vert="horz" lIns="91440" tIns="45720" rIns="91440" bIns="45720" rtlCol="0" anchor="ctr">
            <a:normAutofit fontScale="90000"/>
          </a:bodyPr>
          <a:lstStyle/>
          <a:p>
            <a:r>
              <a:rPr lang="es-MX" sz="2800" b="1" dirty="0">
                <a:solidFill>
                  <a:srgbClr val="009999"/>
                </a:solidFill>
              </a:rPr>
              <a:t>HTML</a:t>
            </a:r>
          </a:p>
        </p:txBody>
      </p:sp>
      <p:cxnSp>
        <p:nvCxnSpPr>
          <p:cNvPr id="5" name="Conector recto 4">
            <a:extLst>
              <a:ext uri="{FF2B5EF4-FFF2-40B4-BE49-F238E27FC236}">
                <a16:creationId xmlns:a16="http://schemas.microsoft.com/office/drawing/2014/main" id="{451600AE-FAAC-2BB1-80D8-D5BEBF0A0B9D}"/>
              </a:ext>
            </a:extLst>
          </p:cNvPr>
          <p:cNvCxnSpPr/>
          <p:nvPr/>
        </p:nvCxnSpPr>
        <p:spPr>
          <a:xfrm>
            <a:off x="349101" y="1265277"/>
            <a:ext cx="2160183"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9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F4579F29-3546-80DC-4A8C-5F758BBB0266}"/>
              </a:ext>
            </a:extLst>
          </p:cNvPr>
          <p:cNvCxnSpPr/>
          <p:nvPr/>
        </p:nvCxnSpPr>
        <p:spPr>
          <a:xfrm>
            <a:off x="349101" y="1265277"/>
            <a:ext cx="2160183"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5" name="Título 1">
            <a:extLst>
              <a:ext uri="{FF2B5EF4-FFF2-40B4-BE49-F238E27FC236}">
                <a16:creationId xmlns:a16="http://schemas.microsoft.com/office/drawing/2014/main" id="{43CE429A-A2AD-240C-4419-8B699A363D61}"/>
              </a:ext>
            </a:extLst>
          </p:cNvPr>
          <p:cNvSpPr>
            <a:spLocks noGrp="1"/>
          </p:cNvSpPr>
          <p:nvPr>
            <p:ph type="title"/>
          </p:nvPr>
        </p:nvSpPr>
        <p:spPr>
          <a:xfrm>
            <a:off x="349101" y="801062"/>
            <a:ext cx="1469066" cy="432316"/>
          </a:xfrm>
        </p:spPr>
        <p:txBody>
          <a:bodyPr vert="horz" lIns="91440" tIns="45720" rIns="91440" bIns="45720" rtlCol="0" anchor="ctr">
            <a:normAutofit fontScale="90000"/>
          </a:bodyPr>
          <a:lstStyle/>
          <a:p>
            <a:r>
              <a:rPr lang="es-MX" sz="2800" b="1" dirty="0" err="1">
                <a:solidFill>
                  <a:srgbClr val="009999"/>
                </a:solidFill>
              </a:rPr>
              <a:t>Tableau</a:t>
            </a:r>
            <a:endParaRPr lang="es-MX" sz="2800" b="1" dirty="0">
              <a:solidFill>
                <a:srgbClr val="009999"/>
              </a:solidFill>
            </a:endParaRPr>
          </a:p>
        </p:txBody>
      </p:sp>
    </p:spTree>
    <p:extLst>
      <p:ext uri="{BB962C8B-B14F-4D97-AF65-F5344CB8AC3E}">
        <p14:creationId xmlns:p14="http://schemas.microsoft.com/office/powerpoint/2010/main" val="286850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B0CC309C-33CD-86FF-BA62-BD4625F042C2}"/>
              </a:ext>
            </a:extLst>
          </p:cNvPr>
          <p:cNvCxnSpPr/>
          <p:nvPr/>
        </p:nvCxnSpPr>
        <p:spPr>
          <a:xfrm>
            <a:off x="349101" y="1265277"/>
            <a:ext cx="2160183"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5" name="Título 1">
            <a:extLst>
              <a:ext uri="{FF2B5EF4-FFF2-40B4-BE49-F238E27FC236}">
                <a16:creationId xmlns:a16="http://schemas.microsoft.com/office/drawing/2014/main" id="{8761ADCF-F34B-0A6F-EA93-2ECDFEF4998D}"/>
              </a:ext>
            </a:extLst>
          </p:cNvPr>
          <p:cNvSpPr>
            <a:spLocks noGrp="1"/>
          </p:cNvSpPr>
          <p:nvPr>
            <p:ph type="title"/>
          </p:nvPr>
        </p:nvSpPr>
        <p:spPr>
          <a:xfrm>
            <a:off x="349101" y="801062"/>
            <a:ext cx="1469066" cy="432316"/>
          </a:xfrm>
        </p:spPr>
        <p:txBody>
          <a:bodyPr vert="horz" lIns="91440" tIns="45720" rIns="91440" bIns="45720" rtlCol="0" anchor="ctr">
            <a:normAutofit fontScale="90000"/>
          </a:bodyPr>
          <a:lstStyle/>
          <a:p>
            <a:r>
              <a:rPr lang="es-MX" sz="2800" b="1" dirty="0">
                <a:solidFill>
                  <a:srgbClr val="009999"/>
                </a:solidFill>
              </a:rPr>
              <a:t>PG </a:t>
            </a:r>
            <a:r>
              <a:rPr lang="es-MX" sz="2800" b="1" dirty="0" err="1">
                <a:solidFill>
                  <a:srgbClr val="009999"/>
                </a:solidFill>
              </a:rPr>
              <a:t>Admin</a:t>
            </a:r>
            <a:endParaRPr lang="es-MX" sz="2800" b="1" dirty="0">
              <a:solidFill>
                <a:srgbClr val="009999"/>
              </a:solidFill>
            </a:endParaRPr>
          </a:p>
        </p:txBody>
      </p:sp>
    </p:spTree>
    <p:extLst>
      <p:ext uri="{BB962C8B-B14F-4D97-AF65-F5344CB8AC3E}">
        <p14:creationId xmlns:p14="http://schemas.microsoft.com/office/powerpoint/2010/main" val="3304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EE0656B-2981-5B40-3A9B-29EE2AC34BDE}"/>
              </a:ext>
            </a:extLst>
          </p:cNvPr>
          <p:cNvSpPr>
            <a:spLocks noGrp="1"/>
          </p:cNvSpPr>
          <p:nvPr>
            <p:ph type="title"/>
          </p:nvPr>
        </p:nvSpPr>
        <p:spPr>
          <a:xfrm>
            <a:off x="349100" y="801062"/>
            <a:ext cx="2744973" cy="432316"/>
          </a:xfrm>
        </p:spPr>
        <p:txBody>
          <a:bodyPr vert="horz" lIns="91440" tIns="45720" rIns="91440" bIns="45720" rtlCol="0" anchor="ctr">
            <a:normAutofit fontScale="90000"/>
          </a:bodyPr>
          <a:lstStyle/>
          <a:p>
            <a:r>
              <a:rPr lang="es-MX" sz="2800" b="1" dirty="0">
                <a:solidFill>
                  <a:srgbClr val="009999"/>
                </a:solidFill>
              </a:rPr>
              <a:t>Machine-</a:t>
            </a:r>
            <a:r>
              <a:rPr lang="es-MX" sz="2800" b="1" dirty="0" err="1">
                <a:solidFill>
                  <a:srgbClr val="009999"/>
                </a:solidFill>
              </a:rPr>
              <a:t>learning</a:t>
            </a:r>
            <a:endParaRPr lang="es-MX" sz="2800" b="1" dirty="0">
              <a:solidFill>
                <a:srgbClr val="009999"/>
              </a:solidFill>
            </a:endParaRPr>
          </a:p>
        </p:txBody>
      </p:sp>
      <p:pic>
        <p:nvPicPr>
          <p:cNvPr id="5" name="Imagen 4">
            <a:extLst>
              <a:ext uri="{FF2B5EF4-FFF2-40B4-BE49-F238E27FC236}">
                <a16:creationId xmlns:a16="http://schemas.microsoft.com/office/drawing/2014/main" id="{9DE0938A-4527-1165-5B79-0EF2FA52738C}"/>
              </a:ext>
            </a:extLst>
          </p:cNvPr>
          <p:cNvPicPr>
            <a:picLocks noChangeAspect="1"/>
          </p:cNvPicPr>
          <p:nvPr/>
        </p:nvPicPr>
        <p:blipFill>
          <a:blip r:embed="rId2"/>
          <a:stretch>
            <a:fillRect/>
          </a:stretch>
        </p:blipFill>
        <p:spPr>
          <a:xfrm>
            <a:off x="349100" y="1233378"/>
            <a:ext cx="2182557" cy="30483"/>
          </a:xfrm>
          <a:prstGeom prst="rect">
            <a:avLst/>
          </a:prstGeom>
        </p:spPr>
      </p:pic>
    </p:spTree>
    <p:extLst>
      <p:ext uri="{BB962C8B-B14F-4D97-AF65-F5344CB8AC3E}">
        <p14:creationId xmlns:p14="http://schemas.microsoft.com/office/powerpoint/2010/main" val="27704478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108</Words>
  <Application>Microsoft Office PowerPoint</Application>
  <PresentationFormat>Panorámica</PresentationFormat>
  <Paragraphs>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Meiryo</vt:lpstr>
      <vt:lpstr>Arial</vt:lpstr>
      <vt:lpstr>Calibri</vt:lpstr>
      <vt:lpstr>Calibri Light</vt:lpstr>
      <vt:lpstr>Tema de Office</vt:lpstr>
      <vt:lpstr>Presentación de PowerPoint</vt:lpstr>
      <vt:lpstr>Objective of the project</vt:lpstr>
      <vt:lpstr>Data base</vt:lpstr>
      <vt:lpstr>Excel</vt:lpstr>
      <vt:lpstr>Python</vt:lpstr>
      <vt:lpstr>HTML</vt:lpstr>
      <vt:lpstr>Tableau</vt:lpstr>
      <vt:lpstr>PG Admin</vt:lpstr>
      <vt:lpstr>Machine-learning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Pamela c</dc:creator>
  <cp:lastModifiedBy>Pamela c</cp:lastModifiedBy>
  <cp:revision>2</cp:revision>
  <dcterms:created xsi:type="dcterms:W3CDTF">2023-03-15T00:00:03Z</dcterms:created>
  <dcterms:modified xsi:type="dcterms:W3CDTF">2023-03-15T17:31:12Z</dcterms:modified>
</cp:coreProperties>
</file>