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C8D9F-242E-6F8B-6386-D0AB72AA860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78076E5-7DED-0CD1-ECF6-616AFF697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52D0496-F9E8-9582-BFE1-127B5E6100E0}"/>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FE3722F4-DD2B-19B8-22E9-DF53B8CD717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0511C84-75F4-7B6C-E4B3-9AA7DFB91D28}"/>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322633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53248-2022-92A7-E106-24FAE669A39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5775CC8-CBBE-84E7-FA4F-CB2693C6200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994A1AD-7BC4-6BDD-8FCF-E1F51A69D3FD}"/>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6879D7E7-09F0-0035-C109-B99E8BE5A83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4126DB6-55DD-B6B2-57FD-E4990D656B8F}"/>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3171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D8858EE-165B-A91E-2BC6-170F94865DA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548AE46-8300-6F68-BB56-59792B4F3EC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C18357-A2AD-2B3B-C1C9-E75236705CF1}"/>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7CF99CBF-4C40-7E98-2BE8-281AE22FD0B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6624C0F-5DC7-9E97-963E-CD8C17ABAEEA}"/>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30010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907AB-4649-1D8F-B48D-536B6D65B1B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B17D7D4-01E2-6C14-7BD1-46C9C7BBEA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6531FD9-3941-7D5B-03CF-71E6F2E87F15}"/>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33DDF7EF-9FA0-4151-DC7B-C66F4A61D1E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579AE5-F7E6-D67D-F787-A4377B07D18D}"/>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10092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75A8E-331D-FF79-BAF7-F924E44B330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51C1D69-3740-F9B4-28B6-5DFBCA2D53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FAEFBE5-6219-6626-A1A8-2FA4446BB67E}"/>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1E58B5C6-A843-9591-EF22-B7A46DF722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4F1FFC0-CA80-516B-B0D2-A04448A76FEC}"/>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294625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638AF-9DAD-A87A-A6F2-20A7498AB37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7B50098-6958-4F94-5ADB-E37F8F7A1DF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81143AF-F5B2-CB75-33D0-A7A54A0840E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BF06BF0-A157-EC51-D7D6-37F48E50A205}"/>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6" name="Marcador de pie de página 5">
            <a:extLst>
              <a:ext uri="{FF2B5EF4-FFF2-40B4-BE49-F238E27FC236}">
                <a16:creationId xmlns:a16="http://schemas.microsoft.com/office/drawing/2014/main" id="{FBAD00B9-2847-74C0-3AB1-3014E2D23F4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BE0309D-C92F-FAFB-B1DF-68E6EA968934}"/>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30102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3FD22-D70C-1DBF-4775-19537AE723C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3118D7D-1006-6763-6DE1-D89C7BF56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A5A207E-1040-F539-C1BF-C0448CAA9CD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6A68958-61D4-1C57-3469-89D0595DC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714E599-B6C5-99C8-AC17-BEC8E40E50B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B48A65A-C99A-659C-7346-8A027D22FC50}"/>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8" name="Marcador de pie de página 7">
            <a:extLst>
              <a:ext uri="{FF2B5EF4-FFF2-40B4-BE49-F238E27FC236}">
                <a16:creationId xmlns:a16="http://schemas.microsoft.com/office/drawing/2014/main" id="{8E9ED1CE-2964-EB8F-0C3F-1D8945B94B4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2EA6F74-A43E-2C54-5222-E26E5147D79A}"/>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28576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AD5BE-6DD3-29AF-2C3C-9BF8F312369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C36A0928-F6D4-8D22-C3EB-7762BD1F4B0C}"/>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4" name="Marcador de pie de página 3">
            <a:extLst>
              <a:ext uri="{FF2B5EF4-FFF2-40B4-BE49-F238E27FC236}">
                <a16:creationId xmlns:a16="http://schemas.microsoft.com/office/drawing/2014/main" id="{A24AC34C-B95C-4944-0194-036B43FBA6E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FA4B0B1-B8C7-9D00-21F6-1B473D78657B}"/>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392012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C49C7A-A2BA-EF18-DF7D-BD9DF1AB0003}"/>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3" name="Marcador de pie de página 2">
            <a:extLst>
              <a:ext uri="{FF2B5EF4-FFF2-40B4-BE49-F238E27FC236}">
                <a16:creationId xmlns:a16="http://schemas.microsoft.com/office/drawing/2014/main" id="{C84344B8-E109-6685-E056-41BE257DE22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ADFEFC1-9397-2779-FCC1-7F36CB10FEBA}"/>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16407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40365-F439-532F-F33D-7D8C8F6D6A8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B83E80E-00F2-3D76-3A21-CD242B37D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342F143-B4CA-C49E-F679-CA18C0E95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ECE8A0-99C8-0256-230C-D55650903AB8}"/>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6" name="Marcador de pie de página 5">
            <a:extLst>
              <a:ext uri="{FF2B5EF4-FFF2-40B4-BE49-F238E27FC236}">
                <a16:creationId xmlns:a16="http://schemas.microsoft.com/office/drawing/2014/main" id="{5B3CD848-9846-76CD-3620-DBF824E32DB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8929618-DDFD-FC27-AE17-28F8EC0F0A2B}"/>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53381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EE816-3ADF-9A75-CFCC-DF8023FE6FF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081BE4F-851A-B2ED-1640-09C3D62DC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8CB695AD-4AD5-3CE4-0606-06DB54412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DA0AD1-49F9-F916-4031-CC59E9FF436A}"/>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6" name="Marcador de pie de página 5">
            <a:extLst>
              <a:ext uri="{FF2B5EF4-FFF2-40B4-BE49-F238E27FC236}">
                <a16:creationId xmlns:a16="http://schemas.microsoft.com/office/drawing/2014/main" id="{093D7542-7AA9-41F1-8132-2305BB5115E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BF659B1-45FB-2155-B139-9B3FB607CE18}"/>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171499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1A3430-3065-0F61-DA38-5406CEE57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E3EDF1A-A78C-C902-CF42-30046B883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6D87E99-4474-F182-C1A2-78B05A212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34E46DFC-C416-6B8D-7299-82462D4EA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99587C2-73CF-BF49-5021-ABC6788AA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EDCBF-61EF-4F11-AB28-96DF9D024BC4}" type="slidenum">
              <a:rPr lang="es-MX" smtClean="0"/>
              <a:t>‹Nº›</a:t>
            </a:fld>
            <a:endParaRPr lang="es-MX"/>
          </a:p>
        </p:txBody>
      </p:sp>
    </p:spTree>
    <p:extLst>
      <p:ext uri="{BB962C8B-B14F-4D97-AF65-F5344CB8AC3E}">
        <p14:creationId xmlns:p14="http://schemas.microsoft.com/office/powerpoint/2010/main" val="1426581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033" name="Group 1032">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034" name="Freeform: Shape 1033">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4">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5">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1" name="Freeform: Shape 1036">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026" name="Picture 2" descr="evenflo baby products for Sale OFF 77%">
            <a:extLst>
              <a:ext uri="{FF2B5EF4-FFF2-40B4-BE49-F238E27FC236}">
                <a16:creationId xmlns:a16="http://schemas.microsoft.com/office/drawing/2014/main" id="{5FED2869-9F55-8819-3A80-D33595C1CD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0938" y="1819546"/>
            <a:ext cx="7560860" cy="311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8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738D705-2BE0-18B4-AAFA-143F2F8AC83B}"/>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b="1" i="0" kern="1200" dirty="0">
                <a:solidFill>
                  <a:srgbClr val="009999"/>
                </a:solidFill>
                <a:effectLst/>
                <a:latin typeface="+mj-lt"/>
                <a:ea typeface="+mj-ea"/>
                <a:cs typeface="+mj-cs"/>
              </a:rPr>
              <a:t>Objective of the project</a:t>
            </a:r>
            <a:endParaRPr lang="en-US" sz="2800" kern="1200" dirty="0">
              <a:solidFill>
                <a:srgbClr val="009999"/>
              </a:solidFill>
              <a:latin typeface="+mj-lt"/>
              <a:ea typeface="+mj-ea"/>
              <a:cs typeface="+mj-cs"/>
            </a:endParaRPr>
          </a:p>
        </p:txBody>
      </p:sp>
      <p:sp>
        <p:nvSpPr>
          <p:cNvPr id="2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E682C4F7-8A23-3ECB-F18E-6698F390FA9E}"/>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gn="just">
              <a:lnSpc>
                <a:spcPct val="90000"/>
              </a:lnSpc>
              <a:spcAft>
                <a:spcPts val="600"/>
              </a:spcAft>
            </a:pPr>
            <a:r>
              <a:rPr lang="en-US" sz="1600" b="0" i="0" dirty="0">
                <a:effectLst/>
              </a:rPr>
              <a:t>Analyze the distribution channels, through the sales channels provided by the Kimberly Clark company. The main objective is to carry out an analysis of how to introduce the main products or star products (feeding bottles, training cups, nipples and bibs) through E-Commerce, since most of the products are distributed through self-service or specialized services. The goal is to ensure that the target, in this case, new mothers or those who have babies between 1 and 3 years old, can easily acquire our products.</a:t>
            </a:r>
            <a:endParaRPr lang="en-US" sz="1600" dirty="0"/>
          </a:p>
        </p:txBody>
      </p:sp>
      <p:pic>
        <p:nvPicPr>
          <p:cNvPr id="9" name="Imagen 8">
            <a:extLst>
              <a:ext uri="{FF2B5EF4-FFF2-40B4-BE49-F238E27FC236}">
                <a16:creationId xmlns:a16="http://schemas.microsoft.com/office/drawing/2014/main" id="{F111AE78-FAC2-A0AC-080A-E23C40A44464}"/>
              </a:ext>
            </a:extLst>
          </p:cNvPr>
          <p:cNvPicPr>
            <a:picLocks noChangeAspect="1"/>
          </p:cNvPicPr>
          <p:nvPr/>
        </p:nvPicPr>
        <p:blipFill>
          <a:blip r:embed="rId2"/>
          <a:stretch>
            <a:fillRect/>
          </a:stretch>
        </p:blipFill>
        <p:spPr>
          <a:xfrm>
            <a:off x="5471181" y="841248"/>
            <a:ext cx="5782014" cy="5276088"/>
          </a:xfrm>
          <a:prstGeom prst="rect">
            <a:avLst/>
          </a:prstGeom>
        </p:spPr>
      </p:pic>
    </p:spTree>
    <p:extLst>
      <p:ext uri="{BB962C8B-B14F-4D97-AF65-F5344CB8AC3E}">
        <p14:creationId xmlns:p14="http://schemas.microsoft.com/office/powerpoint/2010/main" val="310985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10F37-4FC1-A157-3E4B-527070073FD4}"/>
              </a:ext>
            </a:extLst>
          </p:cNvPr>
          <p:cNvSpPr>
            <a:spLocks noGrp="1"/>
          </p:cNvSpPr>
          <p:nvPr>
            <p:ph type="title"/>
          </p:nvPr>
        </p:nvSpPr>
        <p:spPr>
          <a:xfrm>
            <a:off x="394291" y="567144"/>
            <a:ext cx="6253716" cy="506745"/>
          </a:xfrm>
        </p:spPr>
        <p:txBody>
          <a:bodyPr vert="horz" lIns="91440" tIns="45720" rIns="91440" bIns="45720" rtlCol="0" anchor="ctr">
            <a:normAutofit/>
          </a:bodyPr>
          <a:lstStyle/>
          <a:p>
            <a:r>
              <a:rPr lang="en-US" sz="2800" b="1" dirty="0">
                <a:solidFill>
                  <a:srgbClr val="009999"/>
                </a:solidFill>
              </a:rPr>
              <a:t>Analysis of the 4 sub-segments of EVENFLO</a:t>
            </a:r>
            <a:endParaRPr lang="es-MX" sz="2800" b="1" dirty="0">
              <a:solidFill>
                <a:srgbClr val="009999"/>
              </a:solidFill>
            </a:endParaRPr>
          </a:p>
        </p:txBody>
      </p:sp>
      <p:sp>
        <p:nvSpPr>
          <p:cNvPr id="5" name="CuadroTexto 4">
            <a:extLst>
              <a:ext uri="{FF2B5EF4-FFF2-40B4-BE49-F238E27FC236}">
                <a16:creationId xmlns:a16="http://schemas.microsoft.com/office/drawing/2014/main" id="{F11D5811-EBA4-8274-D8C2-C5B05ACD427C}"/>
              </a:ext>
            </a:extLst>
          </p:cNvPr>
          <p:cNvSpPr txBox="1"/>
          <p:nvPr/>
        </p:nvSpPr>
        <p:spPr>
          <a:xfrm>
            <a:off x="305686" y="1674674"/>
            <a:ext cx="6097772" cy="1754326"/>
          </a:xfrm>
          <a:prstGeom prst="rect">
            <a:avLst/>
          </a:prstGeom>
          <a:noFill/>
        </p:spPr>
        <p:txBody>
          <a:bodyPr wrap="square">
            <a:spAutoFit/>
          </a:bodyPr>
          <a:lstStyle/>
          <a:p>
            <a:pPr algn="just"/>
            <a:r>
              <a:rPr lang="en-US" b="0" i="0" dirty="0">
                <a:solidFill>
                  <a:srgbClr val="24292F"/>
                </a:solidFill>
                <a:effectLst/>
                <a:latin typeface="-apple-system"/>
              </a:rPr>
              <a:t>An analysis was carried out to know the behavior of the products during the first semesters of 2021 and 2022. Within this analysis, an attempt was also made to highlight the main cities in Mexico such as CDMX, </a:t>
            </a:r>
            <a:r>
              <a:rPr lang="en-US" b="0" i="0" dirty="0" err="1">
                <a:solidFill>
                  <a:srgbClr val="24292F"/>
                </a:solidFill>
                <a:effectLst/>
                <a:latin typeface="-apple-system"/>
              </a:rPr>
              <a:t>Monterry</a:t>
            </a:r>
            <a:r>
              <a:rPr lang="en-US" b="0" i="0" dirty="0">
                <a:solidFill>
                  <a:srgbClr val="24292F"/>
                </a:solidFill>
                <a:effectLst/>
                <a:latin typeface="-apple-system"/>
              </a:rPr>
              <a:t> and Guadalajara.</a:t>
            </a:r>
          </a:p>
          <a:p>
            <a:pPr algn="just"/>
            <a:r>
              <a:rPr lang="en-US" b="0" i="0" dirty="0">
                <a:solidFill>
                  <a:srgbClr val="24292F"/>
                </a:solidFill>
                <a:effectLst/>
                <a:latin typeface="-apple-system"/>
              </a:rPr>
              <a:t>This in order to be able to validate the channels mostly used for the commercialization of the main 4 products.</a:t>
            </a:r>
          </a:p>
        </p:txBody>
      </p:sp>
    </p:spTree>
    <p:extLst>
      <p:ext uri="{BB962C8B-B14F-4D97-AF65-F5344CB8AC3E}">
        <p14:creationId xmlns:p14="http://schemas.microsoft.com/office/powerpoint/2010/main" val="150470695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172</Words>
  <Application>Microsoft Office PowerPoint</Application>
  <PresentationFormat>Panorámica</PresentationFormat>
  <Paragraphs>5</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Meiryo</vt:lpstr>
      <vt:lpstr>-apple-system</vt:lpstr>
      <vt:lpstr>Arial</vt:lpstr>
      <vt:lpstr>Calibri</vt:lpstr>
      <vt:lpstr>Calibri Light</vt:lpstr>
      <vt:lpstr>Tema de Office</vt:lpstr>
      <vt:lpstr>Presentación de PowerPoint</vt:lpstr>
      <vt:lpstr>Objective of the project</vt:lpstr>
      <vt:lpstr>Analysis of the 4 sub-segments of EVENFLO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Pamela c</dc:creator>
  <cp:lastModifiedBy>Pamela c</cp:lastModifiedBy>
  <cp:revision>1</cp:revision>
  <dcterms:created xsi:type="dcterms:W3CDTF">2023-03-15T00:00:03Z</dcterms:created>
  <dcterms:modified xsi:type="dcterms:W3CDTF">2023-03-15T00:08:53Z</dcterms:modified>
</cp:coreProperties>
</file>