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18F"/>
    <a:srgbClr val="9E755F"/>
    <a:srgbClr val="9E755E"/>
    <a:srgbClr val="E6E6E6"/>
    <a:srgbClr val="0F325D"/>
    <a:srgbClr val="0A4B7A"/>
    <a:srgbClr val="346794"/>
    <a:srgbClr val="057BCC"/>
    <a:srgbClr val="082D5A"/>
    <a:srgbClr val="09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11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457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098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25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02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3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56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2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6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22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48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A9B2-F3E5-4B47-AB1C-82F085FED1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C97F-4B58-4A62-94C5-87561F2B69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795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7A6358-AA88-44D4-9F56-673757FA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899"/>
            <a:ext cx="9144000" cy="6858000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CDB6EB7C-71B6-416B-9F27-A1F3473648BE}"/>
              </a:ext>
            </a:extLst>
          </p:cNvPr>
          <p:cNvGrpSpPr/>
          <p:nvPr/>
        </p:nvGrpSpPr>
        <p:grpSpPr>
          <a:xfrm>
            <a:off x="2255462" y="463104"/>
            <a:ext cx="4336407" cy="2064343"/>
            <a:chOff x="2518012" y="1105469"/>
            <a:chExt cx="4107976" cy="1624083"/>
          </a:xfrm>
          <a:solidFill>
            <a:srgbClr val="082D5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Diagrama de flujo: retraso 13">
              <a:extLst>
                <a:ext uri="{FF2B5EF4-FFF2-40B4-BE49-F238E27FC236}">
                  <a16:creationId xmlns:a16="http://schemas.microsoft.com/office/drawing/2014/main" id="{26CD3DEF-5EB1-4645-A7C3-B2185AF89C90}"/>
                </a:ext>
              </a:extLst>
            </p:cNvPr>
            <p:cNvSpPr/>
            <p:nvPr/>
          </p:nvSpPr>
          <p:spPr>
            <a:xfrm>
              <a:off x="3507474" y="1105469"/>
              <a:ext cx="2279176" cy="1624083"/>
            </a:xfrm>
            <a:prstGeom prst="flowChartDelay">
              <a:avLst/>
            </a:prstGeom>
            <a:grpFill/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DF595D1-09EE-4302-9C94-D1FDACD9179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5786650" y="1917511"/>
              <a:ext cx="839338" cy="0"/>
            </a:xfrm>
            <a:prstGeom prst="line">
              <a:avLst/>
            </a:prstGeom>
            <a:grpFill/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2374A03-A5C4-4A84-BF74-FC051DFC3482}"/>
                </a:ext>
              </a:extLst>
            </p:cNvPr>
            <p:cNvCxnSpPr/>
            <p:nvPr/>
          </p:nvCxnSpPr>
          <p:spPr>
            <a:xfrm flipH="1">
              <a:off x="2518012" y="1487606"/>
              <a:ext cx="989461" cy="0"/>
            </a:xfrm>
            <a:prstGeom prst="line">
              <a:avLst/>
            </a:prstGeom>
            <a:grpFill/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6342B48-F24A-434E-8E80-92A4613CF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012" y="2333767"/>
              <a:ext cx="989462" cy="0"/>
            </a:xfrm>
            <a:prstGeom prst="line">
              <a:avLst/>
            </a:prstGeom>
            <a:grpFill/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19" name="Tabla 22">
            <a:extLst>
              <a:ext uri="{FF2B5EF4-FFF2-40B4-BE49-F238E27FC236}">
                <a16:creationId xmlns:a16="http://schemas.microsoft.com/office/drawing/2014/main" id="{5AA1BF10-8EBC-4CBC-B81D-B64458938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99252"/>
              </p:ext>
            </p:extLst>
          </p:nvPr>
        </p:nvGraphicFramePr>
        <p:xfrm>
          <a:off x="2334697" y="3727648"/>
          <a:ext cx="433640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69">
                  <a:extLst>
                    <a:ext uri="{9D8B030D-6E8A-4147-A177-3AD203B41FA5}">
                      <a16:colId xmlns:a16="http://schemas.microsoft.com/office/drawing/2014/main" val="1953754358"/>
                    </a:ext>
                  </a:extLst>
                </a:gridCol>
                <a:gridCol w="1445469">
                  <a:extLst>
                    <a:ext uri="{9D8B030D-6E8A-4147-A177-3AD203B41FA5}">
                      <a16:colId xmlns:a16="http://schemas.microsoft.com/office/drawing/2014/main" val="4263849752"/>
                    </a:ext>
                  </a:extLst>
                </a:gridCol>
                <a:gridCol w="1445469">
                  <a:extLst>
                    <a:ext uri="{9D8B030D-6E8A-4147-A177-3AD203B41FA5}">
                      <a16:colId xmlns:a16="http://schemas.microsoft.com/office/drawing/2014/main" val="3580600496"/>
                    </a:ext>
                  </a:extLst>
                </a:gridCol>
              </a:tblGrid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1894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12451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4604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5498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149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E767A36-646A-4C85-AFB0-55DD9F880E44}"/>
                  </a:ext>
                </a:extLst>
              </p:cNvPr>
              <p:cNvSpPr txBox="1"/>
              <p:nvPr/>
            </p:nvSpPr>
            <p:spPr>
              <a:xfrm>
                <a:off x="2890104" y="2641046"/>
                <a:ext cx="3363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O" sz="4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4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sz="4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O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E767A36-646A-4C85-AFB0-55DD9F88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04" y="2641046"/>
                <a:ext cx="336379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6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7A6358-AA88-44D4-9F56-673757FA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248BCAFF-6CFA-409C-B11F-459F7899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760"/>
              </p:ext>
            </p:extLst>
          </p:nvPr>
        </p:nvGraphicFramePr>
        <p:xfrm>
          <a:off x="2403796" y="3874315"/>
          <a:ext cx="4336407" cy="248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69">
                  <a:extLst>
                    <a:ext uri="{9D8B030D-6E8A-4147-A177-3AD203B41FA5}">
                      <a16:colId xmlns:a16="http://schemas.microsoft.com/office/drawing/2014/main" val="1953754358"/>
                    </a:ext>
                  </a:extLst>
                </a:gridCol>
                <a:gridCol w="1445469">
                  <a:extLst>
                    <a:ext uri="{9D8B030D-6E8A-4147-A177-3AD203B41FA5}">
                      <a16:colId xmlns:a16="http://schemas.microsoft.com/office/drawing/2014/main" val="4263849752"/>
                    </a:ext>
                  </a:extLst>
                </a:gridCol>
                <a:gridCol w="1445469">
                  <a:extLst>
                    <a:ext uri="{9D8B030D-6E8A-4147-A177-3AD203B41FA5}">
                      <a16:colId xmlns:a16="http://schemas.microsoft.com/office/drawing/2014/main" val="3580600496"/>
                    </a:ext>
                  </a:extLst>
                </a:gridCol>
              </a:tblGrid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1894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12451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4604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5498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14944"/>
                  </a:ext>
                </a:extLst>
              </a:tr>
            </a:tbl>
          </a:graphicData>
        </a:graphic>
      </p:graphicFrame>
      <p:grpSp>
        <p:nvGrpSpPr>
          <p:cNvPr id="29" name="Grupo 28">
            <a:extLst>
              <a:ext uri="{FF2B5EF4-FFF2-40B4-BE49-F238E27FC236}">
                <a16:creationId xmlns:a16="http://schemas.microsoft.com/office/drawing/2014/main" id="{49BF8C3F-3A54-484C-8F1E-CE098AA20D89}"/>
              </a:ext>
            </a:extLst>
          </p:cNvPr>
          <p:cNvGrpSpPr/>
          <p:nvPr/>
        </p:nvGrpSpPr>
        <p:grpSpPr>
          <a:xfrm>
            <a:off x="2403796" y="682388"/>
            <a:ext cx="4336407" cy="1967401"/>
            <a:chOff x="2460179" y="626389"/>
            <a:chExt cx="4500179" cy="2064343"/>
          </a:xfrm>
        </p:grpSpPr>
        <p:sp>
          <p:nvSpPr>
            <p:cNvPr id="9" name="Diagrama de flujo: retraso 8">
              <a:extLst>
                <a:ext uri="{FF2B5EF4-FFF2-40B4-BE49-F238E27FC236}">
                  <a16:creationId xmlns:a16="http://schemas.microsoft.com/office/drawing/2014/main" id="{E50C03AA-D265-4EB1-A74E-57CD8BCAF40C}"/>
                </a:ext>
              </a:extLst>
            </p:cNvPr>
            <p:cNvSpPr/>
            <p:nvPr/>
          </p:nvSpPr>
          <p:spPr>
            <a:xfrm>
              <a:off x="3504661" y="626389"/>
              <a:ext cx="2405913" cy="2064343"/>
            </a:xfrm>
            <a:prstGeom prst="flowChartDelay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FF83251-A3AD-4345-A61F-448CFFC2C523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6209732" y="1658561"/>
              <a:ext cx="750626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4C0D6A4-3357-4C2C-AA9B-D7771788C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0179" y="1112117"/>
              <a:ext cx="1044482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2C0FE4F-3FAC-42DA-84D4-67560A753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0180" y="2187657"/>
              <a:ext cx="1044482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Diagrama de flujo: conector 25">
              <a:extLst>
                <a:ext uri="{FF2B5EF4-FFF2-40B4-BE49-F238E27FC236}">
                  <a16:creationId xmlns:a16="http://schemas.microsoft.com/office/drawing/2014/main" id="{65BE46E3-7FE1-48EE-99F6-755458836458}"/>
                </a:ext>
              </a:extLst>
            </p:cNvPr>
            <p:cNvSpPr/>
            <p:nvPr/>
          </p:nvSpPr>
          <p:spPr>
            <a:xfrm>
              <a:off x="5910574" y="1504849"/>
              <a:ext cx="299158" cy="307423"/>
            </a:xfrm>
            <a:prstGeom prst="flowChartConnector">
              <a:avLst/>
            </a:prstGeom>
            <a:solidFill>
              <a:srgbClr val="0F325D"/>
            </a:solidFill>
            <a:ln w="38100">
              <a:solidFill>
                <a:srgbClr val="0A4B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C782254-6650-4C9E-989D-F7A43C812955}"/>
                  </a:ext>
                </a:extLst>
              </p:cNvPr>
              <p:cNvSpPr txBox="1"/>
              <p:nvPr/>
            </p:nvSpPr>
            <p:spPr>
              <a:xfrm>
                <a:off x="1967127" y="2890616"/>
                <a:ext cx="4617918" cy="832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CO" sz="4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CO" sz="4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4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sz="4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sz="4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s-CO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C782254-6650-4C9E-989D-F7A43C812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27" y="2890616"/>
                <a:ext cx="4617918" cy="832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26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7A6358-AA88-44D4-9F56-673757FA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248BCAFF-6CFA-409C-B11F-459F7899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86816"/>
              </p:ext>
            </p:extLst>
          </p:nvPr>
        </p:nvGraphicFramePr>
        <p:xfrm>
          <a:off x="2334697" y="3727648"/>
          <a:ext cx="433640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69">
                  <a:extLst>
                    <a:ext uri="{9D8B030D-6E8A-4147-A177-3AD203B41FA5}">
                      <a16:colId xmlns:a16="http://schemas.microsoft.com/office/drawing/2014/main" val="1953754358"/>
                    </a:ext>
                  </a:extLst>
                </a:gridCol>
                <a:gridCol w="1445469">
                  <a:extLst>
                    <a:ext uri="{9D8B030D-6E8A-4147-A177-3AD203B41FA5}">
                      <a16:colId xmlns:a16="http://schemas.microsoft.com/office/drawing/2014/main" val="4263849752"/>
                    </a:ext>
                  </a:extLst>
                </a:gridCol>
                <a:gridCol w="1445469">
                  <a:extLst>
                    <a:ext uri="{9D8B030D-6E8A-4147-A177-3AD203B41FA5}">
                      <a16:colId xmlns:a16="http://schemas.microsoft.com/office/drawing/2014/main" val="3580600496"/>
                    </a:ext>
                  </a:extLst>
                </a:gridCol>
              </a:tblGrid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1894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12451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4604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5498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14944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AD6DB564-1CA4-4858-AAE0-3A056779AB59}"/>
              </a:ext>
            </a:extLst>
          </p:cNvPr>
          <p:cNvGrpSpPr/>
          <p:nvPr/>
        </p:nvGrpSpPr>
        <p:grpSpPr>
          <a:xfrm>
            <a:off x="2668517" y="750629"/>
            <a:ext cx="4035752" cy="2721414"/>
            <a:chOff x="2668517" y="750629"/>
            <a:chExt cx="4035752" cy="2721414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FF83251-A3AD-4345-A61F-448CFFC2C52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18258" y="1682519"/>
              <a:ext cx="886011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4C0D6A4-3357-4C2C-AA9B-D7771788CBB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668517" y="1161077"/>
              <a:ext cx="1044482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2C0FE4F-3FAC-42DA-84D4-67560A7538F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668517" y="2070449"/>
              <a:ext cx="1063596" cy="1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D98E668-E13D-4A9A-B645-EF38BC93D712}"/>
                </a:ext>
              </a:extLst>
            </p:cNvPr>
            <p:cNvGrpSpPr/>
            <p:nvPr/>
          </p:nvGrpSpPr>
          <p:grpSpPr>
            <a:xfrm>
              <a:off x="2890104" y="750629"/>
              <a:ext cx="3363791" cy="2721414"/>
              <a:chOff x="2890104" y="750629"/>
              <a:chExt cx="3363791" cy="2721414"/>
            </a:xfrm>
          </p:grpSpPr>
          <p:sp>
            <p:nvSpPr>
              <p:cNvPr id="9" name="Diagrama de flujo: datos almacenados 8">
                <a:extLst>
                  <a:ext uri="{FF2B5EF4-FFF2-40B4-BE49-F238E27FC236}">
                    <a16:creationId xmlns:a16="http://schemas.microsoft.com/office/drawing/2014/main" id="{E50C03AA-D265-4EB1-A74E-57CD8BCAF40C}"/>
                  </a:ext>
                </a:extLst>
              </p:cNvPr>
              <p:cNvSpPr/>
              <p:nvPr/>
            </p:nvSpPr>
            <p:spPr>
              <a:xfrm rot="10800000">
                <a:off x="3412343" y="750629"/>
                <a:ext cx="2405913" cy="1787845"/>
              </a:xfrm>
              <a:prstGeom prst="flowChartOnlineStorag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9FF1B3A-F4F0-4660-9474-56E4E098F235}"/>
                  </a:ext>
                </a:extLst>
              </p:cNvPr>
              <p:cNvSpPr txBox="1"/>
              <p:nvPr/>
            </p:nvSpPr>
            <p:spPr>
              <a:xfrm>
                <a:off x="2890104" y="2641046"/>
                <a:ext cx="3363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Q = A +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399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7A6358-AA88-44D4-9F56-673757FA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248BCAFF-6CFA-409C-B11F-459F7899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41627"/>
              </p:ext>
            </p:extLst>
          </p:nvPr>
        </p:nvGraphicFramePr>
        <p:xfrm>
          <a:off x="2334697" y="3727648"/>
          <a:ext cx="433640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69">
                  <a:extLst>
                    <a:ext uri="{9D8B030D-6E8A-4147-A177-3AD203B41FA5}">
                      <a16:colId xmlns:a16="http://schemas.microsoft.com/office/drawing/2014/main" val="1953754358"/>
                    </a:ext>
                  </a:extLst>
                </a:gridCol>
                <a:gridCol w="1445469">
                  <a:extLst>
                    <a:ext uri="{9D8B030D-6E8A-4147-A177-3AD203B41FA5}">
                      <a16:colId xmlns:a16="http://schemas.microsoft.com/office/drawing/2014/main" val="4263849752"/>
                    </a:ext>
                  </a:extLst>
                </a:gridCol>
                <a:gridCol w="1445469">
                  <a:extLst>
                    <a:ext uri="{9D8B030D-6E8A-4147-A177-3AD203B41FA5}">
                      <a16:colId xmlns:a16="http://schemas.microsoft.com/office/drawing/2014/main" val="3580600496"/>
                    </a:ext>
                  </a:extLst>
                </a:gridCol>
              </a:tblGrid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1894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12451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4604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5498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14944"/>
                  </a:ext>
                </a:extLst>
              </a:tr>
            </a:tbl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DF762251-D663-4D7D-A544-CE9F6C40F379}"/>
              </a:ext>
            </a:extLst>
          </p:cNvPr>
          <p:cNvGrpSpPr/>
          <p:nvPr/>
        </p:nvGrpSpPr>
        <p:grpSpPr>
          <a:xfrm>
            <a:off x="1926941" y="750629"/>
            <a:ext cx="5060924" cy="2863525"/>
            <a:chOff x="1926941" y="750629"/>
            <a:chExt cx="5060924" cy="2863525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FF83251-A3AD-4345-A61F-448CFFC2C52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01854" y="1644551"/>
              <a:ext cx="886011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4C0D6A4-3357-4C2C-AA9B-D7771788CBB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668517" y="1161077"/>
              <a:ext cx="1044482" cy="0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2C0FE4F-3FAC-42DA-84D4-67560A7538F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668517" y="2070449"/>
              <a:ext cx="1063596" cy="1"/>
            </a:xfrm>
            <a:prstGeom prst="line">
              <a:avLst/>
            </a:prstGeom>
            <a:solidFill>
              <a:srgbClr val="082D5A"/>
            </a:solidFill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342CAAB0-7884-4D48-A8D4-AC426A7E1754}"/>
                </a:ext>
              </a:extLst>
            </p:cNvPr>
            <p:cNvSpPr/>
            <p:nvPr/>
          </p:nvSpPr>
          <p:spPr>
            <a:xfrm>
              <a:off x="5813583" y="1478813"/>
              <a:ext cx="288271" cy="292986"/>
            </a:xfrm>
            <a:prstGeom prst="flowChartConnector">
              <a:avLst/>
            </a:prstGeom>
            <a:solidFill>
              <a:srgbClr val="0F325D"/>
            </a:solidFill>
            <a:ln w="38100">
              <a:solidFill>
                <a:srgbClr val="0A4B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D6A087AC-E8A6-4937-9ABE-8C2F165E78D9}"/>
                </a:ext>
              </a:extLst>
            </p:cNvPr>
            <p:cNvGrpSpPr/>
            <p:nvPr/>
          </p:nvGrpSpPr>
          <p:grpSpPr>
            <a:xfrm>
              <a:off x="1926941" y="750629"/>
              <a:ext cx="4617918" cy="2863525"/>
              <a:chOff x="1926941" y="750629"/>
              <a:chExt cx="4617918" cy="2863525"/>
            </a:xfrm>
          </p:grpSpPr>
          <p:sp>
            <p:nvSpPr>
              <p:cNvPr id="9" name="Diagrama de flujo: datos almacenados 8">
                <a:extLst>
                  <a:ext uri="{FF2B5EF4-FFF2-40B4-BE49-F238E27FC236}">
                    <a16:creationId xmlns:a16="http://schemas.microsoft.com/office/drawing/2014/main" id="{E50C03AA-D265-4EB1-A74E-57CD8BCAF40C}"/>
                  </a:ext>
                </a:extLst>
              </p:cNvPr>
              <p:cNvSpPr/>
              <p:nvPr/>
            </p:nvSpPr>
            <p:spPr>
              <a:xfrm rot="10800000">
                <a:off x="3412343" y="750629"/>
                <a:ext cx="2405913" cy="1787845"/>
              </a:xfrm>
              <a:prstGeom prst="flowChartOnlineStorage">
                <a:avLst/>
              </a:prstGeom>
              <a:solidFill>
                <a:srgbClr val="082D5A"/>
              </a:solidFill>
              <a:ln w="57150">
                <a:solidFill>
                  <a:srgbClr val="02406C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3B597AF5-3D61-4816-A658-1DD8E9A529C4}"/>
                      </a:ext>
                    </a:extLst>
                  </p:cNvPr>
                  <p:cNvSpPr txBox="1"/>
                  <p:nvPr/>
                </p:nvSpPr>
                <p:spPr>
                  <a:xfrm>
                    <a:off x="1926941" y="2781554"/>
                    <a:ext cx="4617918" cy="8326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4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CO" sz="4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s-CO" sz="4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4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CO" sz="4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4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s-CO" sz="4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Book Antiqua" panose="0204060205030503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3B597AF5-3D61-4816-A658-1DD8E9A529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6941" y="2781554"/>
                    <a:ext cx="4617918" cy="8326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7687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5473C21-9721-42B4-93BB-956FDAF77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A56D95C9-6571-48BA-BF4E-4195C980259E}"/>
              </a:ext>
            </a:extLst>
          </p:cNvPr>
          <p:cNvGrpSpPr/>
          <p:nvPr/>
        </p:nvGrpSpPr>
        <p:grpSpPr>
          <a:xfrm>
            <a:off x="2255462" y="463104"/>
            <a:ext cx="4336407" cy="2064343"/>
            <a:chOff x="2518012" y="1105469"/>
            <a:chExt cx="4107976" cy="1624083"/>
          </a:xfrm>
          <a:solidFill>
            <a:srgbClr val="082D5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" name="Diagrama de flujo: retraso 8">
              <a:extLst>
                <a:ext uri="{FF2B5EF4-FFF2-40B4-BE49-F238E27FC236}">
                  <a16:creationId xmlns:a16="http://schemas.microsoft.com/office/drawing/2014/main" id="{E50C03AA-D265-4EB1-A74E-57CD8BCAF40C}"/>
                </a:ext>
              </a:extLst>
            </p:cNvPr>
            <p:cNvSpPr/>
            <p:nvPr/>
          </p:nvSpPr>
          <p:spPr>
            <a:xfrm>
              <a:off x="3507474" y="1105469"/>
              <a:ext cx="2279176" cy="1624083"/>
            </a:xfrm>
            <a:prstGeom prst="flowChartDelay">
              <a:avLst/>
            </a:prstGeom>
            <a:grpFill/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FF83251-A3AD-4345-A61F-448CFFC2C52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786650" y="1917511"/>
              <a:ext cx="839338" cy="0"/>
            </a:xfrm>
            <a:prstGeom prst="line">
              <a:avLst/>
            </a:prstGeom>
            <a:grpFill/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4C0D6A4-3357-4C2C-AA9B-D7771788CBB8}"/>
                </a:ext>
              </a:extLst>
            </p:cNvPr>
            <p:cNvCxnSpPr/>
            <p:nvPr/>
          </p:nvCxnSpPr>
          <p:spPr>
            <a:xfrm flipH="1">
              <a:off x="2518012" y="1487606"/>
              <a:ext cx="989461" cy="0"/>
            </a:xfrm>
            <a:prstGeom prst="line">
              <a:avLst/>
            </a:prstGeom>
            <a:grpFill/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2C0FE4F-3FAC-42DA-84D4-67560A753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012" y="2333767"/>
              <a:ext cx="989462" cy="0"/>
            </a:xfrm>
            <a:prstGeom prst="line">
              <a:avLst/>
            </a:prstGeom>
            <a:grpFill/>
            <a:ln w="57150">
              <a:solidFill>
                <a:srgbClr val="02406C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248BCAFF-6CFA-409C-B11F-459F78996A88}"/>
              </a:ext>
            </a:extLst>
          </p:cNvPr>
          <p:cNvGraphicFramePr>
            <a:graphicFrameLocks noGrp="1"/>
          </p:cNvGraphicFramePr>
          <p:nvPr/>
        </p:nvGraphicFramePr>
        <p:xfrm>
          <a:off x="2334697" y="3727648"/>
          <a:ext cx="433640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69">
                  <a:extLst>
                    <a:ext uri="{9D8B030D-6E8A-4147-A177-3AD203B41FA5}">
                      <a16:colId xmlns:a16="http://schemas.microsoft.com/office/drawing/2014/main" val="1953754358"/>
                    </a:ext>
                  </a:extLst>
                </a:gridCol>
                <a:gridCol w="1445469">
                  <a:extLst>
                    <a:ext uri="{9D8B030D-6E8A-4147-A177-3AD203B41FA5}">
                      <a16:colId xmlns:a16="http://schemas.microsoft.com/office/drawing/2014/main" val="4263849752"/>
                    </a:ext>
                  </a:extLst>
                </a:gridCol>
                <a:gridCol w="1445469">
                  <a:extLst>
                    <a:ext uri="{9D8B030D-6E8A-4147-A177-3AD203B41FA5}">
                      <a16:colId xmlns:a16="http://schemas.microsoft.com/office/drawing/2014/main" val="3580600496"/>
                    </a:ext>
                  </a:extLst>
                </a:gridCol>
              </a:tblGrid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1894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12451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4604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5498"/>
                  </a:ext>
                </a:extLst>
              </a:tr>
              <a:tr h="49600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6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14944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FF1B3A-F4F0-4660-9474-56E4E098F235}"/>
              </a:ext>
            </a:extLst>
          </p:cNvPr>
          <p:cNvSpPr txBox="1"/>
          <p:nvPr/>
        </p:nvSpPr>
        <p:spPr>
          <a:xfrm>
            <a:off x="2890104" y="2641046"/>
            <a:ext cx="3363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chemeClr val="tx2">
                    <a:lumMod val="50000"/>
                  </a:schemeClr>
                </a:solidFill>
                <a:latin typeface="Comic Sans MS" panose="030F0702030302020204" pitchFamily="66" charset="0"/>
              </a:rPr>
              <a:t>Q = A * B</a:t>
            </a:r>
          </a:p>
        </p:txBody>
      </p:sp>
    </p:spTree>
    <p:extLst>
      <p:ext uri="{BB962C8B-B14F-4D97-AF65-F5344CB8AC3E}">
        <p14:creationId xmlns:p14="http://schemas.microsoft.com/office/powerpoint/2010/main" val="819316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96</Words>
  <Application>Microsoft Office PowerPoint</Application>
  <PresentationFormat>Presentación en pantalla (4:3)</PresentationFormat>
  <Paragraphs>80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Cambria Math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alba</dc:creator>
  <cp:lastModifiedBy>RODRIGO CANTOR  VASQUEZ</cp:lastModifiedBy>
  <cp:revision>15</cp:revision>
  <dcterms:created xsi:type="dcterms:W3CDTF">2021-05-15T01:02:19Z</dcterms:created>
  <dcterms:modified xsi:type="dcterms:W3CDTF">2021-05-25T16:31:16Z</dcterms:modified>
</cp:coreProperties>
</file>