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2" r:id="rId4"/>
    <p:sldId id="263" r:id="rId5"/>
    <p:sldId id="256" r:id="rId6"/>
    <p:sldId id="264" r:id="rId7"/>
    <p:sldId id="265" r:id="rId8"/>
    <p:sldId id="258" r:id="rId9"/>
    <p:sldId id="266" r:id="rId10"/>
    <p:sldId id="267" r:id="rId11"/>
    <p:sldId id="25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794"/>
    <a:srgbClr val="0E284E"/>
    <a:srgbClr val="E1C18F"/>
    <a:srgbClr val="9E755F"/>
    <a:srgbClr val="9E755E"/>
    <a:srgbClr val="E6E6E6"/>
    <a:srgbClr val="0F325D"/>
    <a:srgbClr val="0A4B7A"/>
    <a:srgbClr val="057BCC"/>
    <a:srgbClr val="082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11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457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098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25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902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3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56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2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6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22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48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795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78929-2205-4BD7-B259-F1FCCA1A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0587"/>
            <a:ext cx="7886700" cy="1325563"/>
          </a:xfrm>
        </p:spPr>
        <p:txBody>
          <a:bodyPr/>
          <a:lstStyle/>
          <a:p>
            <a:r>
              <a:rPr lang="es-CO" dirty="0"/>
              <a:t>Compuerta and</a:t>
            </a:r>
          </a:p>
        </p:txBody>
      </p:sp>
    </p:spTree>
    <p:extLst>
      <p:ext uri="{BB962C8B-B14F-4D97-AF65-F5344CB8AC3E}">
        <p14:creationId xmlns:p14="http://schemas.microsoft.com/office/powerpoint/2010/main" val="190467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5525D-28EA-4CD9-9B0E-DB3BC345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COMPUERTA NOR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77612-4C8D-4785-9BA2-BF2A3DD8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549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7A6358-AA88-44D4-9F56-673757FA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A893878B-79DC-489B-9376-CA194ECF4EB4}"/>
              </a:ext>
            </a:extLst>
          </p:cNvPr>
          <p:cNvGrpSpPr/>
          <p:nvPr/>
        </p:nvGrpSpPr>
        <p:grpSpPr>
          <a:xfrm>
            <a:off x="357501" y="1629468"/>
            <a:ext cx="4841320" cy="3030566"/>
            <a:chOff x="357501" y="1629468"/>
            <a:chExt cx="4841320" cy="30305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3B597AF5-3D61-4816-A658-1DD8E9A529C4}"/>
                    </a:ext>
                  </a:extLst>
                </p:cNvPr>
                <p:cNvSpPr txBox="1"/>
                <p:nvPr/>
              </p:nvSpPr>
              <p:spPr>
                <a:xfrm>
                  <a:off x="357501" y="3827434"/>
                  <a:ext cx="4617918" cy="832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4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CO" sz="4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s-CO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3B597AF5-3D61-4816-A658-1DD8E9A52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01" y="3827434"/>
                  <a:ext cx="4617918" cy="832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08DA903-07F8-4BD9-BC2C-F04D596C3132}"/>
                </a:ext>
              </a:extLst>
            </p:cNvPr>
            <p:cNvGrpSpPr/>
            <p:nvPr/>
          </p:nvGrpSpPr>
          <p:grpSpPr>
            <a:xfrm>
              <a:off x="879473" y="1629468"/>
              <a:ext cx="4319348" cy="1787845"/>
              <a:chOff x="2668517" y="750629"/>
              <a:chExt cx="4319348" cy="1787845"/>
            </a:xfrm>
          </p:grpSpPr>
          <p:sp>
            <p:nvSpPr>
              <p:cNvPr id="9" name="Diagrama de flujo: datos almacenados 8">
                <a:extLst>
                  <a:ext uri="{FF2B5EF4-FFF2-40B4-BE49-F238E27FC236}">
                    <a16:creationId xmlns:a16="http://schemas.microsoft.com/office/drawing/2014/main" id="{E50C03AA-D265-4EB1-A74E-57CD8BCAF40C}"/>
                  </a:ext>
                </a:extLst>
              </p:cNvPr>
              <p:cNvSpPr/>
              <p:nvPr/>
            </p:nvSpPr>
            <p:spPr>
              <a:xfrm rot="10800000">
                <a:off x="3412343" y="750629"/>
                <a:ext cx="2405913" cy="1787845"/>
              </a:xfrm>
              <a:prstGeom prst="flowChartOnlineStorag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EFF83251-A3AD-4345-A61F-448CFFC2C5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101854" y="1644551"/>
                <a:ext cx="886011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E4C0D6A4-3357-4C2C-AA9B-D7771788CB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668517" y="1161077"/>
                <a:ext cx="1044482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E2C0FE4F-3FAC-42DA-84D4-67560A7538F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668517" y="2070449"/>
                <a:ext cx="1063596" cy="1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" name="Diagrama de flujo: conector 9">
                <a:extLst>
                  <a:ext uri="{FF2B5EF4-FFF2-40B4-BE49-F238E27FC236}">
                    <a16:creationId xmlns:a16="http://schemas.microsoft.com/office/drawing/2014/main" id="{342CAAB0-7884-4D48-A8D4-AC426A7E1754}"/>
                  </a:ext>
                </a:extLst>
              </p:cNvPr>
              <p:cNvSpPr/>
              <p:nvPr/>
            </p:nvSpPr>
            <p:spPr>
              <a:xfrm>
                <a:off x="5813583" y="1478813"/>
                <a:ext cx="288271" cy="292986"/>
              </a:xfrm>
              <a:prstGeom prst="flowChartConnector">
                <a:avLst/>
              </a:prstGeom>
              <a:solidFill>
                <a:srgbClr val="0F325D"/>
              </a:solidFill>
              <a:ln w="38100">
                <a:solidFill>
                  <a:srgbClr val="0A4B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E1B5F694-68EF-4265-9E2A-77B9EB26C39D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>
                <a:off x="2668517" y="1644549"/>
                <a:ext cx="1144811" cy="2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46A400F9-D86E-49CE-A3D0-BB8895E69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63796"/>
              </p:ext>
            </p:extLst>
          </p:nvPr>
        </p:nvGraphicFramePr>
        <p:xfrm>
          <a:off x="5854891" y="1500534"/>
          <a:ext cx="2026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39">
                  <a:extLst>
                    <a:ext uri="{9D8B030D-6E8A-4147-A177-3AD203B41FA5}">
                      <a16:colId xmlns:a16="http://schemas.microsoft.com/office/drawing/2014/main" val="3631337212"/>
                    </a:ext>
                  </a:extLst>
                </a:gridCol>
                <a:gridCol w="410818">
                  <a:extLst>
                    <a:ext uri="{9D8B030D-6E8A-4147-A177-3AD203B41FA5}">
                      <a16:colId xmlns:a16="http://schemas.microsoft.com/office/drawing/2014/main" val="4145239661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495258615"/>
                    </a:ext>
                  </a:extLst>
                </a:gridCol>
                <a:gridCol w="789517">
                  <a:extLst>
                    <a:ext uri="{9D8B030D-6E8A-4147-A177-3AD203B41FA5}">
                      <a16:colId xmlns:a16="http://schemas.microsoft.com/office/drawing/2014/main" val="3739040391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7097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6801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84888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11201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928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9042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25267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72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66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87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7A6358-AA88-44D4-9F56-673757FA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5AD0994D-7F1A-442A-8794-2CADA0BC1F5B}"/>
              </a:ext>
            </a:extLst>
          </p:cNvPr>
          <p:cNvGrpSpPr/>
          <p:nvPr/>
        </p:nvGrpSpPr>
        <p:grpSpPr>
          <a:xfrm>
            <a:off x="-134165" y="1629468"/>
            <a:ext cx="5333228" cy="2956440"/>
            <a:chOff x="-134165" y="1629468"/>
            <a:chExt cx="5333228" cy="29564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3B597AF5-3D61-4816-A658-1DD8E9A529C4}"/>
                    </a:ext>
                  </a:extLst>
                </p:cNvPr>
                <p:cNvSpPr txBox="1"/>
                <p:nvPr/>
              </p:nvSpPr>
              <p:spPr>
                <a:xfrm>
                  <a:off x="-134165" y="3753308"/>
                  <a:ext cx="5333228" cy="832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4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CO" sz="4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s-CO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3B597AF5-3D61-4816-A658-1DD8E9A52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4165" y="3753308"/>
                  <a:ext cx="5333228" cy="832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4575D757-AFA2-40CE-BB85-CECECBDA07CB}"/>
                </a:ext>
              </a:extLst>
            </p:cNvPr>
            <p:cNvGrpSpPr/>
            <p:nvPr/>
          </p:nvGrpSpPr>
          <p:grpSpPr>
            <a:xfrm>
              <a:off x="860359" y="1629468"/>
              <a:ext cx="4003189" cy="1787845"/>
              <a:chOff x="860359" y="1629468"/>
              <a:chExt cx="4338462" cy="1787845"/>
            </a:xfrm>
          </p:grpSpPr>
          <p:sp>
            <p:nvSpPr>
              <p:cNvPr id="9" name="Diagrama de flujo: datos almacenados 8">
                <a:extLst>
                  <a:ext uri="{FF2B5EF4-FFF2-40B4-BE49-F238E27FC236}">
                    <a16:creationId xmlns:a16="http://schemas.microsoft.com/office/drawing/2014/main" id="{E50C03AA-D265-4EB1-A74E-57CD8BCAF40C}"/>
                  </a:ext>
                </a:extLst>
              </p:cNvPr>
              <p:cNvSpPr/>
              <p:nvPr/>
            </p:nvSpPr>
            <p:spPr>
              <a:xfrm rot="10800000">
                <a:off x="1623299" y="1629468"/>
                <a:ext cx="2405913" cy="1787845"/>
              </a:xfrm>
              <a:prstGeom prst="flowChartOnlineStorag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EFF83251-A3AD-4345-A61F-448CFFC2C5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12810" y="2523390"/>
                <a:ext cx="886011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E4C0D6A4-3357-4C2C-AA9B-D7771788CB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79473" y="2039916"/>
                <a:ext cx="1044482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E2C0FE4F-3FAC-42DA-84D4-67560A7538F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79473" y="2949288"/>
                <a:ext cx="1063596" cy="1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" name="Diagrama de flujo: conector 9">
                <a:extLst>
                  <a:ext uri="{FF2B5EF4-FFF2-40B4-BE49-F238E27FC236}">
                    <a16:creationId xmlns:a16="http://schemas.microsoft.com/office/drawing/2014/main" id="{342CAAB0-7884-4D48-A8D4-AC426A7E1754}"/>
                  </a:ext>
                </a:extLst>
              </p:cNvPr>
              <p:cNvSpPr/>
              <p:nvPr/>
            </p:nvSpPr>
            <p:spPr>
              <a:xfrm>
                <a:off x="4024539" y="2357652"/>
                <a:ext cx="288271" cy="292986"/>
              </a:xfrm>
              <a:prstGeom prst="flowChartConnector">
                <a:avLst/>
              </a:prstGeom>
              <a:solidFill>
                <a:srgbClr val="0F325D"/>
              </a:solidFill>
              <a:ln w="38100">
                <a:solidFill>
                  <a:srgbClr val="0A4B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E1B5F694-68EF-4265-9E2A-77B9EB26C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472" y="2357652"/>
                <a:ext cx="1063597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4B9ABFC8-36B2-438D-AD9F-F87265DE9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359" y="2631552"/>
                <a:ext cx="1082710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7" name="Tabla 30">
            <a:extLst>
              <a:ext uri="{FF2B5EF4-FFF2-40B4-BE49-F238E27FC236}">
                <a16:creationId xmlns:a16="http://schemas.microsoft.com/office/drawing/2014/main" id="{B8176051-5BB4-47FA-AD19-1D73089A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65729"/>
              </p:ext>
            </p:extLst>
          </p:nvPr>
        </p:nvGraphicFramePr>
        <p:xfrm>
          <a:off x="5803603" y="959143"/>
          <a:ext cx="2292169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09">
                  <a:extLst>
                    <a:ext uri="{9D8B030D-6E8A-4147-A177-3AD203B41FA5}">
                      <a16:colId xmlns:a16="http://schemas.microsoft.com/office/drawing/2014/main" val="3586619281"/>
                    </a:ext>
                  </a:extLst>
                </a:gridCol>
                <a:gridCol w="344556">
                  <a:extLst>
                    <a:ext uri="{9D8B030D-6E8A-4147-A177-3AD203B41FA5}">
                      <a16:colId xmlns:a16="http://schemas.microsoft.com/office/drawing/2014/main" val="3761370740"/>
                    </a:ext>
                  </a:extLst>
                </a:gridCol>
                <a:gridCol w="410817">
                  <a:extLst>
                    <a:ext uri="{9D8B030D-6E8A-4147-A177-3AD203B41FA5}">
                      <a16:colId xmlns:a16="http://schemas.microsoft.com/office/drawing/2014/main" val="182975158"/>
                    </a:ext>
                  </a:extLst>
                </a:gridCol>
                <a:gridCol w="410818">
                  <a:extLst>
                    <a:ext uri="{9D8B030D-6E8A-4147-A177-3AD203B41FA5}">
                      <a16:colId xmlns:a16="http://schemas.microsoft.com/office/drawing/2014/main" val="1572807710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1568076291"/>
                    </a:ext>
                  </a:extLst>
                </a:gridCol>
              </a:tblGrid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1650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11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5182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985808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21644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74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84496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6953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72692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91852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73218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50729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8026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03564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46903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883932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50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7CE4B01-1511-48F2-86EA-E0301656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9FF1B3A-F4F0-4660-9474-56E4E098F235}"/>
              </a:ext>
            </a:extLst>
          </p:cNvPr>
          <p:cNvSpPr txBox="1"/>
          <p:nvPr/>
        </p:nvSpPr>
        <p:spPr>
          <a:xfrm>
            <a:off x="982976" y="3794243"/>
            <a:ext cx="4336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Q = A * B * C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E6F2751-85F7-4636-B4DA-DB650A6023A3}"/>
              </a:ext>
            </a:extLst>
          </p:cNvPr>
          <p:cNvGrpSpPr/>
          <p:nvPr/>
        </p:nvGrpSpPr>
        <p:grpSpPr>
          <a:xfrm>
            <a:off x="982975" y="1364657"/>
            <a:ext cx="4336407" cy="2064343"/>
            <a:chOff x="2215705" y="476861"/>
            <a:chExt cx="4336407" cy="2064343"/>
          </a:xfrm>
        </p:grpSpPr>
        <p:sp>
          <p:nvSpPr>
            <p:cNvPr id="9" name="Diagrama de flujo: retraso 8">
              <a:extLst>
                <a:ext uri="{FF2B5EF4-FFF2-40B4-BE49-F238E27FC236}">
                  <a16:creationId xmlns:a16="http://schemas.microsoft.com/office/drawing/2014/main" id="{E50C03AA-D265-4EB1-A74E-57CD8BCAF40C}"/>
                </a:ext>
              </a:extLst>
            </p:cNvPr>
            <p:cNvSpPr/>
            <p:nvPr/>
          </p:nvSpPr>
          <p:spPr>
            <a:xfrm>
              <a:off x="3260188" y="476861"/>
              <a:ext cx="2405913" cy="2064343"/>
            </a:xfrm>
            <a:prstGeom prst="flowChartDelay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FF83251-A3AD-4345-A61F-448CFFC2C52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666101" y="1509033"/>
              <a:ext cx="886011" cy="0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4C0D6A4-3357-4C2C-AA9B-D7771788CBB8}"/>
                </a:ext>
              </a:extLst>
            </p:cNvPr>
            <p:cNvCxnSpPr/>
            <p:nvPr/>
          </p:nvCxnSpPr>
          <p:spPr>
            <a:xfrm flipH="1">
              <a:off x="2215705" y="962589"/>
              <a:ext cx="1044482" cy="0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E2C0FE4F-3FAC-42DA-84D4-67560A753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5705" y="2038129"/>
              <a:ext cx="1044483" cy="0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BD898E44-8A93-45C9-9799-6D871432CC9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215705" y="1509033"/>
              <a:ext cx="1044483" cy="0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BDF31B05-4978-480C-9938-FF980E6FC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60413"/>
              </p:ext>
            </p:extLst>
          </p:nvPr>
        </p:nvGraphicFramePr>
        <p:xfrm>
          <a:off x="5825554" y="1466541"/>
          <a:ext cx="202745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42">
                  <a:extLst>
                    <a:ext uri="{9D8B030D-6E8A-4147-A177-3AD203B41FA5}">
                      <a16:colId xmlns:a16="http://schemas.microsoft.com/office/drawing/2014/main" val="3631337212"/>
                    </a:ext>
                  </a:extLst>
                </a:gridCol>
                <a:gridCol w="410817">
                  <a:extLst>
                    <a:ext uri="{9D8B030D-6E8A-4147-A177-3AD203B41FA5}">
                      <a16:colId xmlns:a16="http://schemas.microsoft.com/office/drawing/2014/main" val="4145239661"/>
                    </a:ext>
                  </a:extLst>
                </a:gridCol>
                <a:gridCol w="424070">
                  <a:extLst>
                    <a:ext uri="{9D8B030D-6E8A-4147-A177-3AD203B41FA5}">
                      <a16:colId xmlns:a16="http://schemas.microsoft.com/office/drawing/2014/main" val="495258615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3739040391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7097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6801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84888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11201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928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9042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25267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72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66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85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7CE4B01-1511-48F2-86EA-E0301656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96277809-9046-4BE3-9DD0-A0E92B35090D}"/>
              </a:ext>
            </a:extLst>
          </p:cNvPr>
          <p:cNvGrpSpPr/>
          <p:nvPr/>
        </p:nvGrpSpPr>
        <p:grpSpPr>
          <a:xfrm>
            <a:off x="570878" y="1139196"/>
            <a:ext cx="4376288" cy="3433838"/>
            <a:chOff x="570878" y="1139196"/>
            <a:chExt cx="4376288" cy="3433838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69FF1B3A-F4F0-4660-9474-56E4E098F235}"/>
                </a:ext>
              </a:extLst>
            </p:cNvPr>
            <p:cNvSpPr txBox="1"/>
            <p:nvPr/>
          </p:nvSpPr>
          <p:spPr>
            <a:xfrm>
              <a:off x="610759" y="3742037"/>
              <a:ext cx="41776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mic Sans MS" panose="030F0702030302020204" pitchFamily="66" charset="0"/>
                </a:rPr>
                <a:t>Q =A*B*C*D</a:t>
              </a:r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B747715B-D355-4D32-8B71-69064AA87D18}"/>
                </a:ext>
              </a:extLst>
            </p:cNvPr>
            <p:cNvGrpSpPr/>
            <p:nvPr/>
          </p:nvGrpSpPr>
          <p:grpSpPr>
            <a:xfrm>
              <a:off x="570878" y="1139196"/>
              <a:ext cx="4376288" cy="2064343"/>
              <a:chOff x="943095" y="1075755"/>
              <a:chExt cx="4376288" cy="2064343"/>
            </a:xfrm>
          </p:grpSpPr>
          <p:sp>
            <p:nvSpPr>
              <p:cNvPr id="9" name="Diagrama de flujo: retraso 8">
                <a:extLst>
                  <a:ext uri="{FF2B5EF4-FFF2-40B4-BE49-F238E27FC236}">
                    <a16:creationId xmlns:a16="http://schemas.microsoft.com/office/drawing/2014/main" id="{E50C03AA-D265-4EB1-A74E-57CD8BCAF40C}"/>
                  </a:ext>
                </a:extLst>
              </p:cNvPr>
              <p:cNvSpPr/>
              <p:nvPr/>
            </p:nvSpPr>
            <p:spPr>
              <a:xfrm>
                <a:off x="2027459" y="1075755"/>
                <a:ext cx="2405913" cy="2064343"/>
              </a:xfrm>
              <a:prstGeom prst="flowChartDelay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EFF83251-A3AD-4345-A61F-448CFFC2C523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4433372" y="2107927"/>
                <a:ext cx="886011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E4C0D6A4-3357-4C2C-AA9B-D7771788C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76" y="1444486"/>
                <a:ext cx="1044483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E2C0FE4F-3FAC-42DA-84D4-67560A753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77" y="2637023"/>
                <a:ext cx="1044482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BD898E44-8A93-45C9-9799-6D871432C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95" y="1842052"/>
                <a:ext cx="1084365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46B908BF-DD62-4394-80C8-2AE5B7783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77" y="2259336"/>
                <a:ext cx="1044482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0" name="Tabla 30">
            <a:extLst>
              <a:ext uri="{FF2B5EF4-FFF2-40B4-BE49-F238E27FC236}">
                <a16:creationId xmlns:a16="http://schemas.microsoft.com/office/drawing/2014/main" id="{D5A71205-CDA6-4A79-8D55-AAED15919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36223"/>
              </p:ext>
            </p:extLst>
          </p:nvPr>
        </p:nvGraphicFramePr>
        <p:xfrm>
          <a:off x="5704201" y="647921"/>
          <a:ext cx="22932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86">
                  <a:extLst>
                    <a:ext uri="{9D8B030D-6E8A-4147-A177-3AD203B41FA5}">
                      <a16:colId xmlns:a16="http://schemas.microsoft.com/office/drawing/2014/main" val="3586619281"/>
                    </a:ext>
                  </a:extLst>
                </a:gridCol>
                <a:gridCol w="331304">
                  <a:extLst>
                    <a:ext uri="{9D8B030D-6E8A-4147-A177-3AD203B41FA5}">
                      <a16:colId xmlns:a16="http://schemas.microsoft.com/office/drawing/2014/main" val="3761370740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182975158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1572807710"/>
                    </a:ext>
                  </a:extLst>
                </a:gridCol>
                <a:gridCol w="774966">
                  <a:extLst>
                    <a:ext uri="{9D8B030D-6E8A-4147-A177-3AD203B41FA5}">
                      <a16:colId xmlns:a16="http://schemas.microsoft.com/office/drawing/2014/main" val="1568076291"/>
                    </a:ext>
                  </a:extLst>
                </a:gridCol>
              </a:tblGrid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16500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110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51820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985808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21644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740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84496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6953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72692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91852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73218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50729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8026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03564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46903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883932"/>
                  </a:ext>
                </a:extLst>
              </a:tr>
              <a:tr h="21176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50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2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0D24A-1546-44E6-BC3E-60E23506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COMPUERTA NAND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0D2FA-A936-4BF9-BA2C-8A9B98C4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520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7A6358-AA88-44D4-9F56-673757FA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12" name="Tabla 16">
            <a:extLst>
              <a:ext uri="{FF2B5EF4-FFF2-40B4-BE49-F238E27FC236}">
                <a16:creationId xmlns:a16="http://schemas.microsoft.com/office/drawing/2014/main" id="{F4A108BF-4079-4840-A93C-7CBE18AD8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75409"/>
              </p:ext>
            </p:extLst>
          </p:nvPr>
        </p:nvGraphicFramePr>
        <p:xfrm>
          <a:off x="5602028" y="1304959"/>
          <a:ext cx="20268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61">
                  <a:extLst>
                    <a:ext uri="{9D8B030D-6E8A-4147-A177-3AD203B41FA5}">
                      <a16:colId xmlns:a16="http://schemas.microsoft.com/office/drawing/2014/main" val="3631337212"/>
                    </a:ext>
                  </a:extLst>
                </a:gridCol>
                <a:gridCol w="440413">
                  <a:extLst>
                    <a:ext uri="{9D8B030D-6E8A-4147-A177-3AD203B41FA5}">
                      <a16:colId xmlns:a16="http://schemas.microsoft.com/office/drawing/2014/main" val="4145239661"/>
                    </a:ext>
                  </a:extLst>
                </a:gridCol>
                <a:gridCol w="404709">
                  <a:extLst>
                    <a:ext uri="{9D8B030D-6E8A-4147-A177-3AD203B41FA5}">
                      <a16:colId xmlns:a16="http://schemas.microsoft.com/office/drawing/2014/main" val="495258615"/>
                    </a:ext>
                  </a:extLst>
                </a:gridCol>
                <a:gridCol w="810518">
                  <a:extLst>
                    <a:ext uri="{9D8B030D-6E8A-4147-A177-3AD203B41FA5}">
                      <a16:colId xmlns:a16="http://schemas.microsoft.com/office/drawing/2014/main" val="3739040391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7097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6801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84888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11201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928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9042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25267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72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669075"/>
                  </a:ext>
                </a:extLst>
              </a:tr>
            </a:tbl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84F1C37B-69B9-4588-A5DA-AB1002B16764}"/>
              </a:ext>
            </a:extLst>
          </p:cNvPr>
          <p:cNvGrpSpPr/>
          <p:nvPr/>
        </p:nvGrpSpPr>
        <p:grpSpPr>
          <a:xfrm>
            <a:off x="519174" y="1304959"/>
            <a:ext cx="4744761" cy="3418853"/>
            <a:chOff x="519174" y="1304959"/>
            <a:chExt cx="4744761" cy="34188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5C782254-6650-4C9E-989D-F7A43C812955}"/>
                    </a:ext>
                  </a:extLst>
                </p:cNvPr>
                <p:cNvSpPr txBox="1"/>
                <p:nvPr/>
              </p:nvSpPr>
              <p:spPr>
                <a:xfrm>
                  <a:off x="519174" y="3891212"/>
                  <a:ext cx="4617918" cy="832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4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CO" sz="4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s-CO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5C782254-6650-4C9E-989D-F7A43C812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74" y="3891212"/>
                  <a:ext cx="4617918" cy="832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83F199ED-F97F-4D4D-9D08-B15901C4A964}"/>
                </a:ext>
              </a:extLst>
            </p:cNvPr>
            <p:cNvGrpSpPr/>
            <p:nvPr/>
          </p:nvGrpSpPr>
          <p:grpSpPr>
            <a:xfrm>
              <a:off x="927528" y="1304959"/>
              <a:ext cx="4336407" cy="1967401"/>
              <a:chOff x="927528" y="1304959"/>
              <a:chExt cx="4336407" cy="1967401"/>
            </a:xfrm>
          </p:grpSpPr>
          <p:sp>
            <p:nvSpPr>
              <p:cNvPr id="9" name="Diagrama de flujo: retraso 8">
                <a:extLst>
                  <a:ext uri="{FF2B5EF4-FFF2-40B4-BE49-F238E27FC236}">
                    <a16:creationId xmlns:a16="http://schemas.microsoft.com/office/drawing/2014/main" id="{E50C03AA-D265-4EB1-A74E-57CD8BCAF40C}"/>
                  </a:ext>
                </a:extLst>
              </p:cNvPr>
              <p:cNvSpPr/>
              <p:nvPr/>
            </p:nvSpPr>
            <p:spPr>
              <a:xfrm>
                <a:off x="1933999" y="1304959"/>
                <a:ext cx="2318356" cy="1967401"/>
              </a:xfrm>
              <a:prstGeom prst="flowChartDelay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EFF83251-A3AD-4345-A61F-448CFFC2C523}"/>
                  </a:ext>
                </a:extLst>
              </p:cNvPr>
              <p:cNvCxnSpPr>
                <a:cxnSpLocks/>
                <a:stCxn id="26" idx="6"/>
              </p:cNvCxnSpPr>
              <p:nvPr/>
            </p:nvCxnSpPr>
            <p:spPr>
              <a:xfrm>
                <a:off x="4540626" y="2288660"/>
                <a:ext cx="723309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E4C0D6A4-3357-4C2C-AA9B-D7771788C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528" y="1767877"/>
                <a:ext cx="1006471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E2C0FE4F-3FAC-42DA-84D4-67560A753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529" y="2792910"/>
                <a:ext cx="1006471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6" name="Diagrama de flujo: conector 25">
                <a:extLst>
                  <a:ext uri="{FF2B5EF4-FFF2-40B4-BE49-F238E27FC236}">
                    <a16:creationId xmlns:a16="http://schemas.microsoft.com/office/drawing/2014/main" id="{65BE46E3-7FE1-48EE-99F6-755458836458}"/>
                  </a:ext>
                </a:extLst>
              </p:cNvPr>
              <p:cNvSpPr/>
              <p:nvPr/>
            </p:nvSpPr>
            <p:spPr>
              <a:xfrm>
                <a:off x="4252355" y="2142166"/>
                <a:ext cx="288271" cy="292986"/>
              </a:xfrm>
              <a:prstGeom prst="flowChartConnector">
                <a:avLst/>
              </a:prstGeom>
              <a:solidFill>
                <a:srgbClr val="0F325D"/>
              </a:solidFill>
              <a:ln w="38100">
                <a:solidFill>
                  <a:srgbClr val="0A4B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3B10AC49-A3DB-41EF-BA1B-AFA1C484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528" y="2288659"/>
                <a:ext cx="1006471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726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7A6358-AA88-44D4-9F56-673757FA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591ACF0-29A7-40EF-BCE5-49F00E94CED5}"/>
              </a:ext>
            </a:extLst>
          </p:cNvPr>
          <p:cNvGrpSpPr/>
          <p:nvPr/>
        </p:nvGrpSpPr>
        <p:grpSpPr>
          <a:xfrm>
            <a:off x="127065" y="1397939"/>
            <a:ext cx="5137092" cy="3329140"/>
            <a:chOff x="127065" y="1397939"/>
            <a:chExt cx="5137092" cy="33291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5C782254-6650-4C9E-989D-F7A43C812955}"/>
                    </a:ext>
                  </a:extLst>
                </p:cNvPr>
                <p:cNvSpPr txBox="1"/>
                <p:nvPr/>
              </p:nvSpPr>
              <p:spPr>
                <a:xfrm>
                  <a:off x="127065" y="3894479"/>
                  <a:ext cx="5137092" cy="832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4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CO" sz="4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CO" sz="48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s-CO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5C782254-6650-4C9E-989D-F7A43C812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65" y="3894479"/>
                  <a:ext cx="5137092" cy="832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2CED9E-7727-40E3-B760-102A1DD9971C}"/>
                </a:ext>
              </a:extLst>
            </p:cNvPr>
            <p:cNvGrpSpPr/>
            <p:nvPr/>
          </p:nvGrpSpPr>
          <p:grpSpPr>
            <a:xfrm>
              <a:off x="699819" y="1397939"/>
              <a:ext cx="4256627" cy="2031061"/>
              <a:chOff x="927529" y="1304959"/>
              <a:chExt cx="4336406" cy="1967401"/>
            </a:xfrm>
          </p:grpSpPr>
          <p:sp>
            <p:nvSpPr>
              <p:cNvPr id="9" name="Diagrama de flujo: retraso 8">
                <a:extLst>
                  <a:ext uri="{FF2B5EF4-FFF2-40B4-BE49-F238E27FC236}">
                    <a16:creationId xmlns:a16="http://schemas.microsoft.com/office/drawing/2014/main" id="{E50C03AA-D265-4EB1-A74E-57CD8BCAF40C}"/>
                  </a:ext>
                </a:extLst>
              </p:cNvPr>
              <p:cNvSpPr/>
              <p:nvPr/>
            </p:nvSpPr>
            <p:spPr>
              <a:xfrm>
                <a:off x="1933999" y="1304959"/>
                <a:ext cx="2318356" cy="1967401"/>
              </a:xfrm>
              <a:prstGeom prst="flowChartDelay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EFF83251-A3AD-4345-A61F-448CFFC2C523}"/>
                  </a:ext>
                </a:extLst>
              </p:cNvPr>
              <p:cNvCxnSpPr>
                <a:cxnSpLocks/>
                <a:stCxn id="26" idx="6"/>
              </p:cNvCxnSpPr>
              <p:nvPr/>
            </p:nvCxnSpPr>
            <p:spPr>
              <a:xfrm>
                <a:off x="4540626" y="2288659"/>
                <a:ext cx="723309" cy="1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E4C0D6A4-3357-4C2C-AA9B-D7771788C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529" y="1577009"/>
                <a:ext cx="1007165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E2C0FE4F-3FAC-42DA-84D4-67560A753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530" y="2792910"/>
                <a:ext cx="1006470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6" name="Diagrama de flujo: conector 25">
                <a:extLst>
                  <a:ext uri="{FF2B5EF4-FFF2-40B4-BE49-F238E27FC236}">
                    <a16:creationId xmlns:a16="http://schemas.microsoft.com/office/drawing/2014/main" id="{65BE46E3-7FE1-48EE-99F6-755458836458}"/>
                  </a:ext>
                </a:extLst>
              </p:cNvPr>
              <p:cNvSpPr/>
              <p:nvPr/>
            </p:nvSpPr>
            <p:spPr>
              <a:xfrm>
                <a:off x="4252355" y="2142166"/>
                <a:ext cx="288271" cy="292986"/>
              </a:xfrm>
              <a:prstGeom prst="flowChartConnector">
                <a:avLst/>
              </a:prstGeom>
              <a:solidFill>
                <a:srgbClr val="0F325D"/>
              </a:solidFill>
              <a:ln w="38100">
                <a:solidFill>
                  <a:srgbClr val="0A4B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3B10AC49-A3DB-41EF-BA1B-AFA1C484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529" y="2404681"/>
                <a:ext cx="1006470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B3CED8B8-060E-4FEE-A1E9-C19AE9BD94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529" y="1950728"/>
                <a:ext cx="1006470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0" name="Tabla 30">
            <a:extLst>
              <a:ext uri="{FF2B5EF4-FFF2-40B4-BE49-F238E27FC236}">
                <a16:creationId xmlns:a16="http://schemas.microsoft.com/office/drawing/2014/main" id="{E40A50CA-3207-4435-86C7-FED82AE91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32226"/>
              </p:ext>
            </p:extLst>
          </p:nvPr>
        </p:nvGraphicFramePr>
        <p:xfrm>
          <a:off x="5903623" y="965973"/>
          <a:ext cx="22932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99">
                  <a:extLst>
                    <a:ext uri="{9D8B030D-6E8A-4147-A177-3AD203B41FA5}">
                      <a16:colId xmlns:a16="http://schemas.microsoft.com/office/drawing/2014/main" val="3586619281"/>
                    </a:ext>
                  </a:extLst>
                </a:gridCol>
                <a:gridCol w="344556">
                  <a:extLst>
                    <a:ext uri="{9D8B030D-6E8A-4147-A177-3AD203B41FA5}">
                      <a16:colId xmlns:a16="http://schemas.microsoft.com/office/drawing/2014/main" val="3761370740"/>
                    </a:ext>
                  </a:extLst>
                </a:gridCol>
                <a:gridCol w="450574">
                  <a:extLst>
                    <a:ext uri="{9D8B030D-6E8A-4147-A177-3AD203B41FA5}">
                      <a16:colId xmlns:a16="http://schemas.microsoft.com/office/drawing/2014/main" val="182975158"/>
                    </a:ext>
                  </a:extLst>
                </a:gridCol>
                <a:gridCol w="410818">
                  <a:extLst>
                    <a:ext uri="{9D8B030D-6E8A-4147-A177-3AD203B41FA5}">
                      <a16:colId xmlns:a16="http://schemas.microsoft.com/office/drawing/2014/main" val="1572807710"/>
                    </a:ext>
                  </a:extLst>
                </a:gridCol>
                <a:gridCol w="762353">
                  <a:extLst>
                    <a:ext uri="{9D8B030D-6E8A-4147-A177-3AD203B41FA5}">
                      <a16:colId xmlns:a16="http://schemas.microsoft.com/office/drawing/2014/main" val="1568076291"/>
                    </a:ext>
                  </a:extLst>
                </a:gridCol>
              </a:tblGrid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1650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11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5182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985808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21644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74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84496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6953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72692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91852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73218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50729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8026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03564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46903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883932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50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50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695E1-4FC5-45F4-BA59-8356D948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COMPUERTA OR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14635-DB4E-41E4-A0F3-1B68A094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88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7A6358-AA88-44D4-9F56-673757FA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ED5954F-7C67-40AF-B670-AFD46F3BCDF1}"/>
              </a:ext>
            </a:extLst>
          </p:cNvPr>
          <p:cNvGrpSpPr/>
          <p:nvPr/>
        </p:nvGrpSpPr>
        <p:grpSpPr>
          <a:xfrm>
            <a:off x="743078" y="1207571"/>
            <a:ext cx="4424139" cy="2875661"/>
            <a:chOff x="743078" y="1207571"/>
            <a:chExt cx="4424139" cy="2875661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69FF1B3A-F4F0-4660-9474-56E4E098F235}"/>
                </a:ext>
              </a:extLst>
            </p:cNvPr>
            <p:cNvSpPr txBox="1"/>
            <p:nvPr/>
          </p:nvSpPr>
          <p:spPr>
            <a:xfrm>
              <a:off x="743078" y="3252235"/>
              <a:ext cx="44241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mic Sans MS" panose="030F0702030302020204" pitchFamily="66" charset="0"/>
                </a:rPr>
                <a:t>Q = A + B + C</a:t>
              </a:r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833A7654-4910-4591-9212-45748AD9E0DF}"/>
                </a:ext>
              </a:extLst>
            </p:cNvPr>
            <p:cNvGrpSpPr/>
            <p:nvPr/>
          </p:nvGrpSpPr>
          <p:grpSpPr>
            <a:xfrm>
              <a:off x="743078" y="1207571"/>
              <a:ext cx="3828922" cy="1787845"/>
              <a:chOff x="2527639" y="750629"/>
              <a:chExt cx="4176630" cy="1787845"/>
            </a:xfrm>
          </p:grpSpPr>
          <p:sp>
            <p:nvSpPr>
              <p:cNvPr id="9" name="Diagrama de flujo: datos almacenados 8">
                <a:extLst>
                  <a:ext uri="{FF2B5EF4-FFF2-40B4-BE49-F238E27FC236}">
                    <a16:creationId xmlns:a16="http://schemas.microsoft.com/office/drawing/2014/main" id="{E50C03AA-D265-4EB1-A74E-57CD8BCAF40C}"/>
                  </a:ext>
                </a:extLst>
              </p:cNvPr>
              <p:cNvSpPr/>
              <p:nvPr/>
            </p:nvSpPr>
            <p:spPr>
              <a:xfrm rot="10800000">
                <a:off x="3412343" y="750629"/>
                <a:ext cx="2405913" cy="1787845"/>
              </a:xfrm>
              <a:prstGeom prst="flowChartOnlineStorag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EFF83251-A3AD-4345-A61F-448CFFC2C5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18258" y="1682519"/>
                <a:ext cx="886011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E4C0D6A4-3357-4C2C-AA9B-D7771788CB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668517" y="1161077"/>
                <a:ext cx="1044482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E2C0FE4F-3FAC-42DA-84D4-67560A7538F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668517" y="2070449"/>
                <a:ext cx="1063596" cy="1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E20CC0CD-E877-44E0-A4B7-907783F5AC8E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2527639" y="1644551"/>
                <a:ext cx="1285690" cy="1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2" name="Tabla 16">
            <a:extLst>
              <a:ext uri="{FF2B5EF4-FFF2-40B4-BE49-F238E27FC236}">
                <a16:creationId xmlns:a16="http://schemas.microsoft.com/office/drawing/2014/main" id="{A20179A8-F13A-4B77-9399-08A9F16B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66189"/>
              </p:ext>
            </p:extLst>
          </p:nvPr>
        </p:nvGraphicFramePr>
        <p:xfrm>
          <a:off x="5493025" y="1207571"/>
          <a:ext cx="2026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92">
                  <a:extLst>
                    <a:ext uri="{9D8B030D-6E8A-4147-A177-3AD203B41FA5}">
                      <a16:colId xmlns:a16="http://schemas.microsoft.com/office/drawing/2014/main" val="3631337212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4145239661"/>
                    </a:ext>
                  </a:extLst>
                </a:gridCol>
                <a:gridCol w="450574">
                  <a:extLst>
                    <a:ext uri="{9D8B030D-6E8A-4147-A177-3AD203B41FA5}">
                      <a16:colId xmlns:a16="http://schemas.microsoft.com/office/drawing/2014/main" val="495258615"/>
                    </a:ext>
                  </a:extLst>
                </a:gridCol>
                <a:gridCol w="787721">
                  <a:extLst>
                    <a:ext uri="{9D8B030D-6E8A-4147-A177-3AD203B41FA5}">
                      <a16:colId xmlns:a16="http://schemas.microsoft.com/office/drawing/2014/main" val="3739040391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7097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6801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84888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11201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928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9042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25267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72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66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99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7A6358-AA88-44D4-9F56-673757FA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0C89B41B-889C-497D-9BB9-B41A5E59BF08}"/>
              </a:ext>
            </a:extLst>
          </p:cNvPr>
          <p:cNvGrpSpPr/>
          <p:nvPr/>
        </p:nvGrpSpPr>
        <p:grpSpPr>
          <a:xfrm>
            <a:off x="743078" y="1917785"/>
            <a:ext cx="4424139" cy="2732444"/>
            <a:chOff x="743078" y="1917785"/>
            <a:chExt cx="4424139" cy="2732444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69FF1B3A-F4F0-4660-9474-56E4E098F235}"/>
                </a:ext>
              </a:extLst>
            </p:cNvPr>
            <p:cNvSpPr txBox="1"/>
            <p:nvPr/>
          </p:nvSpPr>
          <p:spPr>
            <a:xfrm>
              <a:off x="743078" y="3819232"/>
              <a:ext cx="44241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mic Sans MS" panose="030F0702030302020204" pitchFamily="66" charset="0"/>
                </a:rPr>
                <a:t>Q =A+B+C+D</a:t>
              </a:r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95835C32-F232-440A-8E86-67F1356E1EF1}"/>
                </a:ext>
              </a:extLst>
            </p:cNvPr>
            <p:cNvGrpSpPr/>
            <p:nvPr/>
          </p:nvGrpSpPr>
          <p:grpSpPr>
            <a:xfrm>
              <a:off x="1045313" y="1917785"/>
              <a:ext cx="3650974" cy="1787845"/>
              <a:chOff x="921026" y="1207571"/>
              <a:chExt cx="3650974" cy="1787845"/>
            </a:xfrm>
          </p:grpSpPr>
          <p:sp>
            <p:nvSpPr>
              <p:cNvPr id="9" name="Diagrama de flujo: datos almacenados 8">
                <a:extLst>
                  <a:ext uri="{FF2B5EF4-FFF2-40B4-BE49-F238E27FC236}">
                    <a16:creationId xmlns:a16="http://schemas.microsoft.com/office/drawing/2014/main" id="{E50C03AA-D265-4EB1-A74E-57CD8BCAF40C}"/>
                  </a:ext>
                </a:extLst>
              </p:cNvPr>
              <p:cNvSpPr/>
              <p:nvPr/>
            </p:nvSpPr>
            <p:spPr>
              <a:xfrm rot="10800000">
                <a:off x="1554130" y="1207571"/>
                <a:ext cx="2205619" cy="1787845"/>
              </a:xfrm>
              <a:prstGeom prst="flowChartOnlineStorag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EFF83251-A3AD-4345-A61F-448CFFC2C5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759750" y="2139461"/>
                <a:ext cx="812250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E4C0D6A4-3357-4C2C-AA9B-D7771788CB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921026" y="1618019"/>
                <a:ext cx="957528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E2C0FE4F-3FAC-42DA-84D4-67560A753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26" y="2676939"/>
                <a:ext cx="908730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E20CC0CD-E877-44E0-A4B7-907783F5A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860" y="1974574"/>
                <a:ext cx="957529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0555A0A6-AC6E-4C4E-9AA3-F5410616E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026" y="2365514"/>
                <a:ext cx="957529" cy="0"/>
              </a:xfrm>
              <a:prstGeom prst="lin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8" name="Tabla 30">
            <a:extLst>
              <a:ext uri="{FF2B5EF4-FFF2-40B4-BE49-F238E27FC236}">
                <a16:creationId xmlns:a16="http://schemas.microsoft.com/office/drawing/2014/main" id="{A539A297-77F4-4AC7-8779-5E8EE9C2C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17501"/>
              </p:ext>
            </p:extLst>
          </p:nvPr>
        </p:nvGraphicFramePr>
        <p:xfrm>
          <a:off x="4785147" y="836588"/>
          <a:ext cx="2293199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57">
                  <a:extLst>
                    <a:ext uri="{9D8B030D-6E8A-4147-A177-3AD203B41FA5}">
                      <a16:colId xmlns:a16="http://schemas.microsoft.com/office/drawing/2014/main" val="3586619281"/>
                    </a:ext>
                  </a:extLst>
                </a:gridCol>
                <a:gridCol w="371061">
                  <a:extLst>
                    <a:ext uri="{9D8B030D-6E8A-4147-A177-3AD203B41FA5}">
                      <a16:colId xmlns:a16="http://schemas.microsoft.com/office/drawing/2014/main" val="3761370740"/>
                    </a:ext>
                  </a:extLst>
                </a:gridCol>
                <a:gridCol w="371061">
                  <a:extLst>
                    <a:ext uri="{9D8B030D-6E8A-4147-A177-3AD203B41FA5}">
                      <a16:colId xmlns:a16="http://schemas.microsoft.com/office/drawing/2014/main" val="182975158"/>
                    </a:ext>
                  </a:extLst>
                </a:gridCol>
                <a:gridCol w="424070">
                  <a:extLst>
                    <a:ext uri="{9D8B030D-6E8A-4147-A177-3AD203B41FA5}">
                      <a16:colId xmlns:a16="http://schemas.microsoft.com/office/drawing/2014/main" val="1572807710"/>
                    </a:ext>
                  </a:extLst>
                </a:gridCol>
                <a:gridCol w="704050">
                  <a:extLst>
                    <a:ext uri="{9D8B030D-6E8A-4147-A177-3AD203B41FA5}">
                      <a16:colId xmlns:a16="http://schemas.microsoft.com/office/drawing/2014/main" val="1568076291"/>
                    </a:ext>
                  </a:extLst>
                </a:gridCol>
              </a:tblGrid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1650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11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5182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985808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21644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740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84496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6953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72692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91852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73218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50729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8026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03564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46903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883932"/>
                  </a:ext>
                </a:extLst>
              </a:tr>
              <a:tr h="258353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50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780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536</Words>
  <Application>Microsoft Office PowerPoint</Application>
  <PresentationFormat>Presentación en pantalla (4:3)</PresentationFormat>
  <Paragraphs>496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Cambria Math</vt:lpstr>
      <vt:lpstr>Comic Sans MS</vt:lpstr>
      <vt:lpstr>Tema de Office</vt:lpstr>
      <vt:lpstr>Compuerta and</vt:lpstr>
      <vt:lpstr>Presentación de PowerPoint</vt:lpstr>
      <vt:lpstr>Presentación de PowerPoint</vt:lpstr>
      <vt:lpstr>COMPUERTA NAND</vt:lpstr>
      <vt:lpstr>Presentación de PowerPoint</vt:lpstr>
      <vt:lpstr>Presentación de PowerPoint</vt:lpstr>
      <vt:lpstr>COMPUERTA OR </vt:lpstr>
      <vt:lpstr>Presentación de PowerPoint</vt:lpstr>
      <vt:lpstr>Presentación de PowerPoint</vt:lpstr>
      <vt:lpstr>COMPUERTA NOR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alba</dc:creator>
  <cp:lastModifiedBy>RODRIGO CANTOR  VASQUEZ</cp:lastModifiedBy>
  <cp:revision>25</cp:revision>
  <dcterms:created xsi:type="dcterms:W3CDTF">2021-05-15T01:02:19Z</dcterms:created>
  <dcterms:modified xsi:type="dcterms:W3CDTF">2021-05-25T17:55:18Z</dcterms:modified>
</cp:coreProperties>
</file>