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54A2-1FF9-47C2-8D20-D7CA311C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0BFE9-0D32-4C4F-83F6-8B9611B3E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D57FB-640E-4696-90FE-2ADEACC1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0478E-37B1-4761-853E-CFC97260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A9757-E61F-4EFC-97FC-8F15ED5A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4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4BFC5-2024-4508-B762-8D4B333F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2715D3-18F8-4AB7-B512-E82F2F8B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C822F-ABF4-4B46-96F4-E2CAFF42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3F6A9-79C3-4B96-B1EC-FEC5898E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46601-7781-4951-B990-FCE27143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23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72D076-3A90-4140-B4DF-6C4298D3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CF1D7D-0495-4B68-BCBC-F003E034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78874-4D6E-4F6D-8875-86C3E0E8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F897D-41F3-43BF-B68A-45A28F8C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EBF61-24F0-4B3A-86A7-2243D732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7D64F-FF6D-42FD-8072-9B8FCB53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0B90C-0DB6-4BC7-AF78-60A3C1FC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375E1-61B0-4570-B84F-66F0E7F2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6C393-67CB-47AB-89F9-B32C3A51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5E26-E86A-4494-8228-3C93436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46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1D59-6BBE-47C5-8BBB-E02B63CA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A1FAB-9177-433A-8132-C95B7AE2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5AB99-E200-464E-9E68-144994F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60B3-CF5C-4DC6-9AE7-C9B85F94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0D960-E90D-4256-B087-8F041811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10EB-354A-4251-A515-19D47491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10459-E035-4EB1-9DE5-EF1F22545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EE69F-A347-4BAF-83CC-563165F0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573739-1575-42F7-B616-AAF85AE9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32217-B335-4285-91D4-AAD18F41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A94EE-CBDC-41E6-8DBB-C7AA7ECF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9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7F643-8234-4836-8FD2-B69C19C1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49C71-67F8-4CDA-AA54-F19CB8B5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270F9-3308-49EF-862E-DFB746D1F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80CA27-9B65-4431-9556-B6F0B45E0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4CA9EE-D851-4E6A-82EA-8427735E5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C9793D-BC9D-48B3-AFD8-01DF25E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87B6AA-F310-4118-A096-67DADD69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A2A57B-C170-447B-B518-51232358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28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07D7E-BB24-44FC-8C77-86E8FAAA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AE62E9-7CD1-4E12-B0CC-C74881C5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43FBBB-6E12-4660-B4DC-7D0F62A5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46C5B6-1347-4760-ABC1-CA88C52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2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20EEE-B790-475A-A8C6-B85122AF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D527D3-4E37-47E0-93DC-9AE0CBEB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E891FC-8326-4D12-B0DE-A9215DA7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2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BEB64-D8AF-4F8D-A8A0-7E9B03D3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507B8-CFDD-49E0-A4A0-01AC2C35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457AC-05E3-4D88-933D-BA0D5AE3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F55100-F80B-4A31-80F7-A51E8F6C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D56C7-7ADA-4A66-9396-0AFBBA4E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649300-65DD-45C2-81AD-8A477B44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6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0555-5942-4F9D-82A8-8FF8C5A5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1BB0D-190E-4FFC-A9FE-E7239053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AC2323-CC63-45B3-93D8-E26C8A623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15C53F-9DFD-4375-B29E-2DEAF2B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081C3-B736-4C1F-AC6C-49206AD6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0F796-7369-48CD-BC63-01E4D2B5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51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459214-E4D7-43CA-9F6B-D29849B4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6A30C8-CCFF-4056-A683-9C70A8EB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1A582-2DB7-49A0-9DD0-85480DF02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DB0E-C591-4B04-B917-ADB730DE2067}" type="datetimeFigureOut">
              <a:rPr lang="es-CO" smtClean="0"/>
              <a:t>16/05/2021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B33-3CCA-4AA9-A292-DC050E1CC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32881-1133-461A-BC5F-08272FDAB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0302-C8B9-4331-AD43-FF1211C044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75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>
            <a:extLst>
              <a:ext uri="{FF2B5EF4-FFF2-40B4-BE49-F238E27FC236}">
                <a16:creationId xmlns:a16="http://schemas.microsoft.com/office/drawing/2014/main" id="{5C97ADB2-F241-4D91-A4CB-FB7E64ACF695}"/>
              </a:ext>
            </a:extLst>
          </p:cNvPr>
          <p:cNvGrpSpPr/>
          <p:nvPr/>
        </p:nvGrpSpPr>
        <p:grpSpPr>
          <a:xfrm>
            <a:off x="1965961" y="586740"/>
            <a:ext cx="8656319" cy="5334000"/>
            <a:chOff x="1965961" y="586740"/>
            <a:chExt cx="8656319" cy="5334000"/>
          </a:xfrm>
        </p:grpSpPr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322E898B-FF33-43FA-B6F9-CEA03272D229}"/>
                </a:ext>
              </a:extLst>
            </p:cNvPr>
            <p:cNvGrpSpPr/>
            <p:nvPr/>
          </p:nvGrpSpPr>
          <p:grpSpPr>
            <a:xfrm>
              <a:off x="1965961" y="586740"/>
              <a:ext cx="8656319" cy="5334000"/>
              <a:chOff x="1965961" y="586740"/>
              <a:chExt cx="8656319" cy="5334000"/>
            </a:xfrm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5724C528-F28A-455E-9B23-E4A46CE5713E}"/>
                  </a:ext>
                </a:extLst>
              </p:cNvPr>
              <p:cNvGrpSpPr/>
              <p:nvPr/>
            </p:nvGrpSpPr>
            <p:grpSpPr>
              <a:xfrm>
                <a:off x="4269623" y="1576155"/>
                <a:ext cx="4241918" cy="3416130"/>
                <a:chOff x="3207541" y="1275627"/>
                <a:chExt cx="5501031" cy="4416559"/>
              </a:xfrm>
              <a:effectLst/>
            </p:grpSpPr>
            <p:sp>
              <p:nvSpPr>
                <p:cNvPr id="4" name="Rectángulo: esquinas redondeadas 3">
                  <a:extLst>
                    <a:ext uri="{FF2B5EF4-FFF2-40B4-BE49-F238E27FC236}">
                      <a16:creationId xmlns:a16="http://schemas.microsoft.com/office/drawing/2014/main" id="{7D112232-7FE4-426A-AB41-ED17BB6259C0}"/>
                    </a:ext>
                  </a:extLst>
                </p:cNvPr>
                <p:cNvSpPr/>
                <p:nvPr/>
              </p:nvSpPr>
              <p:spPr>
                <a:xfrm>
                  <a:off x="3614058" y="1693449"/>
                  <a:ext cx="4702628" cy="359034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E0794C94-0CFF-4E34-83DF-6CFD67BBAC4A}"/>
                    </a:ext>
                  </a:extLst>
                </p:cNvPr>
                <p:cNvGrpSpPr/>
                <p:nvPr/>
              </p:nvGrpSpPr>
              <p:grpSpPr>
                <a:xfrm>
                  <a:off x="4453494" y="1275628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" name="Diagrama de flujo: retraso 6">
                    <a:extLst>
                      <a:ext uri="{FF2B5EF4-FFF2-40B4-BE49-F238E27FC236}">
                        <a16:creationId xmlns:a16="http://schemas.microsoft.com/office/drawing/2014/main" id="{AFC121F8-FEAB-4A3F-99B9-E3E0C18F19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" name="Diagrama de flujo: retraso 7">
                    <a:extLst>
                      <a:ext uri="{FF2B5EF4-FFF2-40B4-BE49-F238E27FC236}">
                        <a16:creationId xmlns:a16="http://schemas.microsoft.com/office/drawing/2014/main" id="{DA898F55-14C3-4F20-845B-900ECD3FDA2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22F39760-9BBC-4D8F-B20F-2104A3F05159}"/>
                    </a:ext>
                  </a:extLst>
                </p:cNvPr>
                <p:cNvGrpSpPr/>
                <p:nvPr/>
              </p:nvGrpSpPr>
              <p:grpSpPr>
                <a:xfrm>
                  <a:off x="5260586" y="1275627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1" name="Diagrama de flujo: retraso 10">
                    <a:extLst>
                      <a:ext uri="{FF2B5EF4-FFF2-40B4-BE49-F238E27FC236}">
                        <a16:creationId xmlns:a16="http://schemas.microsoft.com/office/drawing/2014/main" id="{DF2032FD-E8CD-466E-BB51-229AF76524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2" name="Diagrama de flujo: retraso 11">
                    <a:extLst>
                      <a:ext uri="{FF2B5EF4-FFF2-40B4-BE49-F238E27FC236}">
                        <a16:creationId xmlns:a16="http://schemas.microsoft.com/office/drawing/2014/main" id="{6ACC5B48-2AFD-4FCD-A13A-3CC4E78DE87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3" name="Grupo 12">
                  <a:extLst>
                    <a:ext uri="{FF2B5EF4-FFF2-40B4-BE49-F238E27FC236}">
                      <a16:creationId xmlns:a16="http://schemas.microsoft.com/office/drawing/2014/main" id="{8CEDB09B-797A-4A5B-B3E1-7CCD426D0B04}"/>
                    </a:ext>
                  </a:extLst>
                </p:cNvPr>
                <p:cNvGrpSpPr/>
                <p:nvPr/>
              </p:nvGrpSpPr>
              <p:grpSpPr>
                <a:xfrm>
                  <a:off x="6036341" y="1275628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4" name="Diagrama de flujo: retraso 13">
                    <a:extLst>
                      <a:ext uri="{FF2B5EF4-FFF2-40B4-BE49-F238E27FC236}">
                        <a16:creationId xmlns:a16="http://schemas.microsoft.com/office/drawing/2014/main" id="{9DF5FBB7-DECA-49FE-ADF6-BF55BD0507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5" name="Diagrama de flujo: retraso 14">
                    <a:extLst>
                      <a:ext uri="{FF2B5EF4-FFF2-40B4-BE49-F238E27FC236}">
                        <a16:creationId xmlns:a16="http://schemas.microsoft.com/office/drawing/2014/main" id="{D4BA963F-7AAC-44E2-8447-3A9B9ED5E2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9DF3B56C-14E4-435D-A9C4-E02820177D03}"/>
                    </a:ext>
                  </a:extLst>
                </p:cNvPr>
                <p:cNvGrpSpPr/>
                <p:nvPr/>
              </p:nvGrpSpPr>
              <p:grpSpPr>
                <a:xfrm>
                  <a:off x="6920853" y="1275627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7" name="Diagrama de flujo: retraso 16">
                    <a:extLst>
                      <a:ext uri="{FF2B5EF4-FFF2-40B4-BE49-F238E27FC236}">
                        <a16:creationId xmlns:a16="http://schemas.microsoft.com/office/drawing/2014/main" id="{8D62E2ED-AE7F-42F8-B136-2B7093D86F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8" name="Diagrama de flujo: retraso 17">
                    <a:extLst>
                      <a:ext uri="{FF2B5EF4-FFF2-40B4-BE49-F238E27FC236}">
                        <a16:creationId xmlns:a16="http://schemas.microsoft.com/office/drawing/2014/main" id="{7F12837B-D830-4047-9BA1-74B0D74977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8" name="Grupo 27">
                  <a:extLst>
                    <a:ext uri="{FF2B5EF4-FFF2-40B4-BE49-F238E27FC236}">
                      <a16:creationId xmlns:a16="http://schemas.microsoft.com/office/drawing/2014/main" id="{B6F6C8E3-649D-44C3-9FC7-E04DD3960CE8}"/>
                    </a:ext>
                  </a:extLst>
                </p:cNvPr>
                <p:cNvGrpSpPr/>
                <p:nvPr/>
              </p:nvGrpSpPr>
              <p:grpSpPr>
                <a:xfrm rot="10800000">
                  <a:off x="4453494" y="5164552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29" name="Diagrama de flujo: retraso 28">
                    <a:extLst>
                      <a:ext uri="{FF2B5EF4-FFF2-40B4-BE49-F238E27FC236}">
                        <a16:creationId xmlns:a16="http://schemas.microsoft.com/office/drawing/2014/main" id="{E1993BB7-57B3-4C73-9952-3DA4F12E05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0" name="Diagrama de flujo: retraso 29">
                    <a:extLst>
                      <a:ext uri="{FF2B5EF4-FFF2-40B4-BE49-F238E27FC236}">
                        <a16:creationId xmlns:a16="http://schemas.microsoft.com/office/drawing/2014/main" id="{2241502B-26A8-4464-A0AB-8AC5F1DA94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1" name="Grupo 30">
                  <a:extLst>
                    <a:ext uri="{FF2B5EF4-FFF2-40B4-BE49-F238E27FC236}">
                      <a16:creationId xmlns:a16="http://schemas.microsoft.com/office/drawing/2014/main" id="{30FFAD3F-C0ED-49F8-A7F5-A32C9E2538A7}"/>
                    </a:ext>
                  </a:extLst>
                </p:cNvPr>
                <p:cNvGrpSpPr/>
                <p:nvPr/>
              </p:nvGrpSpPr>
              <p:grpSpPr>
                <a:xfrm rot="10800000">
                  <a:off x="5260586" y="516455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2" name="Diagrama de flujo: retraso 31">
                    <a:extLst>
                      <a:ext uri="{FF2B5EF4-FFF2-40B4-BE49-F238E27FC236}">
                        <a16:creationId xmlns:a16="http://schemas.microsoft.com/office/drawing/2014/main" id="{7CB322F0-770F-4ABB-B2B5-C8C02985E7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3" name="Diagrama de flujo: retraso 32">
                    <a:extLst>
                      <a:ext uri="{FF2B5EF4-FFF2-40B4-BE49-F238E27FC236}">
                        <a16:creationId xmlns:a16="http://schemas.microsoft.com/office/drawing/2014/main" id="{7587D40B-B6AB-4D05-A5DF-2529119234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4" name="Grupo 33">
                  <a:extLst>
                    <a:ext uri="{FF2B5EF4-FFF2-40B4-BE49-F238E27FC236}">
                      <a16:creationId xmlns:a16="http://schemas.microsoft.com/office/drawing/2014/main" id="{723F3BD0-3DBE-40CF-A4A7-D10F42D9ECA5}"/>
                    </a:ext>
                  </a:extLst>
                </p:cNvPr>
                <p:cNvGrpSpPr/>
                <p:nvPr/>
              </p:nvGrpSpPr>
              <p:grpSpPr>
                <a:xfrm rot="10800000">
                  <a:off x="6036341" y="5164552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5" name="Diagrama de flujo: retraso 34">
                    <a:extLst>
                      <a:ext uri="{FF2B5EF4-FFF2-40B4-BE49-F238E27FC236}">
                        <a16:creationId xmlns:a16="http://schemas.microsoft.com/office/drawing/2014/main" id="{E77F3661-CEC4-4932-A124-9EB03D951C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6" name="Diagrama de flujo: retraso 35">
                    <a:extLst>
                      <a:ext uri="{FF2B5EF4-FFF2-40B4-BE49-F238E27FC236}">
                        <a16:creationId xmlns:a16="http://schemas.microsoft.com/office/drawing/2014/main" id="{8D2B01BD-93BC-49C9-948C-65191E3086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B390F112-2693-425A-888C-5A6FD95C4D13}"/>
                    </a:ext>
                  </a:extLst>
                </p:cNvPr>
                <p:cNvGrpSpPr/>
                <p:nvPr/>
              </p:nvGrpSpPr>
              <p:grpSpPr>
                <a:xfrm rot="10800000">
                  <a:off x="6920853" y="516455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8" name="Diagrama de flujo: retraso 37">
                    <a:extLst>
                      <a:ext uri="{FF2B5EF4-FFF2-40B4-BE49-F238E27FC236}">
                        <a16:creationId xmlns:a16="http://schemas.microsoft.com/office/drawing/2014/main" id="{F3CE67CE-B887-48FF-8A5E-6851CD914A6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9" name="Diagrama de flujo: retraso 38">
                    <a:extLst>
                      <a:ext uri="{FF2B5EF4-FFF2-40B4-BE49-F238E27FC236}">
                        <a16:creationId xmlns:a16="http://schemas.microsoft.com/office/drawing/2014/main" id="{4EFB9149-E5C4-421A-A6CE-F2D6ADAC45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64" name="Grupo 63">
                  <a:extLst>
                    <a:ext uri="{FF2B5EF4-FFF2-40B4-BE49-F238E27FC236}">
                      <a16:creationId xmlns:a16="http://schemas.microsoft.com/office/drawing/2014/main" id="{3F59916E-A252-4C53-BECF-45A4ED8E5180}"/>
                    </a:ext>
                  </a:extLst>
                </p:cNvPr>
                <p:cNvGrpSpPr/>
                <p:nvPr/>
              </p:nvGrpSpPr>
              <p:grpSpPr>
                <a:xfrm rot="16200000">
                  <a:off x="3284888" y="223046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65" name="Diagrama de flujo: retraso 64">
                    <a:extLst>
                      <a:ext uri="{FF2B5EF4-FFF2-40B4-BE49-F238E27FC236}">
                        <a16:creationId xmlns:a16="http://schemas.microsoft.com/office/drawing/2014/main" id="{D1AB921C-EDDE-47A9-9B37-497404796F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6" name="Diagrama de flujo: retraso 65">
                    <a:extLst>
                      <a:ext uri="{FF2B5EF4-FFF2-40B4-BE49-F238E27FC236}">
                        <a16:creationId xmlns:a16="http://schemas.microsoft.com/office/drawing/2014/main" id="{16289BD0-816F-42CC-AC98-831F86F8FF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E4AB3B71-355C-4D24-AB34-552EE22A6AD4}"/>
                    </a:ext>
                  </a:extLst>
                </p:cNvPr>
                <p:cNvGrpSpPr/>
                <p:nvPr/>
              </p:nvGrpSpPr>
              <p:grpSpPr>
                <a:xfrm rot="16200000">
                  <a:off x="3284887" y="2746755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68" name="Diagrama de flujo: retraso 67">
                    <a:extLst>
                      <a:ext uri="{FF2B5EF4-FFF2-40B4-BE49-F238E27FC236}">
                        <a16:creationId xmlns:a16="http://schemas.microsoft.com/office/drawing/2014/main" id="{000EC3E4-045C-4833-9F35-F102D3EEDD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9" name="Diagrama de flujo: retraso 68">
                    <a:extLst>
                      <a:ext uri="{FF2B5EF4-FFF2-40B4-BE49-F238E27FC236}">
                        <a16:creationId xmlns:a16="http://schemas.microsoft.com/office/drawing/2014/main" id="{044C3736-EE56-4619-A632-59C576002D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0" name="Grupo 69">
                  <a:extLst>
                    <a:ext uri="{FF2B5EF4-FFF2-40B4-BE49-F238E27FC236}">
                      <a16:creationId xmlns:a16="http://schemas.microsoft.com/office/drawing/2014/main" id="{1ED7F651-E33B-41EF-9E42-EF8EB4857E39}"/>
                    </a:ext>
                  </a:extLst>
                </p:cNvPr>
                <p:cNvGrpSpPr/>
                <p:nvPr/>
              </p:nvGrpSpPr>
              <p:grpSpPr>
                <a:xfrm rot="16200000">
                  <a:off x="3284886" y="3244349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1" name="Diagrama de flujo: retraso 70">
                    <a:extLst>
                      <a:ext uri="{FF2B5EF4-FFF2-40B4-BE49-F238E27FC236}">
                        <a16:creationId xmlns:a16="http://schemas.microsoft.com/office/drawing/2014/main" id="{546EE0C5-9F4B-46F2-BF39-D432152180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2" name="Diagrama de flujo: retraso 71">
                    <a:extLst>
                      <a:ext uri="{FF2B5EF4-FFF2-40B4-BE49-F238E27FC236}">
                        <a16:creationId xmlns:a16="http://schemas.microsoft.com/office/drawing/2014/main" id="{C2BE5149-6B5C-4302-9834-75264C5640B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7A421618-4D41-4063-AF69-B7914EA032B2}"/>
                    </a:ext>
                  </a:extLst>
                </p:cNvPr>
                <p:cNvGrpSpPr/>
                <p:nvPr/>
              </p:nvGrpSpPr>
              <p:grpSpPr>
                <a:xfrm rot="16200000">
                  <a:off x="3272817" y="3754684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4" name="Diagrama de flujo: retraso 73">
                    <a:extLst>
                      <a:ext uri="{FF2B5EF4-FFF2-40B4-BE49-F238E27FC236}">
                        <a16:creationId xmlns:a16="http://schemas.microsoft.com/office/drawing/2014/main" id="{400476D5-9945-4CDA-8A3B-7977C9650D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5" name="Diagrama de flujo: retraso 74">
                    <a:extLst>
                      <a:ext uri="{FF2B5EF4-FFF2-40B4-BE49-F238E27FC236}">
                        <a16:creationId xmlns:a16="http://schemas.microsoft.com/office/drawing/2014/main" id="{B69E7FD7-3DDA-4824-BA34-A74A363F2C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6" name="Grupo 75">
                  <a:extLst>
                    <a:ext uri="{FF2B5EF4-FFF2-40B4-BE49-F238E27FC236}">
                      <a16:creationId xmlns:a16="http://schemas.microsoft.com/office/drawing/2014/main" id="{FCD60664-64BA-43EC-A55B-9E761EAF0A35}"/>
                    </a:ext>
                  </a:extLst>
                </p:cNvPr>
                <p:cNvGrpSpPr/>
                <p:nvPr/>
              </p:nvGrpSpPr>
              <p:grpSpPr>
                <a:xfrm rot="16200000">
                  <a:off x="3284887" y="4259286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7" name="Diagrama de flujo: retraso 76">
                    <a:extLst>
                      <a:ext uri="{FF2B5EF4-FFF2-40B4-BE49-F238E27FC236}">
                        <a16:creationId xmlns:a16="http://schemas.microsoft.com/office/drawing/2014/main" id="{1851A9FE-D66E-48AB-8AD0-85A8AE8D5B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8" name="Diagrama de flujo: retraso 77">
                    <a:extLst>
                      <a:ext uri="{FF2B5EF4-FFF2-40B4-BE49-F238E27FC236}">
                        <a16:creationId xmlns:a16="http://schemas.microsoft.com/office/drawing/2014/main" id="{553F10E4-4FDB-49D1-85CB-478609A770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9" name="Grupo 78">
                  <a:extLst>
                    <a:ext uri="{FF2B5EF4-FFF2-40B4-BE49-F238E27FC236}">
                      <a16:creationId xmlns:a16="http://schemas.microsoft.com/office/drawing/2014/main" id="{5853C3F8-2CF7-4C71-B45B-8015F3693E43}"/>
                    </a:ext>
                  </a:extLst>
                </p:cNvPr>
                <p:cNvGrpSpPr/>
                <p:nvPr/>
              </p:nvGrpSpPr>
              <p:grpSpPr>
                <a:xfrm rot="5400000">
                  <a:off x="8246214" y="223046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0" name="Diagrama de flujo: retraso 79">
                    <a:extLst>
                      <a:ext uri="{FF2B5EF4-FFF2-40B4-BE49-F238E27FC236}">
                        <a16:creationId xmlns:a16="http://schemas.microsoft.com/office/drawing/2014/main" id="{BDB8CB0F-FDAA-464A-9232-390835AE9D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1" name="Diagrama de flujo: retraso 80">
                    <a:extLst>
                      <a:ext uri="{FF2B5EF4-FFF2-40B4-BE49-F238E27FC236}">
                        <a16:creationId xmlns:a16="http://schemas.microsoft.com/office/drawing/2014/main" id="{F6A36041-16F2-4D73-A5A1-23CF8AFB3E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2" name="Grupo 81">
                  <a:extLst>
                    <a:ext uri="{FF2B5EF4-FFF2-40B4-BE49-F238E27FC236}">
                      <a16:creationId xmlns:a16="http://schemas.microsoft.com/office/drawing/2014/main" id="{249AF961-1307-45A0-8A37-955C0C95BF1B}"/>
                    </a:ext>
                  </a:extLst>
                </p:cNvPr>
                <p:cNvGrpSpPr/>
                <p:nvPr/>
              </p:nvGrpSpPr>
              <p:grpSpPr>
                <a:xfrm rot="5400000">
                  <a:off x="8246213" y="2746755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3" name="Diagrama de flujo: retraso 82">
                    <a:extLst>
                      <a:ext uri="{FF2B5EF4-FFF2-40B4-BE49-F238E27FC236}">
                        <a16:creationId xmlns:a16="http://schemas.microsoft.com/office/drawing/2014/main" id="{F37B55C0-4488-40B1-BF05-00AFAC5EA6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4" name="Diagrama de flujo: retraso 83">
                    <a:extLst>
                      <a:ext uri="{FF2B5EF4-FFF2-40B4-BE49-F238E27FC236}">
                        <a16:creationId xmlns:a16="http://schemas.microsoft.com/office/drawing/2014/main" id="{DF8A587C-FA44-4DF6-8F8B-FFF80244FB9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AB4EEDC9-1657-48A0-9224-E191073F0F8A}"/>
                    </a:ext>
                  </a:extLst>
                </p:cNvPr>
                <p:cNvGrpSpPr/>
                <p:nvPr/>
              </p:nvGrpSpPr>
              <p:grpSpPr>
                <a:xfrm rot="5400000">
                  <a:off x="8246212" y="3244349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6" name="Diagrama de flujo: retraso 85">
                    <a:extLst>
                      <a:ext uri="{FF2B5EF4-FFF2-40B4-BE49-F238E27FC236}">
                        <a16:creationId xmlns:a16="http://schemas.microsoft.com/office/drawing/2014/main" id="{934B4122-C3CD-4277-8F9B-E2332DAAC1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7" name="Diagrama de flujo: retraso 86">
                    <a:extLst>
                      <a:ext uri="{FF2B5EF4-FFF2-40B4-BE49-F238E27FC236}">
                        <a16:creationId xmlns:a16="http://schemas.microsoft.com/office/drawing/2014/main" id="{28CB3D25-A07A-474D-8852-8DAEED6027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8" name="Grupo 87">
                  <a:extLst>
                    <a:ext uri="{FF2B5EF4-FFF2-40B4-BE49-F238E27FC236}">
                      <a16:creationId xmlns:a16="http://schemas.microsoft.com/office/drawing/2014/main" id="{ADA43E24-23D2-48EC-ADEF-9CBD5C6F0CCE}"/>
                    </a:ext>
                  </a:extLst>
                </p:cNvPr>
                <p:cNvGrpSpPr/>
                <p:nvPr/>
              </p:nvGrpSpPr>
              <p:grpSpPr>
                <a:xfrm rot="5400000">
                  <a:off x="8234143" y="3754684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9" name="Diagrama de flujo: retraso 88">
                    <a:extLst>
                      <a:ext uri="{FF2B5EF4-FFF2-40B4-BE49-F238E27FC236}">
                        <a16:creationId xmlns:a16="http://schemas.microsoft.com/office/drawing/2014/main" id="{7E8D1E01-3BDD-4969-ABC0-6AE76D1CED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0" name="Diagrama de flujo: retraso 89">
                    <a:extLst>
                      <a:ext uri="{FF2B5EF4-FFF2-40B4-BE49-F238E27FC236}">
                        <a16:creationId xmlns:a16="http://schemas.microsoft.com/office/drawing/2014/main" id="{56ADCE2E-E24F-423E-8EFD-09D0E94C44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E55EE3FC-38DD-4D23-A13B-1B9CF1A53EC2}"/>
                    </a:ext>
                  </a:extLst>
                </p:cNvPr>
                <p:cNvGrpSpPr/>
                <p:nvPr/>
              </p:nvGrpSpPr>
              <p:grpSpPr>
                <a:xfrm rot="5400000">
                  <a:off x="8246213" y="4259286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92" name="Diagrama de flujo: retraso 91">
                    <a:extLst>
                      <a:ext uri="{FF2B5EF4-FFF2-40B4-BE49-F238E27FC236}">
                        <a16:creationId xmlns:a16="http://schemas.microsoft.com/office/drawing/2014/main" id="{A5F1CEC8-3033-4A38-B245-1CC3DB9B4B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3" name="Diagrama de flujo: retraso 92">
                    <a:extLst>
                      <a:ext uri="{FF2B5EF4-FFF2-40B4-BE49-F238E27FC236}">
                        <a16:creationId xmlns:a16="http://schemas.microsoft.com/office/drawing/2014/main" id="{DC52D3BE-4027-4515-94C2-85E90179637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D36B7A71-548C-4788-AE85-AC801607025F}"/>
                    </a:ext>
                  </a:extLst>
                </p:cNvPr>
                <p:cNvSpPr/>
                <p:nvPr/>
              </p:nvSpPr>
              <p:spPr>
                <a:xfrm>
                  <a:off x="4195208" y="2155371"/>
                  <a:ext cx="3593842" cy="271182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DE5B810C-7A66-43F5-93ED-07BA1C288DC2}"/>
                    </a:ext>
                  </a:extLst>
                </p:cNvPr>
                <p:cNvSpPr/>
                <p:nvPr/>
              </p:nvSpPr>
              <p:spPr>
                <a:xfrm>
                  <a:off x="4453493" y="2331692"/>
                  <a:ext cx="3122964" cy="20142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308BD6A9-BBB1-47FA-9B44-413D4495BE38}"/>
                    </a:ext>
                  </a:extLst>
                </p:cNvPr>
                <p:cNvSpPr/>
                <p:nvPr/>
              </p:nvSpPr>
              <p:spPr>
                <a:xfrm>
                  <a:off x="4453493" y="4478436"/>
                  <a:ext cx="3122964" cy="201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33945E11-9387-414C-9D78-A2E205042850}"/>
                    </a:ext>
                  </a:extLst>
                </p:cNvPr>
                <p:cNvSpPr/>
                <p:nvPr/>
              </p:nvSpPr>
              <p:spPr>
                <a:xfrm>
                  <a:off x="4489450" y="2762074"/>
                  <a:ext cx="3087008" cy="152901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cxnSp>
            <p:nvCxnSpPr>
              <p:cNvPr id="101" name="Conector: angular 100">
                <a:extLst>
                  <a:ext uri="{FF2B5EF4-FFF2-40B4-BE49-F238E27FC236}">
                    <a16:creationId xmlns:a16="http://schemas.microsoft.com/office/drawing/2014/main" id="{EE4B378E-0646-4D75-9642-9380281769FE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 rot="10800000">
                <a:off x="2985585" y="1860770"/>
                <a:ext cx="1293346" cy="65799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E6150E7-7B11-4273-ACAB-2F5DCFDCA5BD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 flipH="1">
                <a:off x="2042160" y="3302985"/>
                <a:ext cx="2236769" cy="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: angular 114">
                <a:extLst>
                  <a:ext uri="{FF2B5EF4-FFF2-40B4-BE49-F238E27FC236}">
                    <a16:creationId xmlns:a16="http://schemas.microsoft.com/office/drawing/2014/main" id="{D525AEEC-EC1C-4910-84C4-6217A87D58C3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rot="10800000" flipV="1">
                <a:off x="1965961" y="3697720"/>
                <a:ext cx="2303663" cy="39030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: angular 116">
                <a:extLst>
                  <a:ext uri="{FF2B5EF4-FFF2-40B4-BE49-F238E27FC236}">
                    <a16:creationId xmlns:a16="http://schemas.microsoft.com/office/drawing/2014/main" id="{F1A7AC2F-E929-47B9-BA26-FC7860650659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 rot="10800000" flipV="1">
                <a:off x="2454050" y="4088020"/>
                <a:ext cx="1824881" cy="68318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: angular 131">
                <a:extLst>
                  <a:ext uri="{FF2B5EF4-FFF2-40B4-BE49-F238E27FC236}">
                    <a16:creationId xmlns:a16="http://schemas.microsoft.com/office/drawing/2014/main" id="{81E30059-B964-4FC5-B33C-608E9FAFB4AE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rot="10800000">
                <a:off x="2324100" y="2488080"/>
                <a:ext cx="1954830" cy="430024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: angular 137">
                <a:extLst>
                  <a:ext uri="{FF2B5EF4-FFF2-40B4-BE49-F238E27FC236}">
                    <a16:creationId xmlns:a16="http://schemas.microsoft.com/office/drawing/2014/main" id="{C59D4DC8-606C-484D-8B57-C5982A4A0C0B}"/>
                  </a:ext>
                </a:extLst>
              </p:cNvPr>
              <p:cNvCxnSpPr>
                <a:stCxn id="81" idx="3"/>
              </p:cNvCxnSpPr>
              <p:nvPr/>
            </p:nvCxnSpPr>
            <p:spPr>
              <a:xfrm flipV="1">
                <a:off x="8511541" y="1798320"/>
                <a:ext cx="1523999" cy="72044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: angular 138">
                <a:extLst>
                  <a:ext uri="{FF2B5EF4-FFF2-40B4-BE49-F238E27FC236}">
                    <a16:creationId xmlns:a16="http://schemas.microsoft.com/office/drawing/2014/main" id="{7A2D987C-227D-4F76-A31D-F76CA03AA7D8}"/>
                  </a:ext>
                </a:extLst>
              </p:cNvPr>
              <p:cNvCxnSpPr>
                <a:cxnSpLocks/>
                <a:stCxn id="84" idx="3"/>
              </p:cNvCxnSpPr>
              <p:nvPr/>
            </p:nvCxnSpPr>
            <p:spPr>
              <a:xfrm flipV="1">
                <a:off x="8511540" y="2714605"/>
                <a:ext cx="1226820" cy="203499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3ADEA34E-3368-494D-8145-92C9609FDB1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8511540" y="3302985"/>
                <a:ext cx="1767840" cy="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: angular 146">
                <a:extLst>
                  <a:ext uri="{FF2B5EF4-FFF2-40B4-BE49-F238E27FC236}">
                    <a16:creationId xmlns:a16="http://schemas.microsoft.com/office/drawing/2014/main" id="{A1EE78DA-E86B-4F5E-BDC6-25888CB91E42}"/>
                  </a:ext>
                </a:extLst>
              </p:cNvPr>
              <p:cNvCxnSpPr>
                <a:stCxn id="90" idx="3"/>
              </p:cNvCxnSpPr>
              <p:nvPr/>
            </p:nvCxnSpPr>
            <p:spPr>
              <a:xfrm>
                <a:off x="8502233" y="3697720"/>
                <a:ext cx="2120047" cy="153568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: angular 148">
                <a:extLst>
                  <a:ext uri="{FF2B5EF4-FFF2-40B4-BE49-F238E27FC236}">
                    <a16:creationId xmlns:a16="http://schemas.microsoft.com/office/drawing/2014/main" id="{7AF76532-13D5-411C-AD13-859A4F2B408F}"/>
                  </a:ext>
                </a:extLst>
              </p:cNvPr>
              <p:cNvCxnSpPr>
                <a:stCxn id="93" idx="3"/>
              </p:cNvCxnSpPr>
              <p:nvPr/>
            </p:nvCxnSpPr>
            <p:spPr>
              <a:xfrm>
                <a:off x="8511540" y="4088020"/>
                <a:ext cx="2019300" cy="743151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949C6B22-60E4-491B-A64B-7C4E534C47ED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6005851" y="693420"/>
                <a:ext cx="13781" cy="882736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BC1A63B5-E105-4EF8-9898-EE08E6875A82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6604046" y="586740"/>
                <a:ext cx="0" cy="989417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: angular 155">
                <a:extLst>
                  <a:ext uri="{FF2B5EF4-FFF2-40B4-BE49-F238E27FC236}">
                    <a16:creationId xmlns:a16="http://schemas.microsoft.com/office/drawing/2014/main" id="{A7032D46-D0B2-4691-B6BB-E5AA615BE5AF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rot="5400000" flipH="1" flipV="1">
                <a:off x="7184303" y="990134"/>
                <a:ext cx="687825" cy="48422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: angular 157">
                <a:extLst>
                  <a:ext uri="{FF2B5EF4-FFF2-40B4-BE49-F238E27FC236}">
                    <a16:creationId xmlns:a16="http://schemas.microsoft.com/office/drawing/2014/main" id="{58D3A18F-ECB0-4D7B-BE18-A139C377B002}"/>
                  </a:ext>
                </a:extLst>
              </p:cNvPr>
              <p:cNvCxnSpPr>
                <a:stCxn id="8" idx="3"/>
              </p:cNvCxnSpPr>
              <p:nvPr/>
            </p:nvCxnSpPr>
            <p:spPr>
              <a:xfrm rot="16200000" flipV="1">
                <a:off x="4894816" y="1087481"/>
                <a:ext cx="542657" cy="434696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: angular 160">
                <a:extLst>
                  <a:ext uri="{FF2B5EF4-FFF2-40B4-BE49-F238E27FC236}">
                    <a16:creationId xmlns:a16="http://schemas.microsoft.com/office/drawing/2014/main" id="{625A95B4-36B4-4186-A7E3-F9A4DD9AA375}"/>
                  </a:ext>
                </a:extLst>
              </p:cNvPr>
              <p:cNvCxnSpPr>
                <a:stCxn id="30" idx="3"/>
              </p:cNvCxnSpPr>
              <p:nvPr/>
            </p:nvCxnSpPr>
            <p:spPr>
              <a:xfrm rot="5400000">
                <a:off x="4899342" y="5124169"/>
                <a:ext cx="616035" cy="352266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162">
                <a:extLst>
                  <a:ext uri="{FF2B5EF4-FFF2-40B4-BE49-F238E27FC236}">
                    <a16:creationId xmlns:a16="http://schemas.microsoft.com/office/drawing/2014/main" id="{2E42956D-0C71-4082-8656-6DF56501171F}"/>
                  </a:ext>
                </a:extLst>
              </p:cNvPr>
              <p:cNvCxnSpPr>
                <a:stCxn id="33" idx="3"/>
              </p:cNvCxnSpPr>
              <p:nvPr/>
            </p:nvCxnSpPr>
            <p:spPr>
              <a:xfrm flipH="1">
                <a:off x="6005850" y="4992285"/>
                <a:ext cx="1" cy="928455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ABB844E4-5DEC-49FD-A0D0-3B4D4C5050A9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 flipH="1">
                <a:off x="6604045" y="4992285"/>
                <a:ext cx="1" cy="616035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: angular 166">
                <a:extLst>
                  <a:ext uri="{FF2B5EF4-FFF2-40B4-BE49-F238E27FC236}">
                    <a16:creationId xmlns:a16="http://schemas.microsoft.com/office/drawing/2014/main" id="{1FFFF7C5-51FB-4770-BCA8-0B04619DA8E8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 rot="16200000" flipH="1">
                <a:off x="7062871" y="5215518"/>
                <a:ext cx="798915" cy="352447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115C5105-F78C-4E5A-8E41-BA1CBF0B6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78" b="92889" l="9778" r="93778">
                            <a14:foregroundMark x1="15111" y1="73333" x2="15111" y2="73333"/>
                            <a14:foregroundMark x1="72000" y1="17778" x2="72000" y2="17778"/>
                            <a14:foregroundMark x1="82222" y1="84444" x2="82222" y2="84444"/>
                            <a14:foregroundMark x1="66222" y1="93333" x2="66222" y2="93333"/>
                            <a14:foregroundMark x1="79556" y1="20889" x2="79556" y2="20889"/>
                            <a14:foregroundMark x1="93778" y1="46222" x2="93778" y2="46222"/>
                            <a14:backgroundMark x1="70667" y1="42667" x2="70667" y2="42667"/>
                            <a14:backgroundMark x1="71556" y1="48000" x2="71556" y2="48000"/>
                            <a14:backgroundMark x1="71556" y1="47556" x2="71556" y2="47556"/>
                            <a14:backgroundMark x1="72444" y1="48000" x2="75111" y2="56000"/>
                            <a14:backgroundMark x1="70667" y1="50667" x2="76000" y2="60889"/>
                            <a14:backgroundMark x1="28000" y1="48000" x2="28889" y2="47556"/>
                            <a14:backgroundMark x1="29333" y1="45333" x2="29333" y2="42667"/>
                            <a14:backgroundMark x1="28889" y1="40000" x2="28000" y2="56889"/>
                            <a14:backgroundMark x1="28000" y1="55556" x2="25778" y2="50222"/>
                            <a14:backgroundMark x1="30222" y1="43556" x2="29333" y2="49333"/>
                            <a14:backgroundMark x1="76889" y1="53333" x2="81778" y2="52000"/>
                            <a14:backgroundMark x1="79111" y1="54222" x2="80889" y2="53333"/>
                            <a14:backgroundMark x1="80444" y1="56000" x2="69778" y2="42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120" y="2778794"/>
                <a:ext cx="2380432" cy="100646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A0A6FCC6-7411-4E9D-9B7C-35AB035ADA68}"/>
                    </a:ext>
                  </a:extLst>
                </p:cNvPr>
                <p:cNvSpPr txBox="1"/>
                <p:nvPr/>
              </p:nvSpPr>
              <p:spPr>
                <a:xfrm>
                  <a:off x="5703421" y="3070302"/>
                  <a:ext cx="723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oMath>
                    </m:oMathPara>
                  </a14:m>
                  <a:endParaRPr lang="es-CO" sz="4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A0A6FCC6-7411-4E9D-9B7C-35AB035AD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421" y="3070302"/>
                  <a:ext cx="7239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419D625-C2E9-459D-95C4-D291EB7DE543}"/>
                    </a:ext>
                  </a:extLst>
                </p:cNvPr>
                <p:cNvSpPr txBox="1"/>
                <p:nvPr/>
              </p:nvSpPr>
              <p:spPr>
                <a:xfrm>
                  <a:off x="6458048" y="3072152"/>
                  <a:ext cx="872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419D625-C2E9-459D-95C4-D291EB7DE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048" y="3072152"/>
                  <a:ext cx="87295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3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>
            <a:extLst>
              <a:ext uri="{FF2B5EF4-FFF2-40B4-BE49-F238E27FC236}">
                <a16:creationId xmlns:a16="http://schemas.microsoft.com/office/drawing/2014/main" id="{5C97ADB2-F241-4D91-A4CB-FB7E64ACF695}"/>
              </a:ext>
            </a:extLst>
          </p:cNvPr>
          <p:cNvGrpSpPr/>
          <p:nvPr/>
        </p:nvGrpSpPr>
        <p:grpSpPr>
          <a:xfrm>
            <a:off x="1965961" y="586740"/>
            <a:ext cx="8656319" cy="5334000"/>
            <a:chOff x="1965961" y="586740"/>
            <a:chExt cx="8656319" cy="5334000"/>
          </a:xfrm>
        </p:grpSpPr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322E898B-FF33-43FA-B6F9-CEA03272D229}"/>
                </a:ext>
              </a:extLst>
            </p:cNvPr>
            <p:cNvGrpSpPr/>
            <p:nvPr/>
          </p:nvGrpSpPr>
          <p:grpSpPr>
            <a:xfrm>
              <a:off x="1965961" y="586740"/>
              <a:ext cx="8656319" cy="5334000"/>
              <a:chOff x="1965961" y="586740"/>
              <a:chExt cx="8656319" cy="5334000"/>
            </a:xfrm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5724C528-F28A-455E-9B23-E4A46CE5713E}"/>
                  </a:ext>
                </a:extLst>
              </p:cNvPr>
              <p:cNvGrpSpPr/>
              <p:nvPr/>
            </p:nvGrpSpPr>
            <p:grpSpPr>
              <a:xfrm>
                <a:off x="4269623" y="1576155"/>
                <a:ext cx="4241918" cy="3416130"/>
                <a:chOff x="3207541" y="1275627"/>
                <a:chExt cx="5501031" cy="4416559"/>
              </a:xfrm>
              <a:effectLst/>
            </p:grpSpPr>
            <p:sp>
              <p:nvSpPr>
                <p:cNvPr id="4" name="Rectángulo: esquinas redondeadas 3">
                  <a:extLst>
                    <a:ext uri="{FF2B5EF4-FFF2-40B4-BE49-F238E27FC236}">
                      <a16:creationId xmlns:a16="http://schemas.microsoft.com/office/drawing/2014/main" id="{7D112232-7FE4-426A-AB41-ED17BB6259C0}"/>
                    </a:ext>
                  </a:extLst>
                </p:cNvPr>
                <p:cNvSpPr/>
                <p:nvPr/>
              </p:nvSpPr>
              <p:spPr>
                <a:xfrm>
                  <a:off x="3614058" y="1693449"/>
                  <a:ext cx="4702628" cy="359034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E0794C94-0CFF-4E34-83DF-6CFD67BBAC4A}"/>
                    </a:ext>
                  </a:extLst>
                </p:cNvPr>
                <p:cNvGrpSpPr/>
                <p:nvPr/>
              </p:nvGrpSpPr>
              <p:grpSpPr>
                <a:xfrm>
                  <a:off x="4453494" y="1275628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" name="Diagrama de flujo: retraso 6">
                    <a:extLst>
                      <a:ext uri="{FF2B5EF4-FFF2-40B4-BE49-F238E27FC236}">
                        <a16:creationId xmlns:a16="http://schemas.microsoft.com/office/drawing/2014/main" id="{AFC121F8-FEAB-4A3F-99B9-E3E0C18F19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" name="Diagrama de flujo: retraso 7">
                    <a:extLst>
                      <a:ext uri="{FF2B5EF4-FFF2-40B4-BE49-F238E27FC236}">
                        <a16:creationId xmlns:a16="http://schemas.microsoft.com/office/drawing/2014/main" id="{DA898F55-14C3-4F20-845B-900ECD3FDA2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22F39760-9BBC-4D8F-B20F-2104A3F05159}"/>
                    </a:ext>
                  </a:extLst>
                </p:cNvPr>
                <p:cNvGrpSpPr/>
                <p:nvPr/>
              </p:nvGrpSpPr>
              <p:grpSpPr>
                <a:xfrm>
                  <a:off x="5260586" y="1275627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1" name="Diagrama de flujo: retraso 10">
                    <a:extLst>
                      <a:ext uri="{FF2B5EF4-FFF2-40B4-BE49-F238E27FC236}">
                        <a16:creationId xmlns:a16="http://schemas.microsoft.com/office/drawing/2014/main" id="{DF2032FD-E8CD-466E-BB51-229AF76524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2" name="Diagrama de flujo: retraso 11">
                    <a:extLst>
                      <a:ext uri="{FF2B5EF4-FFF2-40B4-BE49-F238E27FC236}">
                        <a16:creationId xmlns:a16="http://schemas.microsoft.com/office/drawing/2014/main" id="{6ACC5B48-2AFD-4FCD-A13A-3CC4E78DE87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3" name="Grupo 12">
                  <a:extLst>
                    <a:ext uri="{FF2B5EF4-FFF2-40B4-BE49-F238E27FC236}">
                      <a16:creationId xmlns:a16="http://schemas.microsoft.com/office/drawing/2014/main" id="{8CEDB09B-797A-4A5B-B3E1-7CCD426D0B04}"/>
                    </a:ext>
                  </a:extLst>
                </p:cNvPr>
                <p:cNvGrpSpPr/>
                <p:nvPr/>
              </p:nvGrpSpPr>
              <p:grpSpPr>
                <a:xfrm>
                  <a:off x="6036341" y="1275628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4" name="Diagrama de flujo: retraso 13">
                    <a:extLst>
                      <a:ext uri="{FF2B5EF4-FFF2-40B4-BE49-F238E27FC236}">
                        <a16:creationId xmlns:a16="http://schemas.microsoft.com/office/drawing/2014/main" id="{9DF5FBB7-DECA-49FE-ADF6-BF55BD0507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5" name="Diagrama de flujo: retraso 14">
                    <a:extLst>
                      <a:ext uri="{FF2B5EF4-FFF2-40B4-BE49-F238E27FC236}">
                        <a16:creationId xmlns:a16="http://schemas.microsoft.com/office/drawing/2014/main" id="{D4BA963F-7AAC-44E2-8447-3A9B9ED5E2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9DF3B56C-14E4-435D-A9C4-E02820177D03}"/>
                    </a:ext>
                  </a:extLst>
                </p:cNvPr>
                <p:cNvGrpSpPr/>
                <p:nvPr/>
              </p:nvGrpSpPr>
              <p:grpSpPr>
                <a:xfrm>
                  <a:off x="6920853" y="1275627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7" name="Diagrama de flujo: retraso 16">
                    <a:extLst>
                      <a:ext uri="{FF2B5EF4-FFF2-40B4-BE49-F238E27FC236}">
                        <a16:creationId xmlns:a16="http://schemas.microsoft.com/office/drawing/2014/main" id="{8D62E2ED-AE7F-42F8-B136-2B7093D86F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8" name="Diagrama de flujo: retraso 17">
                    <a:extLst>
                      <a:ext uri="{FF2B5EF4-FFF2-40B4-BE49-F238E27FC236}">
                        <a16:creationId xmlns:a16="http://schemas.microsoft.com/office/drawing/2014/main" id="{7F12837B-D830-4047-9BA1-74B0D74977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8" name="Grupo 27">
                  <a:extLst>
                    <a:ext uri="{FF2B5EF4-FFF2-40B4-BE49-F238E27FC236}">
                      <a16:creationId xmlns:a16="http://schemas.microsoft.com/office/drawing/2014/main" id="{B6F6C8E3-649D-44C3-9FC7-E04DD3960CE8}"/>
                    </a:ext>
                  </a:extLst>
                </p:cNvPr>
                <p:cNvGrpSpPr/>
                <p:nvPr/>
              </p:nvGrpSpPr>
              <p:grpSpPr>
                <a:xfrm rot="10800000">
                  <a:off x="4453494" y="5164552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29" name="Diagrama de flujo: retraso 28">
                    <a:extLst>
                      <a:ext uri="{FF2B5EF4-FFF2-40B4-BE49-F238E27FC236}">
                        <a16:creationId xmlns:a16="http://schemas.microsoft.com/office/drawing/2014/main" id="{E1993BB7-57B3-4C73-9952-3DA4F12E05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0" name="Diagrama de flujo: retraso 29">
                    <a:extLst>
                      <a:ext uri="{FF2B5EF4-FFF2-40B4-BE49-F238E27FC236}">
                        <a16:creationId xmlns:a16="http://schemas.microsoft.com/office/drawing/2014/main" id="{2241502B-26A8-4464-A0AB-8AC5F1DA94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1" name="Grupo 30">
                  <a:extLst>
                    <a:ext uri="{FF2B5EF4-FFF2-40B4-BE49-F238E27FC236}">
                      <a16:creationId xmlns:a16="http://schemas.microsoft.com/office/drawing/2014/main" id="{30FFAD3F-C0ED-49F8-A7F5-A32C9E2538A7}"/>
                    </a:ext>
                  </a:extLst>
                </p:cNvPr>
                <p:cNvGrpSpPr/>
                <p:nvPr/>
              </p:nvGrpSpPr>
              <p:grpSpPr>
                <a:xfrm rot="10800000">
                  <a:off x="5260586" y="516455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2" name="Diagrama de flujo: retraso 31">
                    <a:extLst>
                      <a:ext uri="{FF2B5EF4-FFF2-40B4-BE49-F238E27FC236}">
                        <a16:creationId xmlns:a16="http://schemas.microsoft.com/office/drawing/2014/main" id="{7CB322F0-770F-4ABB-B2B5-C8C02985E7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3" name="Diagrama de flujo: retraso 32">
                    <a:extLst>
                      <a:ext uri="{FF2B5EF4-FFF2-40B4-BE49-F238E27FC236}">
                        <a16:creationId xmlns:a16="http://schemas.microsoft.com/office/drawing/2014/main" id="{7587D40B-B6AB-4D05-A5DF-2529119234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4" name="Grupo 33">
                  <a:extLst>
                    <a:ext uri="{FF2B5EF4-FFF2-40B4-BE49-F238E27FC236}">
                      <a16:creationId xmlns:a16="http://schemas.microsoft.com/office/drawing/2014/main" id="{723F3BD0-3DBE-40CF-A4A7-D10F42D9ECA5}"/>
                    </a:ext>
                  </a:extLst>
                </p:cNvPr>
                <p:cNvGrpSpPr/>
                <p:nvPr/>
              </p:nvGrpSpPr>
              <p:grpSpPr>
                <a:xfrm rot="10800000">
                  <a:off x="6036341" y="5164552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5" name="Diagrama de flujo: retraso 34">
                    <a:extLst>
                      <a:ext uri="{FF2B5EF4-FFF2-40B4-BE49-F238E27FC236}">
                        <a16:creationId xmlns:a16="http://schemas.microsoft.com/office/drawing/2014/main" id="{E77F3661-CEC4-4932-A124-9EB03D951C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6" name="Diagrama de flujo: retraso 35">
                    <a:extLst>
                      <a:ext uri="{FF2B5EF4-FFF2-40B4-BE49-F238E27FC236}">
                        <a16:creationId xmlns:a16="http://schemas.microsoft.com/office/drawing/2014/main" id="{8D2B01BD-93BC-49C9-948C-65191E3086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B390F112-2693-425A-888C-5A6FD95C4D13}"/>
                    </a:ext>
                  </a:extLst>
                </p:cNvPr>
                <p:cNvGrpSpPr/>
                <p:nvPr/>
              </p:nvGrpSpPr>
              <p:grpSpPr>
                <a:xfrm rot="10800000">
                  <a:off x="6920853" y="516455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8" name="Diagrama de flujo: retraso 37">
                    <a:extLst>
                      <a:ext uri="{FF2B5EF4-FFF2-40B4-BE49-F238E27FC236}">
                        <a16:creationId xmlns:a16="http://schemas.microsoft.com/office/drawing/2014/main" id="{F3CE67CE-B887-48FF-8A5E-6851CD914A6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9" name="Diagrama de flujo: retraso 38">
                    <a:extLst>
                      <a:ext uri="{FF2B5EF4-FFF2-40B4-BE49-F238E27FC236}">
                        <a16:creationId xmlns:a16="http://schemas.microsoft.com/office/drawing/2014/main" id="{4EFB9149-E5C4-421A-A6CE-F2D6ADAC45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64" name="Grupo 63">
                  <a:extLst>
                    <a:ext uri="{FF2B5EF4-FFF2-40B4-BE49-F238E27FC236}">
                      <a16:creationId xmlns:a16="http://schemas.microsoft.com/office/drawing/2014/main" id="{3F59916E-A252-4C53-BECF-45A4ED8E5180}"/>
                    </a:ext>
                  </a:extLst>
                </p:cNvPr>
                <p:cNvGrpSpPr/>
                <p:nvPr/>
              </p:nvGrpSpPr>
              <p:grpSpPr>
                <a:xfrm rot="16200000">
                  <a:off x="3284888" y="223046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65" name="Diagrama de flujo: retraso 64">
                    <a:extLst>
                      <a:ext uri="{FF2B5EF4-FFF2-40B4-BE49-F238E27FC236}">
                        <a16:creationId xmlns:a16="http://schemas.microsoft.com/office/drawing/2014/main" id="{D1AB921C-EDDE-47A9-9B37-497404796F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6" name="Diagrama de flujo: retraso 65">
                    <a:extLst>
                      <a:ext uri="{FF2B5EF4-FFF2-40B4-BE49-F238E27FC236}">
                        <a16:creationId xmlns:a16="http://schemas.microsoft.com/office/drawing/2014/main" id="{16289BD0-816F-42CC-AC98-831F86F8FF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E4AB3B71-355C-4D24-AB34-552EE22A6AD4}"/>
                    </a:ext>
                  </a:extLst>
                </p:cNvPr>
                <p:cNvGrpSpPr/>
                <p:nvPr/>
              </p:nvGrpSpPr>
              <p:grpSpPr>
                <a:xfrm rot="16200000">
                  <a:off x="3284887" y="2746755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68" name="Diagrama de flujo: retraso 67">
                    <a:extLst>
                      <a:ext uri="{FF2B5EF4-FFF2-40B4-BE49-F238E27FC236}">
                        <a16:creationId xmlns:a16="http://schemas.microsoft.com/office/drawing/2014/main" id="{000EC3E4-045C-4833-9F35-F102D3EEDD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9" name="Diagrama de flujo: retraso 68">
                    <a:extLst>
                      <a:ext uri="{FF2B5EF4-FFF2-40B4-BE49-F238E27FC236}">
                        <a16:creationId xmlns:a16="http://schemas.microsoft.com/office/drawing/2014/main" id="{044C3736-EE56-4619-A632-59C576002D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0" name="Grupo 69">
                  <a:extLst>
                    <a:ext uri="{FF2B5EF4-FFF2-40B4-BE49-F238E27FC236}">
                      <a16:creationId xmlns:a16="http://schemas.microsoft.com/office/drawing/2014/main" id="{1ED7F651-E33B-41EF-9E42-EF8EB4857E39}"/>
                    </a:ext>
                  </a:extLst>
                </p:cNvPr>
                <p:cNvGrpSpPr/>
                <p:nvPr/>
              </p:nvGrpSpPr>
              <p:grpSpPr>
                <a:xfrm rot="16200000">
                  <a:off x="3284886" y="3244349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1" name="Diagrama de flujo: retraso 70">
                    <a:extLst>
                      <a:ext uri="{FF2B5EF4-FFF2-40B4-BE49-F238E27FC236}">
                        <a16:creationId xmlns:a16="http://schemas.microsoft.com/office/drawing/2014/main" id="{546EE0C5-9F4B-46F2-BF39-D432152180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2" name="Diagrama de flujo: retraso 71">
                    <a:extLst>
                      <a:ext uri="{FF2B5EF4-FFF2-40B4-BE49-F238E27FC236}">
                        <a16:creationId xmlns:a16="http://schemas.microsoft.com/office/drawing/2014/main" id="{C2BE5149-6B5C-4302-9834-75264C5640B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7A421618-4D41-4063-AF69-B7914EA032B2}"/>
                    </a:ext>
                  </a:extLst>
                </p:cNvPr>
                <p:cNvGrpSpPr/>
                <p:nvPr/>
              </p:nvGrpSpPr>
              <p:grpSpPr>
                <a:xfrm rot="16200000">
                  <a:off x="3272817" y="3754684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4" name="Diagrama de flujo: retraso 73">
                    <a:extLst>
                      <a:ext uri="{FF2B5EF4-FFF2-40B4-BE49-F238E27FC236}">
                        <a16:creationId xmlns:a16="http://schemas.microsoft.com/office/drawing/2014/main" id="{400476D5-9945-4CDA-8A3B-7977C9650D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5" name="Diagrama de flujo: retraso 74">
                    <a:extLst>
                      <a:ext uri="{FF2B5EF4-FFF2-40B4-BE49-F238E27FC236}">
                        <a16:creationId xmlns:a16="http://schemas.microsoft.com/office/drawing/2014/main" id="{B69E7FD7-3DDA-4824-BA34-A74A363F2C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6" name="Grupo 75">
                  <a:extLst>
                    <a:ext uri="{FF2B5EF4-FFF2-40B4-BE49-F238E27FC236}">
                      <a16:creationId xmlns:a16="http://schemas.microsoft.com/office/drawing/2014/main" id="{FCD60664-64BA-43EC-A55B-9E761EAF0A35}"/>
                    </a:ext>
                  </a:extLst>
                </p:cNvPr>
                <p:cNvGrpSpPr/>
                <p:nvPr/>
              </p:nvGrpSpPr>
              <p:grpSpPr>
                <a:xfrm rot="16200000">
                  <a:off x="3284887" y="4259286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7" name="Diagrama de flujo: retraso 76">
                    <a:extLst>
                      <a:ext uri="{FF2B5EF4-FFF2-40B4-BE49-F238E27FC236}">
                        <a16:creationId xmlns:a16="http://schemas.microsoft.com/office/drawing/2014/main" id="{1851A9FE-D66E-48AB-8AD0-85A8AE8D5B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8" name="Diagrama de flujo: retraso 77">
                    <a:extLst>
                      <a:ext uri="{FF2B5EF4-FFF2-40B4-BE49-F238E27FC236}">
                        <a16:creationId xmlns:a16="http://schemas.microsoft.com/office/drawing/2014/main" id="{553F10E4-4FDB-49D1-85CB-478609A770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9" name="Grupo 78">
                  <a:extLst>
                    <a:ext uri="{FF2B5EF4-FFF2-40B4-BE49-F238E27FC236}">
                      <a16:creationId xmlns:a16="http://schemas.microsoft.com/office/drawing/2014/main" id="{5853C3F8-2CF7-4C71-B45B-8015F3693E43}"/>
                    </a:ext>
                  </a:extLst>
                </p:cNvPr>
                <p:cNvGrpSpPr/>
                <p:nvPr/>
              </p:nvGrpSpPr>
              <p:grpSpPr>
                <a:xfrm rot="5400000">
                  <a:off x="8246214" y="223046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0" name="Diagrama de flujo: retraso 79">
                    <a:extLst>
                      <a:ext uri="{FF2B5EF4-FFF2-40B4-BE49-F238E27FC236}">
                        <a16:creationId xmlns:a16="http://schemas.microsoft.com/office/drawing/2014/main" id="{BDB8CB0F-FDAA-464A-9232-390835AE9D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1" name="Diagrama de flujo: retraso 80">
                    <a:extLst>
                      <a:ext uri="{FF2B5EF4-FFF2-40B4-BE49-F238E27FC236}">
                        <a16:creationId xmlns:a16="http://schemas.microsoft.com/office/drawing/2014/main" id="{F6A36041-16F2-4D73-A5A1-23CF8AFB3E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2" name="Grupo 81">
                  <a:extLst>
                    <a:ext uri="{FF2B5EF4-FFF2-40B4-BE49-F238E27FC236}">
                      <a16:creationId xmlns:a16="http://schemas.microsoft.com/office/drawing/2014/main" id="{249AF961-1307-45A0-8A37-955C0C95BF1B}"/>
                    </a:ext>
                  </a:extLst>
                </p:cNvPr>
                <p:cNvGrpSpPr/>
                <p:nvPr/>
              </p:nvGrpSpPr>
              <p:grpSpPr>
                <a:xfrm rot="5400000">
                  <a:off x="8246213" y="2746755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3" name="Diagrama de flujo: retraso 82">
                    <a:extLst>
                      <a:ext uri="{FF2B5EF4-FFF2-40B4-BE49-F238E27FC236}">
                        <a16:creationId xmlns:a16="http://schemas.microsoft.com/office/drawing/2014/main" id="{F37B55C0-4488-40B1-BF05-00AFAC5EA6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4" name="Diagrama de flujo: retraso 83">
                    <a:extLst>
                      <a:ext uri="{FF2B5EF4-FFF2-40B4-BE49-F238E27FC236}">
                        <a16:creationId xmlns:a16="http://schemas.microsoft.com/office/drawing/2014/main" id="{DF8A587C-FA44-4DF6-8F8B-FFF80244FB9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AB4EEDC9-1657-48A0-9224-E191073F0F8A}"/>
                    </a:ext>
                  </a:extLst>
                </p:cNvPr>
                <p:cNvGrpSpPr/>
                <p:nvPr/>
              </p:nvGrpSpPr>
              <p:grpSpPr>
                <a:xfrm rot="5400000">
                  <a:off x="8246212" y="3244349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6" name="Diagrama de flujo: retraso 85">
                    <a:extLst>
                      <a:ext uri="{FF2B5EF4-FFF2-40B4-BE49-F238E27FC236}">
                        <a16:creationId xmlns:a16="http://schemas.microsoft.com/office/drawing/2014/main" id="{934B4122-C3CD-4277-8F9B-E2332DAAC1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7" name="Diagrama de flujo: retraso 86">
                    <a:extLst>
                      <a:ext uri="{FF2B5EF4-FFF2-40B4-BE49-F238E27FC236}">
                        <a16:creationId xmlns:a16="http://schemas.microsoft.com/office/drawing/2014/main" id="{28CB3D25-A07A-474D-8852-8DAEED6027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8" name="Grupo 87">
                  <a:extLst>
                    <a:ext uri="{FF2B5EF4-FFF2-40B4-BE49-F238E27FC236}">
                      <a16:creationId xmlns:a16="http://schemas.microsoft.com/office/drawing/2014/main" id="{ADA43E24-23D2-48EC-ADEF-9CBD5C6F0CCE}"/>
                    </a:ext>
                  </a:extLst>
                </p:cNvPr>
                <p:cNvGrpSpPr/>
                <p:nvPr/>
              </p:nvGrpSpPr>
              <p:grpSpPr>
                <a:xfrm rot="5400000">
                  <a:off x="8234143" y="3754684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9" name="Diagrama de flujo: retraso 88">
                    <a:extLst>
                      <a:ext uri="{FF2B5EF4-FFF2-40B4-BE49-F238E27FC236}">
                        <a16:creationId xmlns:a16="http://schemas.microsoft.com/office/drawing/2014/main" id="{7E8D1E01-3BDD-4969-ABC0-6AE76D1CED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0" name="Diagrama de flujo: retraso 89">
                    <a:extLst>
                      <a:ext uri="{FF2B5EF4-FFF2-40B4-BE49-F238E27FC236}">
                        <a16:creationId xmlns:a16="http://schemas.microsoft.com/office/drawing/2014/main" id="{56ADCE2E-E24F-423E-8EFD-09D0E94C44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E55EE3FC-38DD-4D23-A13B-1B9CF1A53EC2}"/>
                    </a:ext>
                  </a:extLst>
                </p:cNvPr>
                <p:cNvGrpSpPr/>
                <p:nvPr/>
              </p:nvGrpSpPr>
              <p:grpSpPr>
                <a:xfrm rot="5400000">
                  <a:off x="8246213" y="4259286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92" name="Diagrama de flujo: retraso 91">
                    <a:extLst>
                      <a:ext uri="{FF2B5EF4-FFF2-40B4-BE49-F238E27FC236}">
                        <a16:creationId xmlns:a16="http://schemas.microsoft.com/office/drawing/2014/main" id="{A5F1CEC8-3033-4A38-B245-1CC3DB9B4B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3" name="Diagrama de flujo: retraso 92">
                    <a:extLst>
                      <a:ext uri="{FF2B5EF4-FFF2-40B4-BE49-F238E27FC236}">
                        <a16:creationId xmlns:a16="http://schemas.microsoft.com/office/drawing/2014/main" id="{DC52D3BE-4027-4515-94C2-85E90179637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D36B7A71-548C-4788-AE85-AC801607025F}"/>
                    </a:ext>
                  </a:extLst>
                </p:cNvPr>
                <p:cNvSpPr/>
                <p:nvPr/>
              </p:nvSpPr>
              <p:spPr>
                <a:xfrm>
                  <a:off x="4195208" y="2155371"/>
                  <a:ext cx="3593842" cy="271182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DE5B810C-7A66-43F5-93ED-07BA1C288DC2}"/>
                    </a:ext>
                  </a:extLst>
                </p:cNvPr>
                <p:cNvSpPr/>
                <p:nvPr/>
              </p:nvSpPr>
              <p:spPr>
                <a:xfrm>
                  <a:off x="4453493" y="2331692"/>
                  <a:ext cx="3122964" cy="20142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308BD6A9-BBB1-47FA-9B44-413D4495BE38}"/>
                    </a:ext>
                  </a:extLst>
                </p:cNvPr>
                <p:cNvSpPr/>
                <p:nvPr/>
              </p:nvSpPr>
              <p:spPr>
                <a:xfrm>
                  <a:off x="4453493" y="4478436"/>
                  <a:ext cx="3122964" cy="201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33945E11-9387-414C-9D78-A2E205042850}"/>
                    </a:ext>
                  </a:extLst>
                </p:cNvPr>
                <p:cNvSpPr/>
                <p:nvPr/>
              </p:nvSpPr>
              <p:spPr>
                <a:xfrm>
                  <a:off x="4489450" y="2762074"/>
                  <a:ext cx="3087008" cy="152901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cxnSp>
            <p:nvCxnSpPr>
              <p:cNvPr id="101" name="Conector: angular 100">
                <a:extLst>
                  <a:ext uri="{FF2B5EF4-FFF2-40B4-BE49-F238E27FC236}">
                    <a16:creationId xmlns:a16="http://schemas.microsoft.com/office/drawing/2014/main" id="{EE4B378E-0646-4D75-9642-9380281769FE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 rot="10800000">
                <a:off x="2985585" y="1860770"/>
                <a:ext cx="1293346" cy="65799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E6150E7-7B11-4273-ACAB-2F5DCFDCA5BD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 flipH="1">
                <a:off x="2042160" y="3302985"/>
                <a:ext cx="2236769" cy="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: angular 114">
                <a:extLst>
                  <a:ext uri="{FF2B5EF4-FFF2-40B4-BE49-F238E27FC236}">
                    <a16:creationId xmlns:a16="http://schemas.microsoft.com/office/drawing/2014/main" id="{D525AEEC-EC1C-4910-84C4-6217A87D58C3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rot="10800000" flipV="1">
                <a:off x="1965961" y="3697720"/>
                <a:ext cx="2303663" cy="39030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: angular 116">
                <a:extLst>
                  <a:ext uri="{FF2B5EF4-FFF2-40B4-BE49-F238E27FC236}">
                    <a16:creationId xmlns:a16="http://schemas.microsoft.com/office/drawing/2014/main" id="{F1A7AC2F-E929-47B9-BA26-FC7860650659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 rot="10800000" flipV="1">
                <a:off x="2454050" y="4088020"/>
                <a:ext cx="1824881" cy="68318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: angular 131">
                <a:extLst>
                  <a:ext uri="{FF2B5EF4-FFF2-40B4-BE49-F238E27FC236}">
                    <a16:creationId xmlns:a16="http://schemas.microsoft.com/office/drawing/2014/main" id="{81E30059-B964-4FC5-B33C-608E9FAFB4AE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rot="10800000">
                <a:off x="2324100" y="2488080"/>
                <a:ext cx="1954830" cy="430024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: angular 137">
                <a:extLst>
                  <a:ext uri="{FF2B5EF4-FFF2-40B4-BE49-F238E27FC236}">
                    <a16:creationId xmlns:a16="http://schemas.microsoft.com/office/drawing/2014/main" id="{C59D4DC8-606C-484D-8B57-C5982A4A0C0B}"/>
                  </a:ext>
                </a:extLst>
              </p:cNvPr>
              <p:cNvCxnSpPr>
                <a:stCxn id="81" idx="3"/>
              </p:cNvCxnSpPr>
              <p:nvPr/>
            </p:nvCxnSpPr>
            <p:spPr>
              <a:xfrm flipV="1">
                <a:off x="8511541" y="1798320"/>
                <a:ext cx="1523999" cy="72044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: angular 138">
                <a:extLst>
                  <a:ext uri="{FF2B5EF4-FFF2-40B4-BE49-F238E27FC236}">
                    <a16:creationId xmlns:a16="http://schemas.microsoft.com/office/drawing/2014/main" id="{7A2D987C-227D-4F76-A31D-F76CA03AA7D8}"/>
                  </a:ext>
                </a:extLst>
              </p:cNvPr>
              <p:cNvCxnSpPr>
                <a:cxnSpLocks/>
                <a:stCxn id="84" idx="3"/>
              </p:cNvCxnSpPr>
              <p:nvPr/>
            </p:nvCxnSpPr>
            <p:spPr>
              <a:xfrm flipV="1">
                <a:off x="8511540" y="2714605"/>
                <a:ext cx="1226820" cy="203499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3ADEA34E-3368-494D-8145-92C9609FDB1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8511540" y="3302985"/>
                <a:ext cx="1767840" cy="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: angular 146">
                <a:extLst>
                  <a:ext uri="{FF2B5EF4-FFF2-40B4-BE49-F238E27FC236}">
                    <a16:creationId xmlns:a16="http://schemas.microsoft.com/office/drawing/2014/main" id="{A1EE78DA-E86B-4F5E-BDC6-25888CB91E42}"/>
                  </a:ext>
                </a:extLst>
              </p:cNvPr>
              <p:cNvCxnSpPr>
                <a:stCxn id="90" idx="3"/>
              </p:cNvCxnSpPr>
              <p:nvPr/>
            </p:nvCxnSpPr>
            <p:spPr>
              <a:xfrm>
                <a:off x="8502233" y="3697720"/>
                <a:ext cx="2120047" cy="153568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: angular 148">
                <a:extLst>
                  <a:ext uri="{FF2B5EF4-FFF2-40B4-BE49-F238E27FC236}">
                    <a16:creationId xmlns:a16="http://schemas.microsoft.com/office/drawing/2014/main" id="{7AF76532-13D5-411C-AD13-859A4F2B408F}"/>
                  </a:ext>
                </a:extLst>
              </p:cNvPr>
              <p:cNvCxnSpPr>
                <a:stCxn id="93" idx="3"/>
              </p:cNvCxnSpPr>
              <p:nvPr/>
            </p:nvCxnSpPr>
            <p:spPr>
              <a:xfrm>
                <a:off x="8511540" y="4088020"/>
                <a:ext cx="2019300" cy="743151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949C6B22-60E4-491B-A64B-7C4E534C47ED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6005851" y="693420"/>
                <a:ext cx="13781" cy="882736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BC1A63B5-E105-4EF8-9898-EE08E6875A82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6604046" y="586740"/>
                <a:ext cx="0" cy="989417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: angular 155">
                <a:extLst>
                  <a:ext uri="{FF2B5EF4-FFF2-40B4-BE49-F238E27FC236}">
                    <a16:creationId xmlns:a16="http://schemas.microsoft.com/office/drawing/2014/main" id="{A7032D46-D0B2-4691-B6BB-E5AA615BE5AF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rot="5400000" flipH="1" flipV="1">
                <a:off x="7184303" y="990134"/>
                <a:ext cx="687825" cy="48422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: angular 157">
                <a:extLst>
                  <a:ext uri="{FF2B5EF4-FFF2-40B4-BE49-F238E27FC236}">
                    <a16:creationId xmlns:a16="http://schemas.microsoft.com/office/drawing/2014/main" id="{58D3A18F-ECB0-4D7B-BE18-A139C377B002}"/>
                  </a:ext>
                </a:extLst>
              </p:cNvPr>
              <p:cNvCxnSpPr>
                <a:stCxn id="8" idx="3"/>
              </p:cNvCxnSpPr>
              <p:nvPr/>
            </p:nvCxnSpPr>
            <p:spPr>
              <a:xfrm rot="16200000" flipV="1">
                <a:off x="4894816" y="1087481"/>
                <a:ext cx="542657" cy="434696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: angular 160">
                <a:extLst>
                  <a:ext uri="{FF2B5EF4-FFF2-40B4-BE49-F238E27FC236}">
                    <a16:creationId xmlns:a16="http://schemas.microsoft.com/office/drawing/2014/main" id="{625A95B4-36B4-4186-A7E3-F9A4DD9AA375}"/>
                  </a:ext>
                </a:extLst>
              </p:cNvPr>
              <p:cNvCxnSpPr>
                <a:stCxn id="30" idx="3"/>
              </p:cNvCxnSpPr>
              <p:nvPr/>
            </p:nvCxnSpPr>
            <p:spPr>
              <a:xfrm rot="5400000">
                <a:off x="4899342" y="5124169"/>
                <a:ext cx="616035" cy="352266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162">
                <a:extLst>
                  <a:ext uri="{FF2B5EF4-FFF2-40B4-BE49-F238E27FC236}">
                    <a16:creationId xmlns:a16="http://schemas.microsoft.com/office/drawing/2014/main" id="{2E42956D-0C71-4082-8656-6DF56501171F}"/>
                  </a:ext>
                </a:extLst>
              </p:cNvPr>
              <p:cNvCxnSpPr>
                <a:stCxn id="33" idx="3"/>
              </p:cNvCxnSpPr>
              <p:nvPr/>
            </p:nvCxnSpPr>
            <p:spPr>
              <a:xfrm flipH="1">
                <a:off x="6005850" y="4992285"/>
                <a:ext cx="1" cy="928455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ABB844E4-5DEC-49FD-A0D0-3B4D4C5050A9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 flipH="1">
                <a:off x="6604045" y="4992285"/>
                <a:ext cx="1" cy="616035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: angular 166">
                <a:extLst>
                  <a:ext uri="{FF2B5EF4-FFF2-40B4-BE49-F238E27FC236}">
                    <a16:creationId xmlns:a16="http://schemas.microsoft.com/office/drawing/2014/main" id="{1FFFF7C5-51FB-4770-BCA8-0B04619DA8E8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 rot="16200000" flipH="1">
                <a:off x="7062871" y="5215518"/>
                <a:ext cx="798915" cy="352447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115C5105-F78C-4E5A-8E41-BA1CBF0B6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78" b="92889" l="9778" r="93778">
                            <a14:foregroundMark x1="15111" y1="73333" x2="15111" y2="73333"/>
                            <a14:foregroundMark x1="72000" y1="17778" x2="72000" y2="17778"/>
                            <a14:foregroundMark x1="82222" y1="84444" x2="82222" y2="84444"/>
                            <a14:foregroundMark x1="66222" y1="93333" x2="66222" y2="93333"/>
                            <a14:foregroundMark x1="79556" y1="20889" x2="79556" y2="20889"/>
                            <a14:foregroundMark x1="93778" y1="46222" x2="93778" y2="46222"/>
                            <a14:backgroundMark x1="70667" y1="42667" x2="70667" y2="42667"/>
                            <a14:backgroundMark x1="71556" y1="48000" x2="71556" y2="48000"/>
                            <a14:backgroundMark x1="71556" y1="47556" x2="71556" y2="47556"/>
                            <a14:backgroundMark x1="72444" y1="48000" x2="75111" y2="56000"/>
                            <a14:backgroundMark x1="70667" y1="50667" x2="76000" y2="60889"/>
                            <a14:backgroundMark x1="28000" y1="48000" x2="28889" y2="47556"/>
                            <a14:backgroundMark x1="29333" y1="45333" x2="29333" y2="42667"/>
                            <a14:backgroundMark x1="28889" y1="40000" x2="28000" y2="56889"/>
                            <a14:backgroundMark x1="28000" y1="55556" x2="25778" y2="50222"/>
                            <a14:backgroundMark x1="30222" y1="43556" x2="29333" y2="49333"/>
                            <a14:backgroundMark x1="76889" y1="53333" x2="81778" y2="52000"/>
                            <a14:backgroundMark x1="79111" y1="54222" x2="80889" y2="53333"/>
                            <a14:backgroundMark x1="80444" y1="56000" x2="69778" y2="42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120" y="2778794"/>
                <a:ext cx="2380432" cy="100646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A0A6FCC6-7411-4E9D-9B7C-35AB035ADA68}"/>
                    </a:ext>
                  </a:extLst>
                </p:cNvPr>
                <p:cNvSpPr txBox="1"/>
                <p:nvPr/>
              </p:nvSpPr>
              <p:spPr>
                <a:xfrm>
                  <a:off x="5703421" y="3070302"/>
                  <a:ext cx="723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oMath>
                    </m:oMathPara>
                  </a14:m>
                  <a:endParaRPr lang="es-CO" sz="4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A0A6FCC6-7411-4E9D-9B7C-35AB035AD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421" y="3070302"/>
                  <a:ext cx="7239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419D625-C2E9-459D-95C4-D291EB7DE543}"/>
                    </a:ext>
                  </a:extLst>
                </p:cNvPr>
                <p:cNvSpPr txBox="1"/>
                <p:nvPr/>
              </p:nvSpPr>
              <p:spPr>
                <a:xfrm>
                  <a:off x="6458048" y="3072152"/>
                  <a:ext cx="872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419D625-C2E9-459D-95C4-D291EB7DE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048" y="3072152"/>
                  <a:ext cx="87295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20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>
            <a:extLst>
              <a:ext uri="{FF2B5EF4-FFF2-40B4-BE49-F238E27FC236}">
                <a16:creationId xmlns:a16="http://schemas.microsoft.com/office/drawing/2014/main" id="{5C97ADB2-F241-4D91-A4CB-FB7E64ACF695}"/>
              </a:ext>
            </a:extLst>
          </p:cNvPr>
          <p:cNvGrpSpPr/>
          <p:nvPr/>
        </p:nvGrpSpPr>
        <p:grpSpPr>
          <a:xfrm>
            <a:off x="1698898" y="580727"/>
            <a:ext cx="8656319" cy="5334000"/>
            <a:chOff x="1965961" y="586740"/>
            <a:chExt cx="8656319" cy="5334000"/>
          </a:xfrm>
          <a:scene3d>
            <a:camera prst="perspectiveRelaxedModerately"/>
            <a:lightRig rig="threePt" dir="t">
              <a:rot lat="0" lon="0" rev="1800000"/>
            </a:lightRig>
          </a:scene3d>
        </p:grpSpPr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322E898B-FF33-43FA-B6F9-CEA03272D229}"/>
                </a:ext>
              </a:extLst>
            </p:cNvPr>
            <p:cNvGrpSpPr/>
            <p:nvPr/>
          </p:nvGrpSpPr>
          <p:grpSpPr>
            <a:xfrm>
              <a:off x="1965961" y="586740"/>
              <a:ext cx="8656319" cy="5334000"/>
              <a:chOff x="1965961" y="586740"/>
              <a:chExt cx="8656319" cy="5334000"/>
            </a:xfrm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5724C528-F28A-455E-9B23-E4A46CE5713E}"/>
                  </a:ext>
                </a:extLst>
              </p:cNvPr>
              <p:cNvGrpSpPr/>
              <p:nvPr/>
            </p:nvGrpSpPr>
            <p:grpSpPr>
              <a:xfrm>
                <a:off x="4269623" y="1576155"/>
                <a:ext cx="4241918" cy="3416130"/>
                <a:chOff x="3207541" y="1275627"/>
                <a:chExt cx="5501031" cy="4416559"/>
              </a:xfrm>
              <a:effectLst/>
            </p:grpSpPr>
            <p:sp>
              <p:nvSpPr>
                <p:cNvPr id="4" name="Rectángulo: esquinas redondeadas 3">
                  <a:extLst>
                    <a:ext uri="{FF2B5EF4-FFF2-40B4-BE49-F238E27FC236}">
                      <a16:creationId xmlns:a16="http://schemas.microsoft.com/office/drawing/2014/main" id="{7D112232-7FE4-426A-AB41-ED17BB6259C0}"/>
                    </a:ext>
                  </a:extLst>
                </p:cNvPr>
                <p:cNvSpPr/>
                <p:nvPr/>
              </p:nvSpPr>
              <p:spPr>
                <a:xfrm>
                  <a:off x="3614058" y="1693449"/>
                  <a:ext cx="4702628" cy="359034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sp3d extrusionH="82550" contourW="6350">
                  <a:bevelT w="196850" h="190500" prst="artDeco"/>
                  <a:bevelB w="57150" h="177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E0794C94-0CFF-4E34-83DF-6CFD67BBAC4A}"/>
                    </a:ext>
                  </a:extLst>
                </p:cNvPr>
                <p:cNvGrpSpPr/>
                <p:nvPr/>
              </p:nvGrpSpPr>
              <p:grpSpPr>
                <a:xfrm>
                  <a:off x="4453494" y="1275628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" name="Diagrama de flujo: retraso 6">
                    <a:extLst>
                      <a:ext uri="{FF2B5EF4-FFF2-40B4-BE49-F238E27FC236}">
                        <a16:creationId xmlns:a16="http://schemas.microsoft.com/office/drawing/2014/main" id="{AFC121F8-FEAB-4A3F-99B9-E3E0C18F19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" name="Diagrama de flujo: retraso 7">
                    <a:extLst>
                      <a:ext uri="{FF2B5EF4-FFF2-40B4-BE49-F238E27FC236}">
                        <a16:creationId xmlns:a16="http://schemas.microsoft.com/office/drawing/2014/main" id="{DA898F55-14C3-4F20-845B-900ECD3FDA2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22F39760-9BBC-4D8F-B20F-2104A3F05159}"/>
                    </a:ext>
                  </a:extLst>
                </p:cNvPr>
                <p:cNvGrpSpPr/>
                <p:nvPr/>
              </p:nvGrpSpPr>
              <p:grpSpPr>
                <a:xfrm>
                  <a:off x="5260586" y="1275627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1" name="Diagrama de flujo: retraso 10">
                    <a:extLst>
                      <a:ext uri="{FF2B5EF4-FFF2-40B4-BE49-F238E27FC236}">
                        <a16:creationId xmlns:a16="http://schemas.microsoft.com/office/drawing/2014/main" id="{DF2032FD-E8CD-466E-BB51-229AF76524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2" name="Diagrama de flujo: retraso 11">
                    <a:extLst>
                      <a:ext uri="{FF2B5EF4-FFF2-40B4-BE49-F238E27FC236}">
                        <a16:creationId xmlns:a16="http://schemas.microsoft.com/office/drawing/2014/main" id="{6ACC5B48-2AFD-4FCD-A13A-3CC4E78DE87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3" name="Grupo 12">
                  <a:extLst>
                    <a:ext uri="{FF2B5EF4-FFF2-40B4-BE49-F238E27FC236}">
                      <a16:creationId xmlns:a16="http://schemas.microsoft.com/office/drawing/2014/main" id="{8CEDB09B-797A-4A5B-B3E1-7CCD426D0B04}"/>
                    </a:ext>
                  </a:extLst>
                </p:cNvPr>
                <p:cNvGrpSpPr/>
                <p:nvPr/>
              </p:nvGrpSpPr>
              <p:grpSpPr>
                <a:xfrm>
                  <a:off x="6036341" y="1275628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4" name="Diagrama de flujo: retraso 13">
                    <a:extLst>
                      <a:ext uri="{FF2B5EF4-FFF2-40B4-BE49-F238E27FC236}">
                        <a16:creationId xmlns:a16="http://schemas.microsoft.com/office/drawing/2014/main" id="{9DF5FBB7-DECA-49FE-ADF6-BF55BD0507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5" name="Diagrama de flujo: retraso 14">
                    <a:extLst>
                      <a:ext uri="{FF2B5EF4-FFF2-40B4-BE49-F238E27FC236}">
                        <a16:creationId xmlns:a16="http://schemas.microsoft.com/office/drawing/2014/main" id="{D4BA963F-7AAC-44E2-8447-3A9B9ED5E2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9DF3B56C-14E4-435D-A9C4-E02820177D03}"/>
                    </a:ext>
                  </a:extLst>
                </p:cNvPr>
                <p:cNvGrpSpPr/>
                <p:nvPr/>
              </p:nvGrpSpPr>
              <p:grpSpPr>
                <a:xfrm>
                  <a:off x="6920853" y="1275627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17" name="Diagrama de flujo: retraso 16">
                    <a:extLst>
                      <a:ext uri="{FF2B5EF4-FFF2-40B4-BE49-F238E27FC236}">
                        <a16:creationId xmlns:a16="http://schemas.microsoft.com/office/drawing/2014/main" id="{8D62E2ED-AE7F-42F8-B136-2B7093D86F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8" name="Diagrama de flujo: retraso 17">
                    <a:extLst>
                      <a:ext uri="{FF2B5EF4-FFF2-40B4-BE49-F238E27FC236}">
                        <a16:creationId xmlns:a16="http://schemas.microsoft.com/office/drawing/2014/main" id="{7F12837B-D830-4047-9BA1-74B0D74977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8" name="Grupo 27">
                  <a:extLst>
                    <a:ext uri="{FF2B5EF4-FFF2-40B4-BE49-F238E27FC236}">
                      <a16:creationId xmlns:a16="http://schemas.microsoft.com/office/drawing/2014/main" id="{B6F6C8E3-649D-44C3-9FC7-E04DD3960CE8}"/>
                    </a:ext>
                  </a:extLst>
                </p:cNvPr>
                <p:cNvGrpSpPr/>
                <p:nvPr/>
              </p:nvGrpSpPr>
              <p:grpSpPr>
                <a:xfrm rot="10800000">
                  <a:off x="4453494" y="5164552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29" name="Diagrama de flujo: retraso 28">
                    <a:extLst>
                      <a:ext uri="{FF2B5EF4-FFF2-40B4-BE49-F238E27FC236}">
                        <a16:creationId xmlns:a16="http://schemas.microsoft.com/office/drawing/2014/main" id="{E1993BB7-57B3-4C73-9952-3DA4F12E05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0" name="Diagrama de flujo: retraso 29">
                    <a:extLst>
                      <a:ext uri="{FF2B5EF4-FFF2-40B4-BE49-F238E27FC236}">
                        <a16:creationId xmlns:a16="http://schemas.microsoft.com/office/drawing/2014/main" id="{2241502B-26A8-4464-A0AB-8AC5F1DA94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1" name="Grupo 30">
                  <a:extLst>
                    <a:ext uri="{FF2B5EF4-FFF2-40B4-BE49-F238E27FC236}">
                      <a16:creationId xmlns:a16="http://schemas.microsoft.com/office/drawing/2014/main" id="{30FFAD3F-C0ED-49F8-A7F5-A32C9E2538A7}"/>
                    </a:ext>
                  </a:extLst>
                </p:cNvPr>
                <p:cNvGrpSpPr/>
                <p:nvPr/>
              </p:nvGrpSpPr>
              <p:grpSpPr>
                <a:xfrm rot="10800000">
                  <a:off x="5260586" y="516455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2" name="Diagrama de flujo: retraso 31">
                    <a:extLst>
                      <a:ext uri="{FF2B5EF4-FFF2-40B4-BE49-F238E27FC236}">
                        <a16:creationId xmlns:a16="http://schemas.microsoft.com/office/drawing/2014/main" id="{7CB322F0-770F-4ABB-B2B5-C8C02985E7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3" name="Diagrama de flujo: retraso 32">
                    <a:extLst>
                      <a:ext uri="{FF2B5EF4-FFF2-40B4-BE49-F238E27FC236}">
                        <a16:creationId xmlns:a16="http://schemas.microsoft.com/office/drawing/2014/main" id="{7587D40B-B6AB-4D05-A5DF-2529119234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4" name="Grupo 33">
                  <a:extLst>
                    <a:ext uri="{FF2B5EF4-FFF2-40B4-BE49-F238E27FC236}">
                      <a16:creationId xmlns:a16="http://schemas.microsoft.com/office/drawing/2014/main" id="{723F3BD0-3DBE-40CF-A4A7-D10F42D9ECA5}"/>
                    </a:ext>
                  </a:extLst>
                </p:cNvPr>
                <p:cNvGrpSpPr/>
                <p:nvPr/>
              </p:nvGrpSpPr>
              <p:grpSpPr>
                <a:xfrm rot="10800000">
                  <a:off x="6036341" y="5164552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5" name="Diagrama de flujo: retraso 34">
                    <a:extLst>
                      <a:ext uri="{FF2B5EF4-FFF2-40B4-BE49-F238E27FC236}">
                        <a16:creationId xmlns:a16="http://schemas.microsoft.com/office/drawing/2014/main" id="{E77F3661-CEC4-4932-A124-9EB03D951C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6" name="Diagrama de flujo: retraso 35">
                    <a:extLst>
                      <a:ext uri="{FF2B5EF4-FFF2-40B4-BE49-F238E27FC236}">
                        <a16:creationId xmlns:a16="http://schemas.microsoft.com/office/drawing/2014/main" id="{8D2B01BD-93BC-49C9-948C-65191E3086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B390F112-2693-425A-888C-5A6FD95C4D13}"/>
                    </a:ext>
                  </a:extLst>
                </p:cNvPr>
                <p:cNvGrpSpPr/>
                <p:nvPr/>
              </p:nvGrpSpPr>
              <p:grpSpPr>
                <a:xfrm rot="10800000">
                  <a:off x="6920853" y="516455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38" name="Diagrama de flujo: retraso 37">
                    <a:extLst>
                      <a:ext uri="{FF2B5EF4-FFF2-40B4-BE49-F238E27FC236}">
                        <a16:creationId xmlns:a16="http://schemas.microsoft.com/office/drawing/2014/main" id="{F3CE67CE-B887-48FF-8A5E-6851CD914A6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9" name="Diagrama de flujo: retraso 38">
                    <a:extLst>
                      <a:ext uri="{FF2B5EF4-FFF2-40B4-BE49-F238E27FC236}">
                        <a16:creationId xmlns:a16="http://schemas.microsoft.com/office/drawing/2014/main" id="{4EFB9149-E5C4-421A-A6CE-F2D6ADAC45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64" name="Grupo 63">
                  <a:extLst>
                    <a:ext uri="{FF2B5EF4-FFF2-40B4-BE49-F238E27FC236}">
                      <a16:creationId xmlns:a16="http://schemas.microsoft.com/office/drawing/2014/main" id="{3F59916E-A252-4C53-BECF-45A4ED8E5180}"/>
                    </a:ext>
                  </a:extLst>
                </p:cNvPr>
                <p:cNvGrpSpPr/>
                <p:nvPr/>
              </p:nvGrpSpPr>
              <p:grpSpPr>
                <a:xfrm rot="16200000">
                  <a:off x="3284888" y="223046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65" name="Diagrama de flujo: retraso 64">
                    <a:extLst>
                      <a:ext uri="{FF2B5EF4-FFF2-40B4-BE49-F238E27FC236}">
                        <a16:creationId xmlns:a16="http://schemas.microsoft.com/office/drawing/2014/main" id="{D1AB921C-EDDE-47A9-9B37-497404796F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6" name="Diagrama de flujo: retraso 65">
                    <a:extLst>
                      <a:ext uri="{FF2B5EF4-FFF2-40B4-BE49-F238E27FC236}">
                        <a16:creationId xmlns:a16="http://schemas.microsoft.com/office/drawing/2014/main" id="{16289BD0-816F-42CC-AC98-831F86F8FF9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E4AB3B71-355C-4D24-AB34-552EE22A6AD4}"/>
                    </a:ext>
                  </a:extLst>
                </p:cNvPr>
                <p:cNvGrpSpPr/>
                <p:nvPr/>
              </p:nvGrpSpPr>
              <p:grpSpPr>
                <a:xfrm rot="16200000">
                  <a:off x="3284887" y="2746755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68" name="Diagrama de flujo: retraso 67">
                    <a:extLst>
                      <a:ext uri="{FF2B5EF4-FFF2-40B4-BE49-F238E27FC236}">
                        <a16:creationId xmlns:a16="http://schemas.microsoft.com/office/drawing/2014/main" id="{000EC3E4-045C-4833-9F35-F102D3EEDD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9" name="Diagrama de flujo: retraso 68">
                    <a:extLst>
                      <a:ext uri="{FF2B5EF4-FFF2-40B4-BE49-F238E27FC236}">
                        <a16:creationId xmlns:a16="http://schemas.microsoft.com/office/drawing/2014/main" id="{044C3736-EE56-4619-A632-59C576002D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0" name="Grupo 69">
                  <a:extLst>
                    <a:ext uri="{FF2B5EF4-FFF2-40B4-BE49-F238E27FC236}">
                      <a16:creationId xmlns:a16="http://schemas.microsoft.com/office/drawing/2014/main" id="{1ED7F651-E33B-41EF-9E42-EF8EB4857E39}"/>
                    </a:ext>
                  </a:extLst>
                </p:cNvPr>
                <p:cNvGrpSpPr/>
                <p:nvPr/>
              </p:nvGrpSpPr>
              <p:grpSpPr>
                <a:xfrm rot="16200000">
                  <a:off x="3284886" y="3244349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1" name="Diagrama de flujo: retraso 70">
                    <a:extLst>
                      <a:ext uri="{FF2B5EF4-FFF2-40B4-BE49-F238E27FC236}">
                        <a16:creationId xmlns:a16="http://schemas.microsoft.com/office/drawing/2014/main" id="{546EE0C5-9F4B-46F2-BF39-D432152180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2" name="Diagrama de flujo: retraso 71">
                    <a:extLst>
                      <a:ext uri="{FF2B5EF4-FFF2-40B4-BE49-F238E27FC236}">
                        <a16:creationId xmlns:a16="http://schemas.microsoft.com/office/drawing/2014/main" id="{C2BE5149-6B5C-4302-9834-75264C5640B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7A421618-4D41-4063-AF69-B7914EA032B2}"/>
                    </a:ext>
                  </a:extLst>
                </p:cNvPr>
                <p:cNvGrpSpPr/>
                <p:nvPr/>
              </p:nvGrpSpPr>
              <p:grpSpPr>
                <a:xfrm rot="16200000">
                  <a:off x="3272817" y="3754684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4" name="Diagrama de flujo: retraso 73">
                    <a:extLst>
                      <a:ext uri="{FF2B5EF4-FFF2-40B4-BE49-F238E27FC236}">
                        <a16:creationId xmlns:a16="http://schemas.microsoft.com/office/drawing/2014/main" id="{400476D5-9945-4CDA-8A3B-7977C9650D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5" name="Diagrama de flujo: retraso 74">
                    <a:extLst>
                      <a:ext uri="{FF2B5EF4-FFF2-40B4-BE49-F238E27FC236}">
                        <a16:creationId xmlns:a16="http://schemas.microsoft.com/office/drawing/2014/main" id="{B69E7FD7-3DDA-4824-BA34-A74A363F2C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6" name="Grupo 75">
                  <a:extLst>
                    <a:ext uri="{FF2B5EF4-FFF2-40B4-BE49-F238E27FC236}">
                      <a16:creationId xmlns:a16="http://schemas.microsoft.com/office/drawing/2014/main" id="{FCD60664-64BA-43EC-A55B-9E761EAF0A35}"/>
                    </a:ext>
                  </a:extLst>
                </p:cNvPr>
                <p:cNvGrpSpPr/>
                <p:nvPr/>
              </p:nvGrpSpPr>
              <p:grpSpPr>
                <a:xfrm rot="16200000">
                  <a:off x="3284887" y="4259286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77" name="Diagrama de flujo: retraso 76">
                    <a:extLst>
                      <a:ext uri="{FF2B5EF4-FFF2-40B4-BE49-F238E27FC236}">
                        <a16:creationId xmlns:a16="http://schemas.microsoft.com/office/drawing/2014/main" id="{1851A9FE-D66E-48AB-8AD0-85A8AE8D5B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8" name="Diagrama de flujo: retraso 77">
                    <a:extLst>
                      <a:ext uri="{FF2B5EF4-FFF2-40B4-BE49-F238E27FC236}">
                        <a16:creationId xmlns:a16="http://schemas.microsoft.com/office/drawing/2014/main" id="{553F10E4-4FDB-49D1-85CB-478609A770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79" name="Grupo 78">
                  <a:extLst>
                    <a:ext uri="{FF2B5EF4-FFF2-40B4-BE49-F238E27FC236}">
                      <a16:creationId xmlns:a16="http://schemas.microsoft.com/office/drawing/2014/main" id="{5853C3F8-2CF7-4C71-B45B-8015F3693E43}"/>
                    </a:ext>
                  </a:extLst>
                </p:cNvPr>
                <p:cNvGrpSpPr/>
                <p:nvPr/>
              </p:nvGrpSpPr>
              <p:grpSpPr>
                <a:xfrm rot="5400000">
                  <a:off x="8246214" y="2230461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0" name="Diagrama de flujo: retraso 79">
                    <a:extLst>
                      <a:ext uri="{FF2B5EF4-FFF2-40B4-BE49-F238E27FC236}">
                        <a16:creationId xmlns:a16="http://schemas.microsoft.com/office/drawing/2014/main" id="{BDB8CB0F-FDAA-464A-9232-390835AE9D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1" name="Diagrama de flujo: retraso 80">
                    <a:extLst>
                      <a:ext uri="{FF2B5EF4-FFF2-40B4-BE49-F238E27FC236}">
                        <a16:creationId xmlns:a16="http://schemas.microsoft.com/office/drawing/2014/main" id="{F6A36041-16F2-4D73-A5A1-23CF8AFB3E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2" name="Grupo 81">
                  <a:extLst>
                    <a:ext uri="{FF2B5EF4-FFF2-40B4-BE49-F238E27FC236}">
                      <a16:creationId xmlns:a16="http://schemas.microsoft.com/office/drawing/2014/main" id="{249AF961-1307-45A0-8A37-955C0C95BF1B}"/>
                    </a:ext>
                  </a:extLst>
                </p:cNvPr>
                <p:cNvGrpSpPr/>
                <p:nvPr/>
              </p:nvGrpSpPr>
              <p:grpSpPr>
                <a:xfrm rot="5400000">
                  <a:off x="8246213" y="2746755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3" name="Diagrama de flujo: retraso 82">
                    <a:extLst>
                      <a:ext uri="{FF2B5EF4-FFF2-40B4-BE49-F238E27FC236}">
                        <a16:creationId xmlns:a16="http://schemas.microsoft.com/office/drawing/2014/main" id="{F37B55C0-4488-40B1-BF05-00AFAC5EA6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4" name="Diagrama de flujo: retraso 83">
                    <a:extLst>
                      <a:ext uri="{FF2B5EF4-FFF2-40B4-BE49-F238E27FC236}">
                        <a16:creationId xmlns:a16="http://schemas.microsoft.com/office/drawing/2014/main" id="{DF8A587C-FA44-4DF6-8F8B-FFF80244FB9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AB4EEDC9-1657-48A0-9224-E191073F0F8A}"/>
                    </a:ext>
                  </a:extLst>
                </p:cNvPr>
                <p:cNvGrpSpPr/>
                <p:nvPr/>
              </p:nvGrpSpPr>
              <p:grpSpPr>
                <a:xfrm rot="5400000">
                  <a:off x="8246212" y="3244349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6" name="Diagrama de flujo: retraso 85">
                    <a:extLst>
                      <a:ext uri="{FF2B5EF4-FFF2-40B4-BE49-F238E27FC236}">
                        <a16:creationId xmlns:a16="http://schemas.microsoft.com/office/drawing/2014/main" id="{934B4122-C3CD-4277-8F9B-E2332DAAC1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7" name="Diagrama de flujo: retraso 86">
                    <a:extLst>
                      <a:ext uri="{FF2B5EF4-FFF2-40B4-BE49-F238E27FC236}">
                        <a16:creationId xmlns:a16="http://schemas.microsoft.com/office/drawing/2014/main" id="{28CB3D25-A07A-474D-8852-8DAEED6027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88" name="Grupo 87">
                  <a:extLst>
                    <a:ext uri="{FF2B5EF4-FFF2-40B4-BE49-F238E27FC236}">
                      <a16:creationId xmlns:a16="http://schemas.microsoft.com/office/drawing/2014/main" id="{ADA43E24-23D2-48EC-ADEF-9CBD5C6F0CCE}"/>
                    </a:ext>
                  </a:extLst>
                </p:cNvPr>
                <p:cNvGrpSpPr/>
                <p:nvPr/>
              </p:nvGrpSpPr>
              <p:grpSpPr>
                <a:xfrm rot="5400000">
                  <a:off x="8234143" y="3754684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89" name="Diagrama de flujo: retraso 88">
                    <a:extLst>
                      <a:ext uri="{FF2B5EF4-FFF2-40B4-BE49-F238E27FC236}">
                        <a16:creationId xmlns:a16="http://schemas.microsoft.com/office/drawing/2014/main" id="{7E8D1E01-3BDD-4969-ABC0-6AE76D1CED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0" name="Diagrama de flujo: retraso 89">
                    <a:extLst>
                      <a:ext uri="{FF2B5EF4-FFF2-40B4-BE49-F238E27FC236}">
                        <a16:creationId xmlns:a16="http://schemas.microsoft.com/office/drawing/2014/main" id="{56ADCE2E-E24F-423E-8EFD-09D0E94C44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E55EE3FC-38DD-4D23-A13B-1B9CF1A53EC2}"/>
                    </a:ext>
                  </a:extLst>
                </p:cNvPr>
                <p:cNvGrpSpPr/>
                <p:nvPr/>
              </p:nvGrpSpPr>
              <p:grpSpPr>
                <a:xfrm rot="5400000">
                  <a:off x="8246213" y="4259286"/>
                  <a:ext cx="397082" cy="527634"/>
                  <a:chOff x="4952224" y="1340107"/>
                  <a:chExt cx="592492" cy="847920"/>
                </a:xfrm>
              </p:grpSpPr>
              <p:sp>
                <p:nvSpPr>
                  <p:cNvPr id="92" name="Diagrama de flujo: retraso 91">
                    <a:extLst>
                      <a:ext uri="{FF2B5EF4-FFF2-40B4-BE49-F238E27FC236}">
                        <a16:creationId xmlns:a16="http://schemas.microsoft.com/office/drawing/2014/main" id="{A5F1CEC8-3033-4A38-B245-1CC3DB9B4B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91878" y="1688840"/>
                    <a:ext cx="513183" cy="485192"/>
                  </a:xfrm>
                  <a:prstGeom prst="flowChartDelay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3" name="Diagrama de flujo: retraso 92">
                    <a:extLst>
                      <a:ext uri="{FF2B5EF4-FFF2-40B4-BE49-F238E27FC236}">
                        <a16:creationId xmlns:a16="http://schemas.microsoft.com/office/drawing/2014/main" id="{DC52D3BE-4027-4515-94C2-85E90179637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13734" y="1378597"/>
                    <a:ext cx="669471" cy="592492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accent1"/>
                    </a:solidFill>
                  </a:ln>
                  <a:sp3d extrusionH="82550" contourW="6350">
                    <a:bevelT w="196850" h="190500" prst="artDeco"/>
                    <a:bevelB w="57150" h="177800"/>
                  </a:sp3d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D36B7A71-548C-4788-AE85-AC801607025F}"/>
                    </a:ext>
                  </a:extLst>
                </p:cNvPr>
                <p:cNvSpPr/>
                <p:nvPr/>
              </p:nvSpPr>
              <p:spPr>
                <a:xfrm>
                  <a:off x="4195208" y="2155371"/>
                  <a:ext cx="3593842" cy="2711829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sp3d extrusionH="82550" contourW="6350">
                  <a:bevelT w="196850" h="190500" prst="artDeco"/>
                  <a:bevelB w="57150" h="177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DE5B810C-7A66-43F5-93ED-07BA1C288DC2}"/>
                    </a:ext>
                  </a:extLst>
                </p:cNvPr>
                <p:cNvSpPr/>
                <p:nvPr/>
              </p:nvSpPr>
              <p:spPr>
                <a:xfrm>
                  <a:off x="4453493" y="2331692"/>
                  <a:ext cx="3122964" cy="20142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sp3d extrusionH="82550" contourW="6350">
                  <a:bevelT w="196850" h="190500" prst="artDeco"/>
                  <a:bevelB w="57150" h="177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308BD6A9-BBB1-47FA-9B44-413D4495BE38}"/>
                    </a:ext>
                  </a:extLst>
                </p:cNvPr>
                <p:cNvSpPr/>
                <p:nvPr/>
              </p:nvSpPr>
              <p:spPr>
                <a:xfrm>
                  <a:off x="4453493" y="4478436"/>
                  <a:ext cx="3122964" cy="201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sp3d extrusionH="82550" contourW="6350">
                  <a:bevelT w="196850" h="190500" prst="artDeco"/>
                  <a:bevelB w="57150" h="177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33945E11-9387-414C-9D78-A2E205042850}"/>
                    </a:ext>
                  </a:extLst>
                </p:cNvPr>
                <p:cNvSpPr/>
                <p:nvPr/>
              </p:nvSpPr>
              <p:spPr>
                <a:xfrm>
                  <a:off x="4489450" y="2762074"/>
                  <a:ext cx="3087008" cy="1529018"/>
                </a:xfrm>
                <a:prstGeom prst="rect">
                  <a:avLst/>
                </a:prstGeom>
                <a:solidFill>
                  <a:srgbClr val="FFFF00"/>
                </a:solidFill>
                <a:sp3d extrusionH="82550" contourW="6350">
                  <a:bevelT w="196850" h="190500" prst="artDeco"/>
                  <a:bevelB w="57150" h="177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cxnSp>
            <p:nvCxnSpPr>
              <p:cNvPr id="101" name="Conector: angular 100">
                <a:extLst>
                  <a:ext uri="{FF2B5EF4-FFF2-40B4-BE49-F238E27FC236}">
                    <a16:creationId xmlns:a16="http://schemas.microsoft.com/office/drawing/2014/main" id="{EE4B378E-0646-4D75-9642-9380281769FE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 rot="10800000">
                <a:off x="2985585" y="1860770"/>
                <a:ext cx="1293346" cy="65799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E6150E7-7B11-4273-ACAB-2F5DCFDCA5BD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 flipH="1">
                <a:off x="2042160" y="3302985"/>
                <a:ext cx="2236769" cy="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: angular 114">
                <a:extLst>
                  <a:ext uri="{FF2B5EF4-FFF2-40B4-BE49-F238E27FC236}">
                    <a16:creationId xmlns:a16="http://schemas.microsoft.com/office/drawing/2014/main" id="{D525AEEC-EC1C-4910-84C4-6217A87D58C3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 rot="10800000" flipV="1">
                <a:off x="1965961" y="3697720"/>
                <a:ext cx="2303663" cy="39030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: angular 116">
                <a:extLst>
                  <a:ext uri="{FF2B5EF4-FFF2-40B4-BE49-F238E27FC236}">
                    <a16:creationId xmlns:a16="http://schemas.microsoft.com/office/drawing/2014/main" id="{F1A7AC2F-E929-47B9-BA26-FC7860650659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 rot="10800000" flipV="1">
                <a:off x="2454050" y="4088020"/>
                <a:ext cx="1824881" cy="68318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: angular 131">
                <a:extLst>
                  <a:ext uri="{FF2B5EF4-FFF2-40B4-BE49-F238E27FC236}">
                    <a16:creationId xmlns:a16="http://schemas.microsoft.com/office/drawing/2014/main" id="{81E30059-B964-4FC5-B33C-608E9FAFB4AE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rot="10800000">
                <a:off x="2324100" y="2488080"/>
                <a:ext cx="1954830" cy="430024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: angular 137">
                <a:extLst>
                  <a:ext uri="{FF2B5EF4-FFF2-40B4-BE49-F238E27FC236}">
                    <a16:creationId xmlns:a16="http://schemas.microsoft.com/office/drawing/2014/main" id="{C59D4DC8-606C-484D-8B57-C5982A4A0C0B}"/>
                  </a:ext>
                </a:extLst>
              </p:cNvPr>
              <p:cNvCxnSpPr>
                <a:stCxn id="81" idx="3"/>
              </p:cNvCxnSpPr>
              <p:nvPr/>
            </p:nvCxnSpPr>
            <p:spPr>
              <a:xfrm flipV="1">
                <a:off x="8511541" y="1798320"/>
                <a:ext cx="1523999" cy="72044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: angular 138">
                <a:extLst>
                  <a:ext uri="{FF2B5EF4-FFF2-40B4-BE49-F238E27FC236}">
                    <a16:creationId xmlns:a16="http://schemas.microsoft.com/office/drawing/2014/main" id="{7A2D987C-227D-4F76-A31D-F76CA03AA7D8}"/>
                  </a:ext>
                </a:extLst>
              </p:cNvPr>
              <p:cNvCxnSpPr>
                <a:cxnSpLocks/>
                <a:stCxn id="84" idx="3"/>
              </p:cNvCxnSpPr>
              <p:nvPr/>
            </p:nvCxnSpPr>
            <p:spPr>
              <a:xfrm flipV="1">
                <a:off x="8511540" y="2714605"/>
                <a:ext cx="1226820" cy="203499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3ADEA34E-3368-494D-8145-92C9609FDB1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8511540" y="3302985"/>
                <a:ext cx="1767840" cy="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: angular 146">
                <a:extLst>
                  <a:ext uri="{FF2B5EF4-FFF2-40B4-BE49-F238E27FC236}">
                    <a16:creationId xmlns:a16="http://schemas.microsoft.com/office/drawing/2014/main" id="{A1EE78DA-E86B-4F5E-BDC6-25888CB91E42}"/>
                  </a:ext>
                </a:extLst>
              </p:cNvPr>
              <p:cNvCxnSpPr>
                <a:stCxn id="90" idx="3"/>
              </p:cNvCxnSpPr>
              <p:nvPr/>
            </p:nvCxnSpPr>
            <p:spPr>
              <a:xfrm>
                <a:off x="8502233" y="3697720"/>
                <a:ext cx="2120047" cy="153568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: angular 148">
                <a:extLst>
                  <a:ext uri="{FF2B5EF4-FFF2-40B4-BE49-F238E27FC236}">
                    <a16:creationId xmlns:a16="http://schemas.microsoft.com/office/drawing/2014/main" id="{7AF76532-13D5-411C-AD13-859A4F2B408F}"/>
                  </a:ext>
                </a:extLst>
              </p:cNvPr>
              <p:cNvCxnSpPr>
                <a:stCxn id="93" idx="3"/>
              </p:cNvCxnSpPr>
              <p:nvPr/>
            </p:nvCxnSpPr>
            <p:spPr>
              <a:xfrm>
                <a:off x="8511540" y="4088020"/>
                <a:ext cx="2019300" cy="743151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949C6B22-60E4-491B-A64B-7C4E534C47ED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6005851" y="693420"/>
                <a:ext cx="13781" cy="882736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BC1A63B5-E105-4EF8-9898-EE08E6875A82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6604046" y="586740"/>
                <a:ext cx="0" cy="989417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: angular 155">
                <a:extLst>
                  <a:ext uri="{FF2B5EF4-FFF2-40B4-BE49-F238E27FC236}">
                    <a16:creationId xmlns:a16="http://schemas.microsoft.com/office/drawing/2014/main" id="{A7032D46-D0B2-4691-B6BB-E5AA615BE5AF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rot="5400000" flipH="1" flipV="1">
                <a:off x="7184303" y="990134"/>
                <a:ext cx="687825" cy="484220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: angular 157">
                <a:extLst>
                  <a:ext uri="{FF2B5EF4-FFF2-40B4-BE49-F238E27FC236}">
                    <a16:creationId xmlns:a16="http://schemas.microsoft.com/office/drawing/2014/main" id="{58D3A18F-ECB0-4D7B-BE18-A139C377B002}"/>
                  </a:ext>
                </a:extLst>
              </p:cNvPr>
              <p:cNvCxnSpPr>
                <a:stCxn id="8" idx="3"/>
              </p:cNvCxnSpPr>
              <p:nvPr/>
            </p:nvCxnSpPr>
            <p:spPr>
              <a:xfrm rot="16200000" flipV="1">
                <a:off x="4894816" y="1087481"/>
                <a:ext cx="542657" cy="434696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: angular 160">
                <a:extLst>
                  <a:ext uri="{FF2B5EF4-FFF2-40B4-BE49-F238E27FC236}">
                    <a16:creationId xmlns:a16="http://schemas.microsoft.com/office/drawing/2014/main" id="{625A95B4-36B4-4186-A7E3-F9A4DD9AA375}"/>
                  </a:ext>
                </a:extLst>
              </p:cNvPr>
              <p:cNvCxnSpPr>
                <a:stCxn id="30" idx="3"/>
              </p:cNvCxnSpPr>
              <p:nvPr/>
            </p:nvCxnSpPr>
            <p:spPr>
              <a:xfrm rot="5400000">
                <a:off x="4899342" y="5124169"/>
                <a:ext cx="616035" cy="352266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162">
                <a:extLst>
                  <a:ext uri="{FF2B5EF4-FFF2-40B4-BE49-F238E27FC236}">
                    <a16:creationId xmlns:a16="http://schemas.microsoft.com/office/drawing/2014/main" id="{2E42956D-0C71-4082-8656-6DF56501171F}"/>
                  </a:ext>
                </a:extLst>
              </p:cNvPr>
              <p:cNvCxnSpPr>
                <a:stCxn id="33" idx="3"/>
              </p:cNvCxnSpPr>
              <p:nvPr/>
            </p:nvCxnSpPr>
            <p:spPr>
              <a:xfrm flipH="1">
                <a:off x="6005850" y="4992285"/>
                <a:ext cx="1" cy="928455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ABB844E4-5DEC-49FD-A0D0-3B4D4C5050A9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 flipH="1">
                <a:off x="6604045" y="4992285"/>
                <a:ext cx="1" cy="616035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: angular 166">
                <a:extLst>
                  <a:ext uri="{FF2B5EF4-FFF2-40B4-BE49-F238E27FC236}">
                    <a16:creationId xmlns:a16="http://schemas.microsoft.com/office/drawing/2014/main" id="{1FFFF7C5-51FB-4770-BCA8-0B04619DA8E8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 rot="16200000" flipH="1">
                <a:off x="7062871" y="5215518"/>
                <a:ext cx="798915" cy="352447"/>
              </a:xfrm>
              <a:prstGeom prst="bentConnector3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  <a:sp3d extrusionH="82550" contourW="6350">
                <a:bevelT w="196850" h="190500" prst="artDeco"/>
                <a:bevelB w="57150" h="177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115C5105-F78C-4E5A-8E41-BA1CBF0B6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78" b="92889" l="9778" r="93778">
                            <a14:foregroundMark x1="15111" y1="73333" x2="15111" y2="73333"/>
                            <a14:foregroundMark x1="72000" y1="17778" x2="72000" y2="17778"/>
                            <a14:foregroundMark x1="82222" y1="84444" x2="82222" y2="84444"/>
                            <a14:foregroundMark x1="66222" y1="93333" x2="66222" y2="93333"/>
                            <a14:foregroundMark x1="79556" y1="20889" x2="79556" y2="20889"/>
                            <a14:foregroundMark x1="93778" y1="46222" x2="93778" y2="46222"/>
                            <a14:backgroundMark x1="70667" y1="42667" x2="70667" y2="42667"/>
                            <a14:backgroundMark x1="71556" y1="48000" x2="71556" y2="48000"/>
                            <a14:backgroundMark x1="71556" y1="47556" x2="71556" y2="47556"/>
                            <a14:backgroundMark x1="72444" y1="48000" x2="75111" y2="56000"/>
                            <a14:backgroundMark x1="70667" y1="50667" x2="76000" y2="60889"/>
                            <a14:backgroundMark x1="28000" y1="48000" x2="28889" y2="47556"/>
                            <a14:backgroundMark x1="29333" y1="45333" x2="29333" y2="42667"/>
                            <a14:backgroundMark x1="28889" y1="40000" x2="28000" y2="56889"/>
                            <a14:backgroundMark x1="28000" y1="55556" x2="25778" y2="50222"/>
                            <a14:backgroundMark x1="30222" y1="43556" x2="29333" y2="49333"/>
                            <a14:backgroundMark x1="76889" y1="53333" x2="81778" y2="52000"/>
                            <a14:backgroundMark x1="79111" y1="54222" x2="80889" y2="53333"/>
                            <a14:backgroundMark x1="80444" y1="56000" x2="69778" y2="42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120" y="2778794"/>
                <a:ext cx="2380432" cy="1006460"/>
              </a:xfrm>
              <a:prstGeom prst="rect">
                <a:avLst/>
              </a:prstGeom>
              <a:sp3d extrusionH="82550" contourW="6350">
                <a:bevelT w="196850" h="190500" prst="artDeco"/>
                <a:bevelB w="57150" h="177800"/>
              </a:sp3d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A0A6FCC6-7411-4E9D-9B7C-35AB035ADA68}"/>
                    </a:ext>
                  </a:extLst>
                </p:cNvPr>
                <p:cNvSpPr txBox="1"/>
                <p:nvPr/>
              </p:nvSpPr>
              <p:spPr>
                <a:xfrm>
                  <a:off x="5703421" y="3070302"/>
                  <a:ext cx="723900" cy="461665"/>
                </a:xfrm>
                <a:prstGeom prst="rect">
                  <a:avLst/>
                </a:prstGeom>
                <a:noFill/>
                <a:sp3d extrusionH="82550" contourW="6350">
                  <a:bevelT w="196850" h="190500" prst="artDeco"/>
                  <a:bevelB w="57150" h="177800"/>
                </a:sp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oMath>
                    </m:oMathPara>
                  </a14:m>
                  <a:endParaRPr lang="es-CO" sz="4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A0A6FCC6-7411-4E9D-9B7C-35AB035AD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421" y="3070302"/>
                  <a:ext cx="7239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419D625-C2E9-459D-95C4-D291EB7DE543}"/>
                    </a:ext>
                  </a:extLst>
                </p:cNvPr>
                <p:cNvSpPr txBox="1"/>
                <p:nvPr/>
              </p:nvSpPr>
              <p:spPr>
                <a:xfrm>
                  <a:off x="6458048" y="3072152"/>
                  <a:ext cx="872951" cy="400110"/>
                </a:xfrm>
                <a:prstGeom prst="rect">
                  <a:avLst/>
                </a:prstGeom>
                <a:noFill/>
                <a:sp3d extrusionH="82550" contourW="6350">
                  <a:bevelT w="196850" h="190500" prst="artDeco"/>
                  <a:bevelB w="57150" h="177800"/>
                </a:sp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419D625-C2E9-459D-95C4-D291EB7DE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048" y="3072152"/>
                  <a:ext cx="87295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47259B5-20AB-4713-99FD-4EBC491B735D}"/>
              </a:ext>
            </a:extLst>
          </p:cNvPr>
          <p:cNvCxnSpPr>
            <a:cxnSpLocks/>
          </p:cNvCxnSpPr>
          <p:nvPr/>
        </p:nvCxnSpPr>
        <p:spPr>
          <a:xfrm flipV="1">
            <a:off x="7364776" y="721207"/>
            <a:ext cx="1098309" cy="731274"/>
          </a:xfrm>
          <a:prstGeom prst="bentConnector3">
            <a:avLst>
              <a:gd name="adj1" fmla="val 3275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48B274B1-A3B9-4AF1-A482-B6A116CC9B2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86692" y="1133473"/>
            <a:ext cx="1235726" cy="802382"/>
          </a:xfrm>
          <a:prstGeom prst="bentConnector3">
            <a:avLst>
              <a:gd name="adj1" fmla="val 9908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6CD3043C-C566-4DF1-8B3A-A56DB0A71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85679" y="1700747"/>
            <a:ext cx="1004012" cy="825413"/>
          </a:xfrm>
          <a:prstGeom prst="bentConnector3">
            <a:avLst>
              <a:gd name="adj1" fmla="val 97396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B60EC9C7-C3EF-4640-ACC0-C44082CBDC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707" y="4905714"/>
            <a:ext cx="1038393" cy="879472"/>
          </a:xfrm>
          <a:prstGeom prst="bentConnector3">
            <a:avLst>
              <a:gd name="adj1" fmla="val 3275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angular 135">
            <a:extLst>
              <a:ext uri="{FF2B5EF4-FFF2-40B4-BE49-F238E27FC236}">
                <a16:creationId xmlns:a16="http://schemas.microsoft.com/office/drawing/2014/main" id="{B63CF5BB-7AB4-4D88-928B-BA40F0A31C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18432" y="6009834"/>
            <a:ext cx="692981" cy="362974"/>
          </a:xfrm>
          <a:prstGeom prst="bentConnector3">
            <a:avLst>
              <a:gd name="adj1" fmla="val 5567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71458E35-E62A-43BB-B509-4E2AE7E930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1141" y="5679132"/>
            <a:ext cx="599909" cy="559900"/>
          </a:xfrm>
          <a:prstGeom prst="bentConnector3">
            <a:avLst>
              <a:gd name="adj1" fmla="val 105889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r 163">
            <a:extLst>
              <a:ext uri="{FF2B5EF4-FFF2-40B4-BE49-F238E27FC236}">
                <a16:creationId xmlns:a16="http://schemas.microsoft.com/office/drawing/2014/main" id="{5ACE9C4F-473B-4D0F-8ED9-E2530640BD63}"/>
              </a:ext>
            </a:extLst>
          </p:cNvPr>
          <p:cNvCxnSpPr>
            <a:cxnSpLocks/>
          </p:cNvCxnSpPr>
          <p:nvPr/>
        </p:nvCxnSpPr>
        <p:spPr>
          <a:xfrm flipV="1">
            <a:off x="9932043" y="2686127"/>
            <a:ext cx="663468" cy="546313"/>
          </a:xfrm>
          <a:prstGeom prst="bentConnector3">
            <a:avLst>
              <a:gd name="adj1" fmla="val 5208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: angular 167">
            <a:extLst>
              <a:ext uri="{FF2B5EF4-FFF2-40B4-BE49-F238E27FC236}">
                <a16:creationId xmlns:a16="http://schemas.microsoft.com/office/drawing/2014/main" id="{7C987B4A-63A0-4734-9C3E-AA822471770D}"/>
              </a:ext>
            </a:extLst>
          </p:cNvPr>
          <p:cNvCxnSpPr>
            <a:cxnSpLocks/>
          </p:cNvCxnSpPr>
          <p:nvPr/>
        </p:nvCxnSpPr>
        <p:spPr>
          <a:xfrm>
            <a:off x="10542249" y="3885691"/>
            <a:ext cx="680868" cy="116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scene3d>
            <a:camera prst="obliqueBottomLef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1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CANTOR  VASQUEZ</dc:creator>
  <cp:lastModifiedBy>RODRIGO CANTOR  VASQUEZ</cp:lastModifiedBy>
  <cp:revision>13</cp:revision>
  <dcterms:created xsi:type="dcterms:W3CDTF">2021-05-16T20:30:24Z</dcterms:created>
  <dcterms:modified xsi:type="dcterms:W3CDTF">2021-05-16T23:41:42Z</dcterms:modified>
</cp:coreProperties>
</file>