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C51FF-0E94-4EDA-A358-6E3443033B8C}" type="datetimeFigureOut">
              <a:rPr lang="es-CO" smtClean="0"/>
              <a:t>26/05/2021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C53FE-EDDC-4CBA-A735-FC2A2663C6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4295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C53FE-EDDC-4CBA-A735-FC2A2663C6A5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4325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48320-A5B2-47E0-BAD8-54075A597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3A399D-C6A9-4120-8510-E21AF9CAE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B90E6D-744E-484A-A615-287A4DF1B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9A89-368F-4CC3-B73E-995DEFBDA2D3}" type="datetimeFigureOut">
              <a:rPr lang="es-CO" smtClean="0"/>
              <a:t>26/05/2021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C216A6-8457-4A07-9BF4-CDC11BCF5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55B8B5-AB4B-434E-B9B6-06C26C65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84D-EB5A-4B03-82CB-BACAAAF988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444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014A-31E6-452B-856B-DBB2D397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3C9131-55A3-49DE-BB46-14C6EA20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CEEAEB-8564-4B08-9DFF-BBC381AE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9A89-368F-4CC3-B73E-995DEFBDA2D3}" type="datetimeFigureOut">
              <a:rPr lang="es-CO" smtClean="0"/>
              <a:t>26/05/2021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4528FF-CC42-4556-9C13-90BC39CF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8932AD-EBA7-40F8-9715-852EC7AE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84D-EB5A-4B03-82CB-BACAAAF988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85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EC2BF5-06BD-4774-9E29-D586098B2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217812-B226-49FA-8672-C7CAF92BE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B92BA9-2E39-4B6F-B82C-BDC3FBF4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9A89-368F-4CC3-B73E-995DEFBDA2D3}" type="datetimeFigureOut">
              <a:rPr lang="es-CO" smtClean="0"/>
              <a:t>26/05/2021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E1AEF5-80F3-43E1-83E7-27321874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8FCCC6-2CEA-49EB-B380-C561D57F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84D-EB5A-4B03-82CB-BACAAAF988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848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95617-BC82-4E53-A0DE-B8E44DAE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B85A7B-A64B-41CC-AB00-2EFE2AEB6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5E9BF5-2AE9-4D03-A042-F9234B9F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9A89-368F-4CC3-B73E-995DEFBDA2D3}" type="datetimeFigureOut">
              <a:rPr lang="es-CO" smtClean="0"/>
              <a:t>26/05/2021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B36908-58A4-4E73-A293-F79147CE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E072C6-E76F-435B-9ED8-612EF8ED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84D-EB5A-4B03-82CB-BACAAAF988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564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6FAEA-3EB6-4B07-A8B4-56D4BFDA1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035873-F671-4309-9C86-F7CD39EBA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48B102-848F-4971-81A7-549D98A7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9A89-368F-4CC3-B73E-995DEFBDA2D3}" type="datetimeFigureOut">
              <a:rPr lang="es-CO" smtClean="0"/>
              <a:t>26/05/2021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9D3B5E-7039-48D8-8CC9-8892E259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71C269-6D65-478E-9D80-824A943C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84D-EB5A-4B03-82CB-BACAAAF988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32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0D270-7760-4A5D-B628-F59F77CF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8BD4D1-2D9F-409C-BB30-9E32FD4E0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545110-F135-4087-8F61-A401DF294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154512-3F6F-4984-97D6-A8A44DFF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9A89-368F-4CC3-B73E-995DEFBDA2D3}" type="datetimeFigureOut">
              <a:rPr lang="es-CO" smtClean="0"/>
              <a:t>26/05/2021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B76178-96F9-48C0-B11A-08935124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33A366-4E45-4505-A9AF-37A5D95A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84D-EB5A-4B03-82CB-BACAAAF988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08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05F61-9CD2-432B-B46F-DA5D9BD0B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6D2084-4F8F-4F14-ABEB-818AE8BA1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599965-308A-420C-84FE-77604C5DF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4C70D6-391D-4AC0-AB95-54A181094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91E0C60-681A-493E-93D7-0BB7B897D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F7A4843-3949-43B2-ABC5-0742C7986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9A89-368F-4CC3-B73E-995DEFBDA2D3}" type="datetimeFigureOut">
              <a:rPr lang="es-CO" smtClean="0"/>
              <a:t>26/05/2021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EC7CC6A-82BE-43A9-B8A2-6BEFEBBE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CD86AF-4364-4CCE-991B-6F6AAA55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84D-EB5A-4B03-82CB-BACAAAF988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495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B5030-2439-45D7-8744-28F3EBDC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0C55F3-C7E6-439E-919B-A44FEC0C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9A89-368F-4CC3-B73E-995DEFBDA2D3}" type="datetimeFigureOut">
              <a:rPr lang="es-CO" smtClean="0"/>
              <a:t>26/05/2021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834AAC-5740-4B3A-9A07-462FBDC25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6F5C15B-B686-4D82-9BFF-796D6E54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84D-EB5A-4B03-82CB-BACAAAF988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50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64A4F4-D421-4252-8EBB-B9E3C051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9A89-368F-4CC3-B73E-995DEFBDA2D3}" type="datetimeFigureOut">
              <a:rPr lang="es-CO" smtClean="0"/>
              <a:t>26/05/2021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BA53B2-235D-4189-933D-73E3BEB1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858986-91EC-4486-971D-29E622DA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84D-EB5A-4B03-82CB-BACAAAF988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42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6EAE4-63C3-429B-AEA7-3E07E2E9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0113FC-2E1E-499B-9F01-6C98B3E34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470E48-E696-43B0-8BA3-AFC1659A9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CC73B2-F051-463D-A605-F905E1F6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9A89-368F-4CC3-B73E-995DEFBDA2D3}" type="datetimeFigureOut">
              <a:rPr lang="es-CO" smtClean="0"/>
              <a:t>26/05/2021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8CB02-CAA3-419D-A753-2060A4F6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2BB934-E489-4D9B-AE62-2BAC1315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84D-EB5A-4B03-82CB-BACAAAF988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465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662BC-F141-4A37-934A-F11244CC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6E06A1-6726-486E-A117-AC24386E3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649E17-5AB4-4F28-A3CB-E3CAAC2DF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DAC99D-3A69-41D1-BDC3-00157BE2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9A89-368F-4CC3-B73E-995DEFBDA2D3}" type="datetimeFigureOut">
              <a:rPr lang="es-CO" smtClean="0"/>
              <a:t>26/05/2021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2F4A43-0993-43EF-B902-AD1FF08E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F77CFE-18DD-4F28-B3DE-0708AB30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84D-EB5A-4B03-82CB-BACAAAF988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53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798B286-9D7F-4123-ADB8-21FFCDC98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605A85-65F0-43D9-8944-D029141E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AE905C-DAD8-4DC7-B8A9-E99386B48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D9A89-368F-4CC3-B73E-995DEFBDA2D3}" type="datetimeFigureOut">
              <a:rPr lang="es-CO" smtClean="0"/>
              <a:t>26/05/2021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CED22E-7B37-428A-9FA5-CECECB956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204EC2-30A3-4E65-9825-21EB9EB57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284D-EB5A-4B03-82CB-BACAAAF988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87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F380E07-B11B-4B16-9FE1-7B8A163F8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" t="25307" r="6020" b="48571"/>
          <a:stretch/>
        </p:blipFill>
        <p:spPr>
          <a:xfrm>
            <a:off x="478971" y="531845"/>
            <a:ext cx="11234057" cy="179147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5ED40D8-98AA-44AA-8492-DBCC920E50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0" t="57959" r="31352" b="17551"/>
          <a:stretch/>
        </p:blipFill>
        <p:spPr>
          <a:xfrm>
            <a:off x="478970" y="2533261"/>
            <a:ext cx="11234057" cy="179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8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F9B8B9D2-5807-4261-8BA6-E3644EA1EB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4" t="25170" r="20485" b="53197"/>
          <a:stretch/>
        </p:blipFill>
        <p:spPr>
          <a:xfrm>
            <a:off x="478971" y="457200"/>
            <a:ext cx="11234057" cy="179147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78349E2-571A-4955-BEF6-8CE3724814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90" t="51973" r="44745" b="23265"/>
          <a:stretch/>
        </p:blipFill>
        <p:spPr>
          <a:xfrm>
            <a:off x="478970" y="2579914"/>
            <a:ext cx="11234057" cy="179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8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083BF77-63B8-4DD3-8B0D-7FB9DC5568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7" t="25170" r="20561" b="43537"/>
          <a:stretch/>
        </p:blipFill>
        <p:spPr>
          <a:xfrm>
            <a:off x="478972" y="261258"/>
            <a:ext cx="11234056" cy="211804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43B1D78-6F08-4664-ABF6-E4F94E68E8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16" t="42449" r="34719" b="23946"/>
          <a:stretch/>
        </p:blipFill>
        <p:spPr>
          <a:xfrm>
            <a:off x="478972" y="2668555"/>
            <a:ext cx="11234056" cy="211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0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1883308-8313-4C4D-934F-457143E52D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87" t="63265" r="31582" b="16191"/>
          <a:stretch/>
        </p:blipFill>
        <p:spPr>
          <a:xfrm>
            <a:off x="478972" y="2724538"/>
            <a:ext cx="11234056" cy="211804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F6C52C3-7985-40E6-9A79-6345F5C4ED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13" t="25170" r="5944" b="60272"/>
          <a:stretch/>
        </p:blipFill>
        <p:spPr>
          <a:xfrm>
            <a:off x="478972" y="303244"/>
            <a:ext cx="11234056" cy="211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2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31F89E7-5853-4A8E-876F-ACC9C97558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5" t="38776" r="43750" b="31564"/>
          <a:stretch/>
        </p:blipFill>
        <p:spPr>
          <a:xfrm>
            <a:off x="478970" y="3424335"/>
            <a:ext cx="11234055" cy="265922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BAC980E-5E8F-4A59-A857-6896C37E40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3" t="25034" r="6174" b="45986"/>
          <a:stretch/>
        </p:blipFill>
        <p:spPr>
          <a:xfrm>
            <a:off x="478969" y="895739"/>
            <a:ext cx="11234056" cy="224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12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</Words>
  <Application>Microsoft Office PowerPoint</Application>
  <PresentationFormat>Panorámica</PresentationFormat>
  <Paragraphs>1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CANTOR  VASQUEZ</dc:creator>
  <cp:lastModifiedBy>RODRIGO CANTOR  VASQUEZ</cp:lastModifiedBy>
  <cp:revision>8</cp:revision>
  <dcterms:created xsi:type="dcterms:W3CDTF">2021-05-26T20:10:47Z</dcterms:created>
  <dcterms:modified xsi:type="dcterms:W3CDTF">2021-05-26T22:39:36Z</dcterms:modified>
</cp:coreProperties>
</file>