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857B8-3410-4B2E-8BFB-225E0665377A}" v="19" dt="2024-05-05T14:22:07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 Chueri" userId="8f43bf409e2769e3" providerId="LiveId" clId="{BA6857B8-3410-4B2E-8BFB-225E0665377A}"/>
    <pc:docChg chg="undo redo custSel addSld delSld modSld">
      <pc:chgData name="Rodrigo Souza Chueri" userId="8f43bf409e2769e3" providerId="LiveId" clId="{BA6857B8-3410-4B2E-8BFB-225E0665377A}" dt="2024-05-05T14:22:07.954" v="223"/>
      <pc:docMkLst>
        <pc:docMk/>
      </pc:docMkLst>
      <pc:sldChg chg="addSp delSp modSp new mod setBg">
        <pc:chgData name="Rodrigo Souza Chueri" userId="8f43bf409e2769e3" providerId="LiveId" clId="{BA6857B8-3410-4B2E-8BFB-225E0665377A}" dt="2024-05-04T15:00:48.747" v="99" actId="1076"/>
        <pc:sldMkLst>
          <pc:docMk/>
          <pc:sldMk cId="1671762422" sldId="256"/>
        </pc:sldMkLst>
        <pc:spChg chg="del">
          <ac:chgData name="Rodrigo Souza Chueri" userId="8f43bf409e2769e3" providerId="LiveId" clId="{BA6857B8-3410-4B2E-8BFB-225E0665377A}" dt="2024-05-03T21:29:44.933" v="2" actId="478"/>
          <ac:spMkLst>
            <pc:docMk/>
            <pc:sldMk cId="1671762422" sldId="256"/>
            <ac:spMk id="2" creationId="{03283E6C-51EF-3A24-805C-DEAB31F72DD7}"/>
          </ac:spMkLst>
        </pc:spChg>
        <pc:spChg chg="del">
          <ac:chgData name="Rodrigo Souza Chueri" userId="8f43bf409e2769e3" providerId="LiveId" clId="{BA6857B8-3410-4B2E-8BFB-225E0665377A}" dt="2024-05-03T21:29:44.030" v="1" actId="478"/>
          <ac:spMkLst>
            <pc:docMk/>
            <pc:sldMk cId="1671762422" sldId="256"/>
            <ac:spMk id="3" creationId="{7015ACEF-B1EF-74E0-47C5-6F76F0EE7798}"/>
          </ac:spMkLst>
        </pc:spChg>
        <pc:spChg chg="add mod ord">
          <ac:chgData name="Rodrigo Souza Chueri" userId="8f43bf409e2769e3" providerId="LiveId" clId="{BA6857B8-3410-4B2E-8BFB-225E0665377A}" dt="2024-05-03T21:40:37.650" v="71" actId="26606"/>
          <ac:spMkLst>
            <pc:docMk/>
            <pc:sldMk cId="1671762422" sldId="256"/>
            <ac:spMk id="8" creationId="{EC73080A-37D6-03C9-92CC-6D78F7855B44}"/>
          </ac:spMkLst>
        </pc:spChg>
        <pc:spChg chg="add del">
          <ac:chgData name="Rodrigo Souza Chueri" userId="8f43bf409e2769e3" providerId="LiveId" clId="{BA6857B8-3410-4B2E-8BFB-225E0665377A}" dt="2024-05-03T21:40:37.640" v="70" actId="26606"/>
          <ac:spMkLst>
            <pc:docMk/>
            <pc:sldMk cId="1671762422" sldId="256"/>
            <ac:spMk id="13" creationId="{131BAD53-4E89-4F62-BBB7-26359763ED39}"/>
          </ac:spMkLst>
        </pc:spChg>
        <pc:spChg chg="add del">
          <ac:chgData name="Rodrigo Souza Chueri" userId="8f43bf409e2769e3" providerId="LiveId" clId="{BA6857B8-3410-4B2E-8BFB-225E0665377A}" dt="2024-05-03T21:40:37.640" v="70" actId="26606"/>
          <ac:spMkLst>
            <pc:docMk/>
            <pc:sldMk cId="1671762422" sldId="256"/>
            <ac:spMk id="15" creationId="{62756DA2-40EB-4C6F-B962-5822FFB54FB6}"/>
          </ac:spMkLst>
        </pc:spChg>
        <pc:spChg chg="add">
          <ac:chgData name="Rodrigo Souza Chueri" userId="8f43bf409e2769e3" providerId="LiveId" clId="{BA6857B8-3410-4B2E-8BFB-225E0665377A}" dt="2024-05-03T21:40:37.650" v="71" actId="26606"/>
          <ac:spMkLst>
            <pc:docMk/>
            <pc:sldMk cId="1671762422" sldId="256"/>
            <ac:spMk id="17" creationId="{C0BDBCD2-E081-43AB-9119-C55465E59757}"/>
          </ac:spMkLst>
        </pc:spChg>
        <pc:spChg chg="add">
          <ac:chgData name="Rodrigo Souza Chueri" userId="8f43bf409e2769e3" providerId="LiveId" clId="{BA6857B8-3410-4B2E-8BFB-225E0665377A}" dt="2024-05-03T21:40:37.650" v="71" actId="26606"/>
          <ac:spMkLst>
            <pc:docMk/>
            <pc:sldMk cId="1671762422" sldId="256"/>
            <ac:spMk id="18" creationId="{0288C6B4-AFC3-407F-A595-EFFD38D4CCAF}"/>
          </ac:spMkLst>
        </pc:spChg>
        <pc:spChg chg="add">
          <ac:chgData name="Rodrigo Souza Chueri" userId="8f43bf409e2769e3" providerId="LiveId" clId="{BA6857B8-3410-4B2E-8BFB-225E0665377A}" dt="2024-05-03T21:40:37.650" v="71" actId="26606"/>
          <ac:spMkLst>
            <pc:docMk/>
            <pc:sldMk cId="1671762422" sldId="256"/>
            <ac:spMk id="19" creationId="{98E79BE4-34FE-485A-98A5-92CE8F7C4743}"/>
          </ac:spMkLst>
        </pc:spChg>
        <pc:spChg chg="add">
          <ac:chgData name="Rodrigo Souza Chueri" userId="8f43bf409e2769e3" providerId="LiveId" clId="{BA6857B8-3410-4B2E-8BFB-225E0665377A}" dt="2024-05-03T21:40:37.650" v="71" actId="26606"/>
          <ac:spMkLst>
            <pc:docMk/>
            <pc:sldMk cId="1671762422" sldId="256"/>
            <ac:spMk id="20" creationId="{CF236821-17FE-429B-8D2C-08E13A64EA40}"/>
          </ac:spMkLst>
        </pc:spChg>
        <pc:spChg chg="add">
          <ac:chgData name="Rodrigo Souza Chueri" userId="8f43bf409e2769e3" providerId="LiveId" clId="{BA6857B8-3410-4B2E-8BFB-225E0665377A}" dt="2024-05-03T21:40:37.650" v="71" actId="26606"/>
          <ac:spMkLst>
            <pc:docMk/>
            <pc:sldMk cId="1671762422" sldId="256"/>
            <ac:spMk id="21" creationId="{7A5F0580-5EE9-419F-96EE-B6529EF6E7D0}"/>
          </ac:spMkLst>
        </pc:spChg>
        <pc:picChg chg="add mod modCrop">
          <ac:chgData name="Rodrigo Souza Chueri" userId="8f43bf409e2769e3" providerId="LiveId" clId="{BA6857B8-3410-4B2E-8BFB-225E0665377A}" dt="2024-05-04T15:00:04.396" v="87" actId="732"/>
          <ac:picMkLst>
            <pc:docMk/>
            <pc:sldMk cId="1671762422" sldId="256"/>
            <ac:picMk id="3" creationId="{2B3B5055-2443-F665-BD41-A33D7A7F0704}"/>
          </ac:picMkLst>
        </pc:picChg>
        <pc:picChg chg="add mod">
          <ac:chgData name="Rodrigo Souza Chueri" userId="8f43bf409e2769e3" providerId="LiveId" clId="{BA6857B8-3410-4B2E-8BFB-225E0665377A}" dt="2024-05-04T15:00:36.188" v="97" actId="14100"/>
          <ac:picMkLst>
            <pc:docMk/>
            <pc:sldMk cId="1671762422" sldId="256"/>
            <ac:picMk id="5" creationId="{8A7EB15B-3854-60E8-F02F-B4AF7AC524BB}"/>
          </ac:picMkLst>
        </pc:picChg>
        <pc:picChg chg="add mod">
          <ac:chgData name="Rodrigo Souza Chueri" userId="8f43bf409e2769e3" providerId="LiveId" clId="{BA6857B8-3410-4B2E-8BFB-225E0665377A}" dt="2024-05-04T14:59:57.108" v="86" actId="1076"/>
          <ac:picMkLst>
            <pc:docMk/>
            <pc:sldMk cId="1671762422" sldId="256"/>
            <ac:picMk id="6" creationId="{7447B20C-BFCD-BB16-73C4-9C105A471DA8}"/>
          </ac:picMkLst>
        </pc:picChg>
        <pc:picChg chg="add mod">
          <ac:chgData name="Rodrigo Souza Chueri" userId="8f43bf409e2769e3" providerId="LiveId" clId="{BA6857B8-3410-4B2E-8BFB-225E0665377A}" dt="2024-05-04T15:00:48.747" v="99" actId="1076"/>
          <ac:picMkLst>
            <pc:docMk/>
            <pc:sldMk cId="1671762422" sldId="256"/>
            <ac:picMk id="7" creationId="{AAAD704F-A97F-1534-5F76-C1B0BB977B02}"/>
          </ac:picMkLst>
        </pc:picChg>
      </pc:sldChg>
      <pc:sldChg chg="addSp delSp modSp new mod">
        <pc:chgData name="Rodrigo Souza Chueri" userId="8f43bf409e2769e3" providerId="LiveId" clId="{BA6857B8-3410-4B2E-8BFB-225E0665377A}" dt="2024-05-05T14:02:01.676" v="197" actId="478"/>
        <pc:sldMkLst>
          <pc:docMk/>
          <pc:sldMk cId="1602762030" sldId="257"/>
        </pc:sldMkLst>
        <pc:spChg chg="del">
          <ac:chgData name="Rodrigo Souza Chueri" userId="8f43bf409e2769e3" providerId="LiveId" clId="{BA6857B8-3410-4B2E-8BFB-225E0665377A}" dt="2024-05-04T19:13:21.532" v="102" actId="478"/>
          <ac:spMkLst>
            <pc:docMk/>
            <pc:sldMk cId="1602762030" sldId="257"/>
            <ac:spMk id="2" creationId="{0F5AF826-12A9-D4D9-4029-331C9FFF07D8}"/>
          </ac:spMkLst>
        </pc:spChg>
        <pc:spChg chg="del">
          <ac:chgData name="Rodrigo Souza Chueri" userId="8f43bf409e2769e3" providerId="LiveId" clId="{BA6857B8-3410-4B2E-8BFB-225E0665377A}" dt="2024-05-04T19:13:20.418" v="101" actId="478"/>
          <ac:spMkLst>
            <pc:docMk/>
            <pc:sldMk cId="1602762030" sldId="257"/>
            <ac:spMk id="3" creationId="{3B3237DE-1E6E-BB02-9477-CF60DCE5F918}"/>
          </ac:spMkLst>
        </pc:spChg>
        <pc:spChg chg="add mod">
          <ac:chgData name="Rodrigo Souza Chueri" userId="8f43bf409e2769e3" providerId="LiveId" clId="{BA6857B8-3410-4B2E-8BFB-225E0665377A}" dt="2024-05-04T19:19:20.949" v="184" actId="14100"/>
          <ac:spMkLst>
            <pc:docMk/>
            <pc:sldMk cId="1602762030" sldId="257"/>
            <ac:spMk id="51" creationId="{6C9A76A7-405A-C2F7-0A10-09F2B2D237B1}"/>
          </ac:spMkLst>
        </pc:spChg>
        <pc:grpChg chg="del mod">
          <ac:chgData name="Rodrigo Souza Chueri" userId="8f43bf409e2769e3" providerId="LiveId" clId="{BA6857B8-3410-4B2E-8BFB-225E0665377A}" dt="2024-05-04T19:15:45.269" v="129"/>
          <ac:grpSpMkLst>
            <pc:docMk/>
            <pc:sldMk cId="1602762030" sldId="257"/>
            <ac:grpSpMk id="14" creationId="{F4AAEC76-3905-8D77-5ABD-1D41CC862CD0}"/>
          </ac:grpSpMkLst>
        </pc:grpChg>
        <pc:grpChg chg="del mod">
          <ac:chgData name="Rodrigo Souza Chueri" userId="8f43bf409e2769e3" providerId="LiveId" clId="{BA6857B8-3410-4B2E-8BFB-225E0665377A}" dt="2024-05-04T19:15:27.095" v="125"/>
          <ac:grpSpMkLst>
            <pc:docMk/>
            <pc:sldMk cId="1602762030" sldId="257"/>
            <ac:grpSpMk id="19" creationId="{EDA55CCD-652D-03A0-7E23-4CDC54BEF402}"/>
          </ac:grpSpMkLst>
        </pc:grpChg>
        <pc:grpChg chg="del mod">
          <ac:chgData name="Rodrigo Souza Chueri" userId="8f43bf409e2769e3" providerId="LiveId" clId="{BA6857B8-3410-4B2E-8BFB-225E0665377A}" dt="2024-05-04T19:15:45.269" v="129"/>
          <ac:grpSpMkLst>
            <pc:docMk/>
            <pc:sldMk cId="1602762030" sldId="257"/>
            <ac:grpSpMk id="21" creationId="{759F29BF-98F0-4599-9483-059E04B6D598}"/>
          </ac:grpSpMkLst>
        </pc:grpChg>
        <pc:grpChg chg="del mod">
          <ac:chgData name="Rodrigo Souza Chueri" userId="8f43bf409e2769e3" providerId="LiveId" clId="{BA6857B8-3410-4B2E-8BFB-225E0665377A}" dt="2024-05-04T19:15:48.282" v="131"/>
          <ac:grpSpMkLst>
            <pc:docMk/>
            <pc:sldMk cId="1602762030" sldId="257"/>
            <ac:grpSpMk id="25" creationId="{0AC16BFF-3FFA-CB48-8B92-82475CC2FB1E}"/>
          </ac:grpSpMkLst>
        </pc:grpChg>
        <pc:grpChg chg="del mod">
          <ac:chgData name="Rodrigo Souza Chueri" userId="8f43bf409e2769e3" providerId="LiveId" clId="{BA6857B8-3410-4B2E-8BFB-225E0665377A}" dt="2024-05-04T19:15:50.178" v="133"/>
          <ac:grpSpMkLst>
            <pc:docMk/>
            <pc:sldMk cId="1602762030" sldId="257"/>
            <ac:grpSpMk id="27" creationId="{74C56FFB-B777-3042-1BE0-4CE55DF87EA7}"/>
          </ac:grpSpMkLst>
        </pc:grpChg>
        <pc:grpChg chg="del mod">
          <ac:chgData name="Rodrigo Souza Chueri" userId="8f43bf409e2769e3" providerId="LiveId" clId="{BA6857B8-3410-4B2E-8BFB-225E0665377A}" dt="2024-05-04T19:16:07.144" v="136"/>
          <ac:grpSpMkLst>
            <pc:docMk/>
            <pc:sldMk cId="1602762030" sldId="257"/>
            <ac:grpSpMk id="29" creationId="{1F57D096-DF8E-C81F-B43C-2B54A8A94CE1}"/>
          </ac:grpSpMkLst>
        </pc:grpChg>
        <pc:grpChg chg="del mod">
          <ac:chgData name="Rodrigo Souza Chueri" userId="8f43bf409e2769e3" providerId="LiveId" clId="{BA6857B8-3410-4B2E-8BFB-225E0665377A}" dt="2024-05-04T19:16:34.589" v="138"/>
          <ac:grpSpMkLst>
            <pc:docMk/>
            <pc:sldMk cId="1602762030" sldId="257"/>
            <ac:grpSpMk id="32" creationId="{2B6E45DD-7597-E44A-497D-98F00770C5BA}"/>
          </ac:grpSpMkLst>
        </pc:grpChg>
        <pc:grpChg chg="del mod">
          <ac:chgData name="Rodrigo Souza Chueri" userId="8f43bf409e2769e3" providerId="LiveId" clId="{BA6857B8-3410-4B2E-8BFB-225E0665377A}" dt="2024-05-04T19:16:46.161" v="140"/>
          <ac:grpSpMkLst>
            <pc:docMk/>
            <pc:sldMk cId="1602762030" sldId="257"/>
            <ac:grpSpMk id="34" creationId="{B5E00ECC-BEC6-41A6-36FB-A6EE788570EE}"/>
          </ac:grpSpMkLst>
        </pc:grpChg>
        <pc:grpChg chg="del mod">
          <ac:chgData name="Rodrigo Souza Chueri" userId="8f43bf409e2769e3" providerId="LiveId" clId="{BA6857B8-3410-4B2E-8BFB-225E0665377A}" dt="2024-05-04T19:16:51.663" v="142"/>
          <ac:grpSpMkLst>
            <pc:docMk/>
            <pc:sldMk cId="1602762030" sldId="257"/>
            <ac:grpSpMk id="36" creationId="{BF76526D-18C0-0F19-18E5-EA60C593F2AF}"/>
          </ac:grpSpMkLst>
        </pc:grpChg>
        <pc:grpChg chg="add del mod">
          <ac:chgData name="Rodrigo Souza Chueri" userId="8f43bf409e2769e3" providerId="LiveId" clId="{BA6857B8-3410-4B2E-8BFB-225E0665377A}" dt="2024-05-05T14:02:01.492" v="196" actId="478"/>
          <ac:grpSpMkLst>
            <pc:docMk/>
            <pc:sldMk cId="1602762030" sldId="257"/>
            <ac:grpSpMk id="38" creationId="{D135C7D9-0021-04A9-AD72-4AFD25FF80A1}"/>
          </ac:grpSpMkLst>
        </pc:grpChg>
        <pc:grpChg chg="del mod">
          <ac:chgData name="Rodrigo Souza Chueri" userId="8f43bf409e2769e3" providerId="LiveId" clId="{BA6857B8-3410-4B2E-8BFB-225E0665377A}" dt="2024-05-04T19:18:09.498" v="152"/>
          <ac:grpSpMkLst>
            <pc:docMk/>
            <pc:sldMk cId="1602762030" sldId="257"/>
            <ac:grpSpMk id="46" creationId="{D129A536-F4D8-DA4A-4BDD-F4C0A4830BB8}"/>
          </ac:grpSpMkLst>
        </pc:grpChg>
        <pc:grpChg chg="mod">
          <ac:chgData name="Rodrigo Souza Chueri" userId="8f43bf409e2769e3" providerId="LiveId" clId="{BA6857B8-3410-4B2E-8BFB-225E0665377A}" dt="2024-05-04T19:18:09.498" v="152"/>
          <ac:grpSpMkLst>
            <pc:docMk/>
            <pc:sldMk cId="1602762030" sldId="257"/>
            <ac:grpSpMk id="48" creationId="{18E6562A-BCBD-04F5-4B30-317FF713A8BB}"/>
          </ac:grpSpMkLst>
        </pc:grpChg>
        <pc:picChg chg="add del mod">
          <ac:chgData name="Rodrigo Souza Chueri" userId="8f43bf409e2769e3" providerId="LiveId" clId="{BA6857B8-3410-4B2E-8BFB-225E0665377A}" dt="2024-05-05T14:02:01.676" v="197" actId="478"/>
          <ac:picMkLst>
            <pc:docMk/>
            <pc:sldMk cId="1602762030" sldId="257"/>
            <ac:picMk id="5" creationId="{71B7E9F2-BBD3-BDE3-00CC-290763CBE114}"/>
          </ac:picMkLst>
        </pc:picChg>
        <pc:picChg chg="add del mod">
          <ac:chgData name="Rodrigo Souza Chueri" userId="8f43bf409e2769e3" providerId="LiveId" clId="{BA6857B8-3410-4B2E-8BFB-225E0665377A}" dt="2024-05-05T14:02:01.005" v="193" actId="478"/>
          <ac:picMkLst>
            <pc:docMk/>
            <pc:sldMk cId="1602762030" sldId="257"/>
            <ac:picMk id="7" creationId="{0A53C627-562D-038E-7EC4-67FE2AA6081A}"/>
          </ac:picMkLst>
        </pc:picChg>
        <pc:inkChg chg="add del">
          <ac:chgData name="Rodrigo Souza Chueri" userId="8f43bf409e2769e3" providerId="LiveId" clId="{BA6857B8-3410-4B2E-8BFB-225E0665377A}" dt="2024-05-05T14:02:01.325" v="195" actId="478"/>
          <ac:inkMkLst>
            <pc:docMk/>
            <pc:sldMk cId="1602762030" sldId="257"/>
            <ac:inkMk id="8" creationId="{BBE741E7-EB1E-5AFD-04E6-E493A813DF1F}"/>
          </ac:inkMkLst>
        </pc:inkChg>
        <pc:inkChg chg="add del">
          <ac:chgData name="Rodrigo Souza Chueri" userId="8f43bf409e2769e3" providerId="LiveId" clId="{BA6857B8-3410-4B2E-8BFB-225E0665377A}" dt="2024-05-05T14:02:01.325" v="195" actId="478"/>
          <ac:inkMkLst>
            <pc:docMk/>
            <pc:sldMk cId="1602762030" sldId="257"/>
            <ac:inkMk id="9" creationId="{853FBEFA-F51B-DE11-EBEB-B5E5AC85243C}"/>
          </ac:inkMkLst>
        </pc:inkChg>
        <pc:inkChg chg="add del">
          <ac:chgData name="Rodrigo Souza Chueri" userId="8f43bf409e2769e3" providerId="LiveId" clId="{BA6857B8-3410-4B2E-8BFB-225E0665377A}" dt="2024-05-05T14:02:01.325" v="195" actId="478"/>
          <ac:inkMkLst>
            <pc:docMk/>
            <pc:sldMk cId="1602762030" sldId="257"/>
            <ac:inkMk id="10" creationId="{E40A68B0-3EF6-F3D4-1ECB-8A7988E8FB94}"/>
          </ac:inkMkLst>
        </pc:inkChg>
        <pc:inkChg chg="add del">
          <ac:chgData name="Rodrigo Souza Chueri" userId="8f43bf409e2769e3" providerId="LiveId" clId="{BA6857B8-3410-4B2E-8BFB-225E0665377A}" dt="2024-05-05T14:02:01.325" v="195" actId="478"/>
          <ac:inkMkLst>
            <pc:docMk/>
            <pc:sldMk cId="1602762030" sldId="257"/>
            <ac:inkMk id="11" creationId="{4B893B42-F368-D20C-0FDC-BC616EDEC945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12" creationId="{F6918967-9DE8-0D84-2D0F-2E431E3E9D85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13" creationId="{5C505099-A77F-BC75-5875-387675683BAB}"/>
          </ac:inkMkLst>
        </pc:inkChg>
        <pc:inkChg chg="add del">
          <ac:chgData name="Rodrigo Souza Chueri" userId="8f43bf409e2769e3" providerId="LiveId" clId="{BA6857B8-3410-4B2E-8BFB-225E0665377A}" dt="2024-05-05T14:02:01.325" v="195" actId="478"/>
          <ac:inkMkLst>
            <pc:docMk/>
            <pc:sldMk cId="1602762030" sldId="257"/>
            <ac:inkMk id="15" creationId="{FB9E3672-D797-A245-EF5C-C5218C98DE83}"/>
          </ac:inkMkLst>
        </pc:inkChg>
        <pc:inkChg chg="add del">
          <ac:chgData name="Rodrigo Souza Chueri" userId="8f43bf409e2769e3" providerId="LiveId" clId="{BA6857B8-3410-4B2E-8BFB-225E0665377A}" dt="2024-05-05T14:02:01.325" v="195" actId="478"/>
          <ac:inkMkLst>
            <pc:docMk/>
            <pc:sldMk cId="1602762030" sldId="257"/>
            <ac:inkMk id="16" creationId="{00A0AFC8-F878-2F12-F0BE-C7F5921B94A3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17" creationId="{901A8789-EE93-33FD-3CA3-BEADF2036B2B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18" creationId="{A3802C5F-51A0-8BD3-5AA1-6515568968ED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20" creationId="{3ADE4038-2195-59C3-38CF-C5D8D717D83F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22" creationId="{737A6F2D-5CF7-0B63-2ADE-2FB947ED00C4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23" creationId="{43CC1BCD-585E-2AD3-3977-4C1C78B93DDA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24" creationId="{342CA965-F7D1-1F7A-1C35-C9E87FE348F4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26" creationId="{15287402-6839-6816-373C-D1398F7DAF8F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28" creationId="{F20ED5A5-0378-421E-B01F-6D79B51FC5DD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30" creationId="{C8CE4CB4-9F48-B2F0-B54A-C4F5E87209AD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31" creationId="{8C3088BE-8ED7-248F-C1FE-8FD34B9A8E94}"/>
          </ac:inkMkLst>
        </pc:inkChg>
        <pc:inkChg chg="add del mod">
          <ac:chgData name="Rodrigo Souza Chueri" userId="8f43bf409e2769e3" providerId="LiveId" clId="{BA6857B8-3410-4B2E-8BFB-225E0665377A}" dt="2024-05-05T14:02:01.325" v="195" actId="478"/>
          <ac:inkMkLst>
            <pc:docMk/>
            <pc:sldMk cId="1602762030" sldId="257"/>
            <ac:inkMk id="33" creationId="{A5E27EB8-30C0-4A58-E8BB-E719F85A7602}"/>
          </ac:inkMkLst>
        </pc:inkChg>
        <pc:inkChg chg="add del mod">
          <ac:chgData name="Rodrigo Souza Chueri" userId="8f43bf409e2769e3" providerId="LiveId" clId="{BA6857B8-3410-4B2E-8BFB-225E0665377A}" dt="2024-05-05T14:02:01.325" v="195" actId="478"/>
          <ac:inkMkLst>
            <pc:docMk/>
            <pc:sldMk cId="1602762030" sldId="257"/>
            <ac:inkMk id="35" creationId="{42E2861C-7B00-865A-3816-81B2F33228EA}"/>
          </ac:inkMkLst>
        </pc:inkChg>
        <pc:inkChg chg="add mod">
          <ac:chgData name="Rodrigo Souza Chueri" userId="8f43bf409e2769e3" providerId="LiveId" clId="{BA6857B8-3410-4B2E-8BFB-225E0665377A}" dt="2024-05-04T19:16:51.663" v="142"/>
          <ac:inkMkLst>
            <pc:docMk/>
            <pc:sldMk cId="1602762030" sldId="257"/>
            <ac:inkMk id="37" creationId="{0F6FF4C1-1C7E-A0D1-1280-7C73D151F218}"/>
          </ac:inkMkLst>
        </pc:inkChg>
        <pc:inkChg chg="add">
          <ac:chgData name="Rodrigo Souza Chueri" userId="8f43bf409e2769e3" providerId="LiveId" clId="{BA6857B8-3410-4B2E-8BFB-225E0665377A}" dt="2024-05-04T19:17:14.490" v="143" actId="9405"/>
          <ac:inkMkLst>
            <pc:docMk/>
            <pc:sldMk cId="1602762030" sldId="257"/>
            <ac:inkMk id="39" creationId="{E49430AE-6CDC-9E76-623B-E2821AD2B32B}"/>
          </ac:inkMkLst>
        </pc:inkChg>
        <pc:inkChg chg="add">
          <ac:chgData name="Rodrigo Souza Chueri" userId="8f43bf409e2769e3" providerId="LiveId" clId="{BA6857B8-3410-4B2E-8BFB-225E0665377A}" dt="2024-05-04T19:17:18.959" v="144" actId="9405"/>
          <ac:inkMkLst>
            <pc:docMk/>
            <pc:sldMk cId="1602762030" sldId="257"/>
            <ac:inkMk id="40" creationId="{F146D796-090B-1F58-ECAB-7B47E9BC9D58}"/>
          </ac:inkMkLst>
        </pc:inkChg>
        <pc:inkChg chg="add">
          <ac:chgData name="Rodrigo Souza Chueri" userId="8f43bf409e2769e3" providerId="LiveId" clId="{BA6857B8-3410-4B2E-8BFB-225E0665377A}" dt="2024-05-04T19:17:25.236" v="145" actId="9405"/>
          <ac:inkMkLst>
            <pc:docMk/>
            <pc:sldMk cId="1602762030" sldId="257"/>
            <ac:inkMk id="41" creationId="{3BFDCF4F-16DE-B7E4-B2F2-AAC2D16CFBD7}"/>
          </ac:inkMkLst>
        </pc:inkChg>
        <pc:inkChg chg="add">
          <ac:chgData name="Rodrigo Souza Chueri" userId="8f43bf409e2769e3" providerId="LiveId" clId="{BA6857B8-3410-4B2E-8BFB-225E0665377A}" dt="2024-05-04T19:17:33.633" v="146" actId="9405"/>
          <ac:inkMkLst>
            <pc:docMk/>
            <pc:sldMk cId="1602762030" sldId="257"/>
            <ac:inkMk id="42" creationId="{6CE9BEE3-0635-7813-7E01-30C91BA933A6}"/>
          </ac:inkMkLst>
        </pc:inkChg>
        <pc:inkChg chg="add mod">
          <ac:chgData name="Rodrigo Souza Chueri" userId="8f43bf409e2769e3" providerId="LiveId" clId="{BA6857B8-3410-4B2E-8BFB-225E0665377A}" dt="2024-05-04T19:18:09.498" v="152"/>
          <ac:inkMkLst>
            <pc:docMk/>
            <pc:sldMk cId="1602762030" sldId="257"/>
            <ac:inkMk id="43" creationId="{BFAE13CD-4C5E-0B87-CEF8-C241EA3FCB10}"/>
          </ac:inkMkLst>
        </pc:inkChg>
        <pc:inkChg chg="add mod">
          <ac:chgData name="Rodrigo Souza Chueri" userId="8f43bf409e2769e3" providerId="LiveId" clId="{BA6857B8-3410-4B2E-8BFB-225E0665377A}" dt="2024-05-04T19:18:09.498" v="152"/>
          <ac:inkMkLst>
            <pc:docMk/>
            <pc:sldMk cId="1602762030" sldId="257"/>
            <ac:inkMk id="44" creationId="{DB67490A-D2F7-FBF3-5282-CC7EB75D231C}"/>
          </ac:inkMkLst>
        </pc:inkChg>
        <pc:inkChg chg="add mod">
          <ac:chgData name="Rodrigo Souza Chueri" userId="8f43bf409e2769e3" providerId="LiveId" clId="{BA6857B8-3410-4B2E-8BFB-225E0665377A}" dt="2024-05-04T19:18:09.498" v="152"/>
          <ac:inkMkLst>
            <pc:docMk/>
            <pc:sldMk cId="1602762030" sldId="257"/>
            <ac:inkMk id="45" creationId="{6DF1CCC6-C0AA-8A20-ECC5-FDFD40FAB067}"/>
          </ac:inkMkLst>
        </pc:inkChg>
        <pc:inkChg chg="add mod">
          <ac:chgData name="Rodrigo Souza Chueri" userId="8f43bf409e2769e3" providerId="LiveId" clId="{BA6857B8-3410-4B2E-8BFB-225E0665377A}" dt="2024-05-04T19:18:09.498" v="152"/>
          <ac:inkMkLst>
            <pc:docMk/>
            <pc:sldMk cId="1602762030" sldId="257"/>
            <ac:inkMk id="47" creationId="{44468219-9D20-F534-D54F-D8BE705A5FA7}"/>
          </ac:inkMkLst>
        </pc:inkChg>
        <pc:inkChg chg="add del">
          <ac:chgData name="Rodrigo Souza Chueri" userId="8f43bf409e2769e3" providerId="LiveId" clId="{BA6857B8-3410-4B2E-8BFB-225E0665377A}" dt="2024-05-05T14:02:01.173" v="194" actId="478"/>
          <ac:inkMkLst>
            <pc:docMk/>
            <pc:sldMk cId="1602762030" sldId="257"/>
            <ac:inkMk id="49" creationId="{903FC783-C4FC-E686-BEAF-22FE176E990C}"/>
          </ac:inkMkLst>
        </pc:inkChg>
        <pc:inkChg chg="add del">
          <ac:chgData name="Rodrigo Souza Chueri" userId="8f43bf409e2769e3" providerId="LiveId" clId="{BA6857B8-3410-4B2E-8BFB-225E0665377A}" dt="2024-05-05T14:02:00.811" v="192" actId="478"/>
          <ac:inkMkLst>
            <pc:docMk/>
            <pc:sldMk cId="1602762030" sldId="257"/>
            <ac:inkMk id="50" creationId="{30128C11-4BC8-2E70-801B-4D43436B7316}"/>
          </ac:inkMkLst>
        </pc:inkChg>
      </pc:sldChg>
      <pc:sldChg chg="addSp delSp modSp new add del mod">
        <pc:chgData name="Rodrigo Souza Chueri" userId="8f43bf409e2769e3" providerId="LiveId" clId="{BA6857B8-3410-4B2E-8BFB-225E0665377A}" dt="2024-05-05T14:22:07.954" v="223"/>
        <pc:sldMkLst>
          <pc:docMk/>
          <pc:sldMk cId="2245954290" sldId="258"/>
        </pc:sldMkLst>
        <pc:spChg chg="del">
          <ac:chgData name="Rodrigo Souza Chueri" userId="8f43bf409e2769e3" providerId="LiveId" clId="{BA6857B8-3410-4B2E-8BFB-225E0665377A}" dt="2024-05-05T14:02:07.938" v="201" actId="478"/>
          <ac:spMkLst>
            <pc:docMk/>
            <pc:sldMk cId="2245954290" sldId="258"/>
            <ac:spMk id="2" creationId="{8F22E4DA-1DB0-77D4-36E6-6445431519C9}"/>
          </ac:spMkLst>
        </pc:spChg>
        <pc:spChg chg="del">
          <ac:chgData name="Rodrigo Souza Chueri" userId="8f43bf409e2769e3" providerId="LiveId" clId="{BA6857B8-3410-4B2E-8BFB-225E0665377A}" dt="2024-05-05T14:02:05.331" v="200" actId="478"/>
          <ac:spMkLst>
            <pc:docMk/>
            <pc:sldMk cId="2245954290" sldId="258"/>
            <ac:spMk id="3" creationId="{9E400CC7-5C5E-77AD-DCE4-D73D5B2FBD4A}"/>
          </ac:spMkLst>
        </pc:spChg>
        <pc:spChg chg="add mod">
          <ac:chgData name="Rodrigo Souza Chueri" userId="8f43bf409e2769e3" providerId="LiveId" clId="{BA6857B8-3410-4B2E-8BFB-225E0665377A}" dt="2024-05-05T14:02:10.815" v="202"/>
          <ac:spMkLst>
            <pc:docMk/>
            <pc:sldMk cId="2245954290" sldId="258"/>
            <ac:spMk id="4" creationId="{8BC31171-7936-818B-2AFF-87259CD78F49}"/>
          </ac:spMkLst>
        </pc:spChg>
        <pc:grpChg chg="del mod">
          <ac:chgData name="Rodrigo Souza Chueri" userId="8f43bf409e2769e3" providerId="LiveId" clId="{BA6857B8-3410-4B2E-8BFB-225E0665377A}" dt="2024-05-05T14:03:43.952" v="217"/>
          <ac:grpSpMkLst>
            <pc:docMk/>
            <pc:sldMk cId="2245954290" sldId="258"/>
            <ac:grpSpMk id="11" creationId="{FB083D4E-A6D1-544F-1310-08D671339A6E}"/>
          </ac:grpSpMkLst>
        </pc:grpChg>
        <pc:grpChg chg="del mod">
          <ac:chgData name="Rodrigo Souza Chueri" userId="8f43bf409e2769e3" providerId="LiveId" clId="{BA6857B8-3410-4B2E-8BFB-225E0665377A}" dt="2024-05-05T14:21:53.818" v="221"/>
          <ac:grpSpMkLst>
            <pc:docMk/>
            <pc:sldMk cId="2245954290" sldId="258"/>
            <ac:grpSpMk id="14" creationId="{57CBD571-F772-4AAA-6094-09C1F07A9601}"/>
          </ac:grpSpMkLst>
        </pc:grpChg>
        <pc:grpChg chg="del mod">
          <ac:chgData name="Rodrigo Souza Chueri" userId="8f43bf409e2769e3" providerId="LiveId" clId="{BA6857B8-3410-4B2E-8BFB-225E0665377A}" dt="2024-05-05T14:22:07.954" v="223"/>
          <ac:grpSpMkLst>
            <pc:docMk/>
            <pc:sldMk cId="2245954290" sldId="258"/>
            <ac:grpSpMk id="18" creationId="{FCE7DDB8-944F-BE2F-58EC-8E56054F2550}"/>
          </ac:grpSpMkLst>
        </pc:grpChg>
        <pc:grpChg chg="mod">
          <ac:chgData name="Rodrigo Souza Chueri" userId="8f43bf409e2769e3" providerId="LiveId" clId="{BA6857B8-3410-4B2E-8BFB-225E0665377A}" dt="2024-05-05T14:22:07.954" v="223"/>
          <ac:grpSpMkLst>
            <pc:docMk/>
            <pc:sldMk cId="2245954290" sldId="258"/>
            <ac:grpSpMk id="20" creationId="{B060E58C-E4D7-CBC1-B061-F882983A1019}"/>
          </ac:grpSpMkLst>
        </pc:grpChg>
        <pc:picChg chg="add mod modCrop">
          <ac:chgData name="Rodrigo Souza Chueri" userId="8f43bf409e2769e3" providerId="LiveId" clId="{BA6857B8-3410-4B2E-8BFB-225E0665377A}" dt="2024-05-05T14:02:56.603" v="211" actId="14100"/>
          <ac:picMkLst>
            <pc:docMk/>
            <pc:sldMk cId="2245954290" sldId="258"/>
            <ac:picMk id="6" creationId="{1BA3D005-C599-8521-4776-344786646953}"/>
          </ac:picMkLst>
        </pc:picChg>
        <pc:picChg chg="add mod">
          <ac:chgData name="Rodrigo Souza Chueri" userId="8f43bf409e2769e3" providerId="LiveId" clId="{BA6857B8-3410-4B2E-8BFB-225E0665377A}" dt="2024-05-05T14:02:49.579" v="208" actId="1076"/>
          <ac:picMkLst>
            <pc:docMk/>
            <pc:sldMk cId="2245954290" sldId="258"/>
            <ac:picMk id="8" creationId="{661C7CB9-6974-928D-8E96-3AF9886CFB88}"/>
          </ac:picMkLst>
        </pc:picChg>
        <pc:inkChg chg="add mod">
          <ac:chgData name="Rodrigo Souza Chueri" userId="8f43bf409e2769e3" providerId="LiveId" clId="{BA6857B8-3410-4B2E-8BFB-225E0665377A}" dt="2024-05-05T14:22:07.954" v="223"/>
          <ac:inkMkLst>
            <pc:docMk/>
            <pc:sldMk cId="2245954290" sldId="258"/>
            <ac:inkMk id="9" creationId="{943599C4-57F2-B8EE-536F-82B11CEFFCA7}"/>
          </ac:inkMkLst>
        </pc:inkChg>
        <pc:inkChg chg="add mod">
          <ac:chgData name="Rodrigo Souza Chueri" userId="8f43bf409e2769e3" providerId="LiveId" clId="{BA6857B8-3410-4B2E-8BFB-225E0665377A}" dt="2024-05-05T14:22:07.954" v="223"/>
          <ac:inkMkLst>
            <pc:docMk/>
            <pc:sldMk cId="2245954290" sldId="258"/>
            <ac:inkMk id="10" creationId="{3D21F0F6-7760-113D-DBC2-51354828A725}"/>
          </ac:inkMkLst>
        </pc:inkChg>
        <pc:inkChg chg="add">
          <ac:chgData name="Rodrigo Souza Chueri" userId="8f43bf409e2769e3" providerId="LiveId" clId="{BA6857B8-3410-4B2E-8BFB-225E0665377A}" dt="2024-05-05T14:03:38.011" v="215" actId="9405"/>
          <ac:inkMkLst>
            <pc:docMk/>
            <pc:sldMk cId="2245954290" sldId="258"/>
            <ac:inkMk id="12" creationId="{32EB72BC-A78A-D0BB-26EE-6B2306899D62}"/>
          </ac:inkMkLst>
        </pc:inkChg>
        <pc:inkChg chg="add mod">
          <ac:chgData name="Rodrigo Souza Chueri" userId="8f43bf409e2769e3" providerId="LiveId" clId="{BA6857B8-3410-4B2E-8BFB-225E0665377A}" dt="2024-05-05T14:21:53.818" v="221"/>
          <ac:inkMkLst>
            <pc:docMk/>
            <pc:sldMk cId="2245954290" sldId="258"/>
            <ac:inkMk id="13" creationId="{75689D8B-E55A-EC57-663C-321531492CCB}"/>
          </ac:inkMkLst>
        </pc:inkChg>
        <pc:inkChg chg="add mod">
          <ac:chgData name="Rodrigo Souza Chueri" userId="8f43bf409e2769e3" providerId="LiveId" clId="{BA6857B8-3410-4B2E-8BFB-225E0665377A}" dt="2024-05-05T14:22:07.954" v="223"/>
          <ac:inkMkLst>
            <pc:docMk/>
            <pc:sldMk cId="2245954290" sldId="258"/>
            <ac:inkMk id="15" creationId="{B459EA6F-B33F-4F65-779D-326B4F766EF5}"/>
          </ac:inkMkLst>
        </pc:inkChg>
        <pc:inkChg chg="add mod">
          <ac:chgData name="Rodrigo Souza Chueri" userId="8f43bf409e2769e3" providerId="LiveId" clId="{BA6857B8-3410-4B2E-8BFB-225E0665377A}" dt="2024-05-05T14:22:07.954" v="223"/>
          <ac:inkMkLst>
            <pc:docMk/>
            <pc:sldMk cId="2245954290" sldId="258"/>
            <ac:inkMk id="16" creationId="{71D44B67-D2B0-478A-93EA-BCD9A8218FCB}"/>
          </ac:inkMkLst>
        </pc:inkChg>
        <pc:inkChg chg="add mod">
          <ac:chgData name="Rodrigo Souza Chueri" userId="8f43bf409e2769e3" providerId="LiveId" clId="{BA6857B8-3410-4B2E-8BFB-225E0665377A}" dt="2024-05-05T14:22:07.954" v="223"/>
          <ac:inkMkLst>
            <pc:docMk/>
            <pc:sldMk cId="2245954290" sldId="258"/>
            <ac:inkMk id="17" creationId="{67DFF35E-936D-2B0E-A79C-6BDDC014E959}"/>
          </ac:inkMkLst>
        </pc:inkChg>
        <pc:inkChg chg="add mod">
          <ac:chgData name="Rodrigo Souza Chueri" userId="8f43bf409e2769e3" providerId="LiveId" clId="{BA6857B8-3410-4B2E-8BFB-225E0665377A}" dt="2024-05-05T14:22:07.954" v="223"/>
          <ac:inkMkLst>
            <pc:docMk/>
            <pc:sldMk cId="2245954290" sldId="258"/>
            <ac:inkMk id="19" creationId="{A5FC90BB-0C94-D022-BB3A-E3471BD1844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4:2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2133 24575,'7'145'0,"2"-113"0,-9-31 0,1-1 0,-1 0 0,0 0 0,0 1 0,0-1 0,1 0 0,-1 0 0,0 0 0,1 1 0,-1-1 0,0 0 0,1 0 0,-1 0 0,0 0 0,0 0 0,1 0 0,-1 1 0,0-1 0,1 0 0,-1 0 0,0 0 0,1 0 0,-1 0 0,0 0 0,1 0 0,-1-1 0,0 1 0,1 0 0,-1 0 0,0 0 0,1 0 0,-1 0 0,0 0 0,1-1 0,-1 1 0,0 0 0,0 0 0,1 0 0,-1-1 0,0 1 0,1 0 0,3-6 0,0 1 0,-1 0 0,1-1 0,-1 0 0,4-8 0,-3 4 0,28-51 0,97-175 0,-108 204 0,2 0 0,1 1 0,1 2 0,1 0 0,32-24 0,-11 12 0,2 3 0,99-57 0,-146 94 0,0 0 0,0-1 0,0 1 0,0 0 0,1 0 0,-1 1 0,0-1 0,1 0 0,-1 1 0,0-1 0,1 1 0,-1 0 0,1 0 0,-1 0 0,1 0 0,-1 0 0,1 0 0,2 2 0,-4-2 0,0 1 0,0 0 0,0 0 0,0 0 0,0 0 0,0 0 0,0 0 0,0 0 0,0 0 0,-1 1 0,1-1 0,0 0 0,-1 0 0,1 1 0,-1-1 0,1 1 0,-1-1 0,0 0 0,1 1 0,-1-1 0,0 0 0,0 3 0,-1 10 0,0 0 0,-1 1 0,0-1 0,-8 23 0,8-30 0,-32 98 0,-5-1 0,-67 125 0,86-186 0,-166 311 0,150-298 0,29-53 0,10-18 0,94-262 0,-38 119 0,-46 122-1,417-1284-628,-420 1285 629,11-48 0,-19 75 0,-1 1 0,0 0 0,-1 0 0,1-1 0,-1 1 0,-1 0 0,-2-14 0,3 20 0,0 0 0,-1 0 0,1 0 0,0 0 0,-1 0 0,1 0 0,-1 0 0,1 0 0,-1 1 0,1-1 0,-1 0 0,0 0 0,1 1 0,-1-1 0,0 0 0,0 1 0,0-1 0,1 1 0,-1-1 0,0 1 0,0-1 0,0 1 0,0 0 0,0-1 0,0 1 0,0 0 0,0 0 0,0 0 0,0 0 0,0 0 0,0 0 0,0 0 0,0 0 0,0 0 0,0 0 0,0 0 0,0 1 0,0-1 0,0 0 0,0 1 0,1-1 0,-1 1 0,0-1 0,0 1 0,0-1 0,0 1 0,1-1 0,-2 2 0,-43 34 0,45-36 0,-45 47 105,1 1 0,-68 102 0,-52 128 210,164-278-315,-6 12 0,0-1 0,0-1 0,-1 1 0,-12 12 0,19-22 0,-1 0 0,0 0 0,0 0 0,0 0 0,0-1 0,0 1 0,0 0 0,0-1 0,0 1 0,0-1 0,0 1 0,0-1 0,-1 1 0,1-1 0,0 0 0,0 1 0,0-1 0,-1 0 0,1 0 0,0 0 0,-3 0 0,3-1 0,-1 0 0,0 0 0,1 0 0,-1-1 0,1 1 0,-1 0 0,1-1 0,0 1 0,0-1 0,0 1 0,0-1 0,0 1 0,0-1 0,0 0 0,0 0 0,0 1 0,1-1 0,-1 0 0,0-3 0,-8-33 0,2 0 0,1-1 0,2 0 0,2-70 0,1 48 0,1-733 0,0 783 0,-1-17 0,1 28 0,0 0 0,0 0 0,0 0 0,0 0 0,0 0 0,0 0 0,0 0 0,-1 0 0,1 1 0,0-1 0,0 0 0,0 0 0,0 0 0,0 0 0,0 0 0,0 0 0,0 0 0,0 0 0,-1 0 0,1 0 0,0 0 0,0 0 0,0 0 0,0 0 0,0 0 0,0 0 0,0 0 0,0 0 0,0 0 0,-1-1 0,1 1 0,0 0 0,0 0 0,0 0 0,0 0 0,0 0 0,0 0 0,0 0 0,0 0 0,0 0 0,0 0 0,0 0 0,0 0 0,0 0 0,0-1 0,-1 1 0,1 0 0,0 0 0,0 0 0,0 0 0,0 0 0,0 0 0,0 0 0,0 0 0,0-1 0,-12 44 0,4-12 0,-223 642 0,174-518 0,41-113 0,7-22 0,1 0 0,1 1 0,1 0 0,1 0 0,1 1 0,-2 23 0,6-44 0,0 0 0,-1 1 0,2-1 0,-1 0 0,0 0 0,0 1 0,0-1 0,1 0 0,-1 0 0,0 0 0,1 1 0,-1-1 0,1 0 0,-1 0 0,1 0 0,0 0 0,0 0 0,1 2 0,-1-3 0,-1 1 0,1-1 0,0 0 0,0 0 0,0 1 0,0-1 0,-1 0 0,1 0 0,0 0 0,0 0 0,0 0 0,0 0 0,0 0 0,-1 0 0,1 0 0,0 0 0,0 0 0,0-1 0,0 1 0,1-1 0,4-2 0,1-1 0,-1 0 0,0 0 0,0 0 0,7-7 0,29-29 0,-2-2 0,-2-1 0,-2-2 0,31-51 0,114-211 0,-116 190 0,-61 108 0,1 1 0,0 0 0,0 0 0,1 0 0,0 1 0,1 0 0,-1 0 0,14-10 0,-19 16 0,1 0 0,-1 0 0,1 1 0,0-1 0,-1 0 0,1 1 0,0-1 0,0 1 0,-1 0 0,1-1 0,0 1 0,0 0 0,-1 0 0,1 0 0,0 0 0,0 1 0,0-1 0,-1 0 0,1 1 0,1 0 0,1 1 0,-1 0 0,0 0 0,0 0 0,0 1 0,0-1 0,0 1 0,-1 0 0,1-1 0,-1 1 0,1 1 0,-1-1 0,0 0 0,1 4 0,12 28 0,-1 0 0,-2 1 0,-2 0 0,-1 1 0,6 51 0,49 435 0,-13-94 0,-49-414 0,0 0 0,1 0 0,7 19 0,-10-35 0,0 1 0,1-1 0,-1 1 0,0 0 0,0-1 0,0 1 0,0-1 0,0 1 0,0-1 0,1 1 0,-1 0 0,0-1 0,0 1 0,1 0 0,-1-1 0,0 1 0,1 0 0,-1-1 0,0 1 0,1 0 0,-1 0 0,0-1 0,1 1 0,-1 0 0,0 0 0,1-1 0,-1 1 0,1 0 0,-1 0 0,1 0 0,-1 0 0,0 0 0,1 0 0,-1 0 0,1 0 0,-1 0 0,1 0 0,-1 0 0,1 0 0,-1 0 0,0 0 0,1 0 0,-1 0 0,1 1 0,-1-1 0,0 0 0,1 0 0,-1 0 0,1 1 0,-1-1 0,0 0 0,1 1 0,-1-1 0,0 0 0,0 1 0,1-1 0,-1 0 0,0 1 0,0-1 0,1 0 0,-1 1 0,0-1 0,0 1 0,0-1 0,0 1 0,1-1 0,-1 0 0,0 1 0,0 0 0,9-25 0,-1-1 0,0 0 0,-2 0 0,5-50 0,-3 25 0,31-202 0,79-376 0,-115 617 0,0-3 0,1-1 0,0 1 0,1 0 0,0 0 0,1 1 0,1-1 0,15-22 0,-22 35 0,1 1 0,-1-1 0,0 1 0,1-1 0,-1 1 0,0 0 0,1-1 0,-1 1 0,1 0 0,-1-1 0,1 1 0,-1 0 0,1 0 0,-1-1 0,1 1 0,-1 0 0,1 0 0,-1 0 0,1 0 0,-1 0 0,1-1 0,-1 1 0,1 0 0,-1 0 0,1 0 0,0 1 0,-1-1 0,1 0 0,-1 0 0,1 0 0,-1 0 0,1 0 0,-1 1 0,1-1 0,-1 0 0,1 0 0,-1 1 0,1-1 0,-1 0 0,0 1 0,1-1 0,-1 1 0,1-1 0,-1 0 0,0 1 0,1-1 0,-1 1 0,0-1 0,0 1 0,1-1 0,-1 1 0,0-1 0,0 1 0,0-1 0,0 1 0,0-1 0,1 2 0,7 35 0,-7-35 0,7 91 0,-5 179 0,-5-186 0,1-67 0,2 15 0,-2 0 0,-1-1 0,-1 1 0,-3-1 0,-11 45 0,8-64 0,3-18 0,-1-32 0,6-41 0,4 0 0,13-81 0,-1 22 0,31-535 0,-38 602 0,-4 61 0,1 20 0,1 33 0,6 856 0,-14-604 0,3-184 0,-4 120 0,-1-199 0,4-34 0,0 0 0,0 0 0,0 1 0,0-1 0,0 0 0,0 0 0,0 0 0,0 0 0,0 0 0,0 1 0,0-1 0,0 0 0,0 0 0,0 0 0,0 0 0,-1 0 0,1 0 0,0 1 0,0-1 0,0 0 0,0 0 0,0 0 0,0 0 0,0 0 0,0 0 0,-1 0 0,1 0 0,0 1 0,0-1 0,0 0 0,0 0 0,0 0 0,-1 0 0,1 0 0,0 0 0,0 0 0,0 0 0,0 0 0,0 0 0,-1 0 0,1 0 0,0 0 0,0 0 0,0 0 0,0 0 0,0 0 0,-1 0 0,1 0 0,0-1 0,0 1 0,0 0 0,0 0 0,-9-19 0,-5-29 0,3-1 0,-9-77 0,2-113 0,15 184 0,-3-50 0,-16-186 0,20 279 0,1 1 0,-1-1 0,-7-20 0,9 31 0,0 1 0,-1-1 0,1 0 0,0 1 0,0-1 0,0 0 0,-1 0 0,1 1 0,0-1 0,-1 1 0,1-1 0,-1 0 0,1 1 0,-1-1 0,1 1 0,-1-1 0,1 1 0,-1-1 0,1 1 0,-1-1 0,0 1 0,1 0 0,-1-1 0,0 1 0,1 0 0,-1 0 0,0-1 0,1 1 0,-1 0 0,0 0 0,1 0 0,-1 0 0,0 0 0,0 0 0,1 0 0,-1 0 0,0 0 0,0 0 0,1 0 0,-1 1 0,0-1 0,1 0 0,-1 0 0,0 1 0,1-1 0,-1 0 0,0 1 0,1-1 0,-1 1 0,1-1 0,-1 1 0,1-1 0,-1 1 0,1-1 0,-1 2 0,-26 39 0,-15 47 0,-42 131 0,3-6 0,41-119 0,-137 287 0,174-375 0,0-1 0,0 0 0,0 1 0,-1-1 0,1-1 0,-1 1 0,0-1 0,-1 1 0,1-1 0,-9 5 0,12-8 0,0-1 0,0 1 0,0-1 0,0 1 0,0-1 0,0 0 0,0 0 0,0 0 0,-1 1 0,1-1 0,0 0 0,0 0 0,0-1 0,0 1 0,-1 0 0,1 0 0,0 0 0,0-1 0,0 1 0,0-1 0,0 1 0,-1-1 0,-1-1 0,1-1 0,-1 1 0,1 0 0,0-1 0,0 1 0,0-1 0,0 0 0,0 1 0,0-1 0,1 0 0,-2-4 0,-7-16 0,2 0 0,1-1 0,1 1 0,-6-45 0,-1-103 0,11 114 0,-6-369 0,6 217 0,-1 164 0,3 45 0,0 0 0,0-1 0,0 1 0,0 0 0,0 0 0,0 0 0,0 0 0,0 0 0,0-1 0,0 1 0,0 0 0,0 0 0,0 0 0,0 0 0,0 0 0,0-1 0,0 1 0,0 0 0,0 0 0,0 0 0,0 0 0,0 0 0,0 0 0,0-1 0,0 1 0,0 0 0,0 0 0,-1 0 0,1 0 0,0 0 0,0 0 0,0 0 0,0-1 0,0 1 0,0 0 0,0 0 0,-1 0 0,1 0 0,0 0 0,0 0 0,0 0 0,0 0 0,0 0 0,-1 0 0,1 0 0,0 0 0,0 0 0,0 0 0,0 0 0,0 0 0,-1 0 0,1 0 0,0 0 0,0 0 0,0 0 0,0 0 0,0 0 0,-1 0 0,-7 21 0,-16 99 0,-17 241 0,36-297 0,4-56 0,-1 21 0,11-67 0,139-985 0,-145 985 0,-2 20 0,1-1 0,0 1 0,2 0 0,6-23 0,-6 38 0,-2 16 0,0 78 0,-12 111 0,2-69 0,7-78 0,0-22 0,0 1 0,-2 0 0,-13 55 0,16-89 0,0 0 0,0 0 0,0 0 0,0-1 0,0 1 0,-1 0 0,1 0 0,0 0 0,0 0 0,0 0 0,0 0 0,-1 0 0,1-1 0,0 1 0,0 0 0,0 0 0,-1 0 0,1 0 0,0 0 0,0 0 0,-1 0 0,1 0 0,0 0 0,0 0 0,0 0 0,-1 0 0,1 0 0,0 0 0,0 0 0,0 0 0,-1 0 0,1 1 0,0-1 0,0 0 0,0 0 0,-1 0 0,1 0 0,0 0 0,0 0 0,0 1 0,0-1 0,-1 0 0,1 0 0,0 0 0,0 0 0,0 1 0,-5-29 0,-3-254-433,8 234-499,0-25-5894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0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2107 24575,'-65'150'0,"45"-100"0,-380 1079-2337,200-318 2461,194-774 42,1 0 1,0 39-1,4-72-155,1 1 1,0-1-1,0 1 1,1 0-1,-1-1 1,1 1-1,0-1 1,0 1-1,1-1 1,0 0-1,-1 1 1,1-1 0,0 0-1,1 0 1,-1 0-1,1 0 1,5 5-1,-4-6 2,0-1-1,0 0 1,0 0-1,0-1 1,0 1-1,0-1 1,1 0 0,-1 0-1,0 0 1,1-1-1,-1 1 1,1-1-1,-1 0 1,1 0-1,-1-1 1,0 0 0,1 1-1,6-3 1,13-4 0,0 0 0,0-2 1,-1 0-1,0-1 1,34-22-1,114-88-29,-55 24-175,-4-5 0,145-171-1,164-265-381,-293 356 856,129-238 0,-208 326-169,-5-1-1,-4-2 0,-4-2 0,43-196 1,-30-82 551,-36 246-315,-12 119-242,3-30 36,-8 45-171,-7 28 5,-155 729-604,128-555 387,-1-12 57,-49 311 191,86-495-9,1 0 0,0 1 0,1-1 0,0 1 0,0-1 0,1 0 0,3 16 0,-4-26 0,1 1 0,-1 0 0,0 0 0,0-1 0,1 1 0,-1 0 0,1-1 0,-1 1 0,1-1 0,-1 1 0,1 0 0,-1-1 0,1 1 0,-1-1 0,1 1 0,0-1 0,-1 0 0,1 1 0,0-1 0,-1 0 0,1 1 0,0-1 0,0 0 0,-1 0 0,1 0 0,0 1 0,1-1 0,0-1 0,0 1 0,0-1 0,0 1 0,0-1 0,0 0 0,0 0 0,0 1 0,0-2 0,0 1 0,0 0 0,-1 0 0,3-3 0,12-11 0,-1 0 0,-1-1 0,0-1 0,15-26 0,98-175 0,35-106-351,577-1335-1406,-421 821 1850,-289 735-93,-28 94 0,-4 9 0,-13 23 0,-113 232 0,51-93 0,-118 228-111,-938 1748-439,1053-1987 546,-63 117 137,62-107 402,65-123-402,16-36-106,5-9-20,24-57-41,373-1030-868,-206 552 591,-153 429 311,62-184 2263,-103 293-2222,2-6 19,0 0-1,0 0 0,-1 0 1,0 0-1,-1 0 0,0-14 1,-1 22-61,0 1 1,-1 0-1,1-1 1,0 1-1,-1 0 1,1 0 0,0 0-1,-1-1 1,0 1-1,1 0 1,-1 0 0,0 0-1,1 0 1,-1 0-1,0 0 1,0 0 0,0 0-1,0 0 1,0 1-1,0-1 1,0 0-1,-1 0 1,-1 0 0,0 0 1,0 1-1,0-1 1,0 1-1,0 0 0,0-1 1,0 2-1,0-1 0,0 0 1,0 0-1,0 1 1,0 0-1,-5 1 0,-19 9 0,1 0 0,0 2 0,-41 26 0,-167 121 0,-153 138-768,-368 370-1,729-644 875,-26 24 136,2 2-1,3 2 0,-52 73 0,95-119-241,1-1 0,-1 1 0,1-1 0,1 1 0,-1 0 0,1 0 0,0 1 0,-1 8 0,3-14 0,0 0 0,0 0 0,0-1 0,0 1 0,0 0 0,0 0 0,0 0 0,0-1 0,0 1 0,1 0 0,-1 0 0,0-1 0,0 1 0,1 0 0,-1-1 0,1 1 0,-1 0 0,1-1 0,-1 1 0,1 0 0,-1-1 0,1 1 0,-1-1 0,1 1 0,0 0 0,1-1 0,0 1 0,0-1 0,0 1 0,0-1 0,0 0 0,0 0 0,0 0 0,0 0 0,0 0 0,0 0 0,0 0 0,0-1 0,0 1 0,3-2 0,7-2-10,0-1 0,0 0 0,0-1 0,-1 0 1,1-1-1,-2 0 0,13-12 0,76-74 402,-36 23 18,-3-3 0,-4-2 0,58-102 0,119-263-1100,-100 154 628,156-490 0,-263 703 62,-26 73 0,0 0 0,0 0 0,0 0 0,1 0 0,-1-1 0,0 1 0,0 0 0,0 0 0,0 0 0,0 0 0,0 0 0,0-1 0,0 1 0,1 0 0,-1 0 0,0 0 0,0 0 0,0 0 0,0 0 0,0 0 0,1-1 0,-1 1 0,0 0 0,0 0 0,0 0 0,0 0 0,1 0 0,-1 0 0,0 0 0,0 0 0,0 0 0,1 0 0,-1 0 0,0 0 0,0 0 0,0 0 0,0 0 0,1 0 0,-1 0 0,0 0 0,0 0 0,0 0 0,0 1 0,1-1 0,-1 0 0,0 0 0,0 0 0,0 0 0,0 0 0,0 0 0,1 0 0,-1 1 0,0-1 0,0 0 0,0 0 0,0 0 0,0 0 0,0 1 0,5 22 0,3 88 0,-11 157 0,-1-113 0,5 305-11,5-319 78,32 177 1,-34-297-8,3 17 125,15 51 0,-19-80-168,0 1 0,1-1 0,0 1 1,1-1-1,0 0 0,1-1 0,-1 1 0,2-1 0,-1 0 0,9 7 0,-12-12-17,1-1 0,0 1 0,0-1 0,0 0 0,0 0 0,0 0 0,0 0 0,0-1 0,1 0 0,-1 0 0,1 0 0,-1 0 0,1-1 0,-1 0 0,1 0 0,-1 0 0,8-1 0,7-3 0,0 0 0,0-1 0,18-8 0,41-17 12,-1-4-1,124-76 1,135-117-185,-172 103-184,172-168 0,-243 199 365,-3-4 0,143-203-1,-164 199-7,-68 98 0,1 1 0,-1 0 0,1 0 0,0 0 0,0 0 0,0 0 0,0 0 0,0 0 0,0 1 0,1-1 0,4-2 0,-7 4 0,1 0 0,-1 0 0,1 0 0,-1 0 0,1 0 0,0 0 0,-1 1 0,1-1 0,-1 0 0,1 0 0,-1 0 0,1 0 0,-1 1 0,1-1 0,-1 0 0,1 0 0,-1 1 0,1-1 0,-1 0 0,1 1 0,-1-1 0,0 1 0,1-1 0,-1 1 0,0-1 0,1 0 0,-1 1 0,0-1 0,1 1 0,-1 0 0,0-1 0,0 1 0,0-1 0,1 1 0,1 12 0,1-1 0,-2 0 0,0 1 0,0 17 0,-1-28 0,-4 206 0,-53 655-850,-9 218 587,65-1043 331,-1-14-58,1 0-1,1 0 1,1 0 0,1 0 0,9 39-1,-2-49-9,2-16 0,-3-9 10,0 0 0,-1 0 1,0 0-1,-1-1 0,0 0 0,-1-1 0,0 1 0,4-20 0,5-9 202,257-646 896,-67 173-703,-104 233-405,-80 232 0,-20 49 0,0 0 0,0 0 0,0 1 0,0-1 0,0 0 0,0 0 0,0 0 0,0 0 0,0 0 0,0 0 0,0 0 0,0 0 0,0 1 0,0-1 0,1 0 0,-1 0 0,0 0 0,0 0 0,0 0 0,0 0 0,0 0 0,0 0 0,0 0 0,0 0 0,1 0 0,-1 0 0,0 0 0,0 0 0,0 0 0,0 0 0,0 0 0,0 0 0,0 0 0,1 0 0,-1 0 0,0 0 0,0 0 0,0 0 0,0 0 0,0 0 0,0 0 0,0 0 0,1 0 0,-1 0 0,0 0 0,0 0 0,0 0 0,0 0 0,0 0 0,0 0 0,0 0 0,0 0 0,0-1 0,1 1 0,-1 0 0,0 0 0,0 0 0,0 0 0,-1 33 0,-132 814 0,110-750 0,9-74 0,14-22 0,-1-1 0,1 0 0,0 0 0,-1 0 0,1 0 0,0 0 0,-1 0 0,1 0 0,-1 1 0,1-1 0,0 0 0,-1 0 0,1-1 0,0 1 0,-1 0 0,1 0 0,0 0 0,-1 0 0,1 0 0,0 0 0,-1 0 0,1 0 0,0-1 0,-1 1 0,1 0 0,0 0 0,-1 0 0,1-1 0,0 1 0,0 0 0,-1 0 0,1-1 0,0 1 0,0 0 0,0-1 0,-1 0 0,-2-4 0,1-1 0,-1 0 0,1 0 0,0 0 0,1 0 0,-2-8 0,-11-87 0,5 0 0,4-116 0,4 124 0,-46-944 0,46 1017 0,0 5 0,0 1 0,0-1 0,-2 1 0,1 0 0,-2 0 0,0 0 0,-1 0 0,-12-26 0,16 38 11,0 1 0,-1-1 0,1 0 0,0 1 0,-1-1 0,1 1 0,-1-1 0,0 1 0,1 0 0,-1 0 0,0 0 0,0 0 0,0 0 0,1 0 0,-1 0 0,0 0 0,0 1 0,0-1 0,-1 1 0,1 0 0,0-1 0,0 1 1,0 0-1,0 0 0,0 0 0,0 1 0,0-1 0,0 0 0,0 1 0,-4 1 0,-1 1-225,1 0 1,0 0 0,0 1-1,0 0 1,0 0 0,1 0-1,-9 9 1,-23 27-6613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2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24575,'0'1134'0,"-1"-1130"0,1 1 0,-1-1 0,1 0 0,1 1 0,-1-1 0,1 1 0,-1-1 0,1 0 0,1 1 0,-1-1 0,0 0 0,1 0 0,0 0 0,0 0 0,0 0 0,1 0 0,-1-1 0,1 1 0,0-1 0,0 0 0,0 0 0,0 0 0,1 0 0,-1 0 0,1-1 0,0 1 0,-1-1 0,1 0 0,0 0 0,0 0 0,1-1 0,-1 0 0,0 1 0,0-2 0,1 1 0,6 0 0,56 8 0,2-3 0,-1-4 0,98-7 0,-44 0 0,799 2 0,-443 54 0,-160-11 0,152-32 0,-263-11 0,-202 3 0,0 0 0,0 0 0,0 0 0,0-1 0,0 0 0,-1 0 0,1 0 0,0 0 0,-1-1 0,1 1 0,-1-1 0,7-4 0,-7 2 0,0 1 0,0-1 0,-1 0 0,0 0 0,0-1 0,0 1 0,0-1 0,0 0 0,-1 1 0,0-1 0,3-9 0,15-46 0,-2-1 0,-3-1 0,12-105 0,-13-196 0,-14 271 0,2 42 0,-2-1 0,-3 1 0,-17-97 0,19 143-42,0 1-1,0-1 0,-1 0 1,0 0-1,1 1 0,-1-1 1,0 1-1,-1-1 0,1 1 1,-1 0-1,1 0 0,-1 0 1,0 0-1,0 0 0,0 1 1,-1-1-1,1 1 0,-1 0 1,1 0-1,-1 0 0,0 1 1,1-1-1,-1 1 0,0 0 1,0 0-1,0 0 0,0 1 1,0-1-1,0 1 0,0 0 1,-6 0-1,-27 3-6783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2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1 577 24575,'32'-27'0,"1"1"0,67-39 0,-44 31 0,-48 28 0,1 0 0,-1 1 0,1 0 0,0 0 0,1 0 0,12-3 0,-20 7 0,0 1 0,0-1 0,0 1 0,-1 0 0,1 0 0,0-1 0,0 2 0,0-1 0,0 0 0,0 0 0,0 0 0,-1 1 0,1-1 0,0 1 0,0 0 0,0-1 0,-1 1 0,1 0 0,0 0 0,-1 0 0,1 0 0,-1 0 0,1 0 0,-1 1 0,0-1 0,1 0 0,-1 1 0,0-1 0,0 1 0,0 0 0,0-1 0,0 1 0,0 0 0,-1-1 0,2 3 0,0 6 0,1-1 0,-2 0 0,1 1 0,-1-1 0,-1 18 0,0-15 0,1 0 0,0 0 0,1 0 0,3 12 0,-5-21 0,1 0 0,0 0 0,1 0 0,-1 0 0,0 0 0,1-1 0,0 1 0,0-1 0,-1 1 0,2-1 0,-1 0 0,0 0 0,0 0 0,1 0 0,-1 0 0,1 0 0,-1 0 0,1-1 0,0 1 0,3 0 0,3 1 0,-1-1 0,1 0 0,0-1 0,0 0 0,0 0 0,0-1 0,-1 0 0,14-2 0,78-18 0,-10-7 0,-2-4 0,-1-5 0,-1-2 0,104-66 0,301-229 0,-446 305 0,-38 29 0,-10 11 0,-12 21 0,-2 0 0,-37 55 0,6-13 0,-11 23 0,6-13 0,-46 104 0,91-162 0,8-27 0,0 0 0,-1 1 0,1-1 0,0 1 0,0-1 0,0 1 0,1-1 0,-1 0 0,0 1 0,0-1 0,0 1 0,0-1 0,0 0 0,0 1 0,1-1 0,-1 0 0,0 1 0,0-1 0,0 0 0,1 1 0,-1-1 0,0 0 0,1 1 0,-1-1 0,0 0 0,0 0 0,1 1 0,-1-1 0,1 0 0,-1 1 0,4-2 0,-1 1 0,0 0 0,0-1 0,0 0 0,0 1 0,0-1 0,0 0 0,0-1 0,-1 1 0,1 0 0,0-1 0,-1 0 0,4-2 0,401-287 0,-402 287 0,0 0 0,0 0 0,0 0 0,1 1 0,0 0 0,-1 0 0,12-4 0,-16 7 0,-1 0 0,1-1 0,0 1 0,0 0 0,0 0 0,0 0 0,0 0 0,-1 0 0,1 0 0,0 1 0,0-1 0,0 0 0,0 0 0,-1 1 0,1-1 0,0 0 0,0 1 0,-1-1 0,1 1 0,0-1 0,-1 1 0,1-1 0,1 2 0,-1 0 0,0 0 0,0 0 0,0 0 0,0 0 0,0 0 0,-1 0 0,1 1 0,-1-1 0,1 0 0,-1 0 0,0 1 0,0-1 0,0 3 0,-2 16 0,-1-1 0,-1 1 0,0-1 0,-2 0 0,-15 37 0,11-34 0,2 0 0,1 1 0,-7 40 0,14-63 0,-1 1 0,1-1 0,0 1 0,0-1 0,0 1 0,0-1 0,0 1 0,0-1 0,0 1 0,0-1 0,1 1 0,-1-1 0,1 1 0,-1-1 0,1 1 0,-1-1 0,1 1 0,0-1 0,0 0 0,0 0 0,1 2 0,-1-2 0,1 0 0,-1-1 0,0 0 0,0 1 0,1-1 0,-1 0 0,0 1 0,1-1 0,-1 0 0,0 0 0,1 0 0,-1 0 0,1 0 0,-1-1 0,0 1 0,0 0 0,1-1 0,-1 1 0,2-1 0,10-5 0,-1 0 0,1-1 0,19-16 0,-17 13 0,-3 3 0,3-3 0,0 1 0,25-12 0,-37 20 0,0 0 0,1-1 0,-1 1 0,0 0 0,0 1 0,0-1 0,1 1 0,-1-1 0,0 1 0,1 0 0,-1 0 0,0 0 0,1 1 0,-1-1 0,0 1 0,0-1 0,1 1 0,-1 0 0,0 1 0,3 1 0,-5-3-29,-1 0-1,1 1 0,0-1 1,-1 0-1,1 1 0,-1-1 1,1 1-1,0-1 0,-1 1 0,1 0 1,-1-1-1,0 1 0,1-1 1,-1 1-1,1 0 0,-1 0 1,0-1-1,0 1 0,1 0 1,-1-1-1,0 1 0,0 0 1,0 0-1,0-1 0,0 1 1,0 0-1,0 0 0,0-1 1,0 1-1,0 0 0,0 0 0,0-1 1,-1 1-1,1 0 0,0 0 1,0-1-1,-1 1 0,1 0 1,-1-1-1,1 1 0,0-1 1,-1 1-1,0 0 0,1-1 1,-2 1-1,-14 13-6796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2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79 357 24575,'0'-6'0,"0"-7"0,0-7 0,0-5 0,-5-4 0,-8-3 0,-1-1 0,2-1 0,2-5 0,4-1 0,-3-5 0,0 5-8191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4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3024 24575,'0'-1967'0,"-2"1934"0,-1 0 0,-2 0 0,-1 1 0,-10-33 0,-6-26 0,13 29 0,4 0 0,1-1 0,8-81 0,-2 39 0,0-199-1365,-2 274-5461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4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3735 24575,'4'-7'0,"0"1"0,-1 0 0,1-1 0,-2 0 0,1 0 0,-1 0 0,0 0 0,0 0 0,-1 0 0,0-1 0,0 1 0,-1-8 0,3-10 0,36-522 0,-33 404 0,15-1536 0,-23 1155 0,5 465 0,3 1 0,3 0 0,2 1 0,22-71 0,-18 75 0,-7 15 0,-2-1 0,2-56 0,-5 59 0,-3 32 0,0-1 0,1 1 0,-1 0 0,1 0 0,0 0 0,0 1 0,0-1 0,1 0 0,-1 0 0,1 1 0,0-1 0,0 1 0,0-1 0,1 1 0,-1 0 0,1 0 0,0 0 0,0 0 0,0 0 0,0 1 0,0-1 0,0 1 0,1 0 0,6-3 0,-2 2 0,1 1 0,-1-1 0,1 2 0,0 0 0,0 0 0,0 0 0,0 1 0,0 0 0,-1 1 0,15 2 0,313 67 0,-28-5 0,-231-52 0,1-5 0,83 0 0,343 15 0,-376-14 0,-101-6 0,1 2 0,-1 1 0,35 12 0,-37-10 0,1 0 0,-1-2 0,1-2 0,27 3 0,8-9 0,-47 0 0,0 1 0,-1 1 0,1 0 0,0 1 0,-1 0 0,27 7 0,-37-7-59,0 1 0,-1-1-1,1 1 1,-1-1-1,0 1 1,1 0 0,-1 0-1,0 0 1,0 0 0,0 1-1,-1-1 1,1 0 0,0 1-1,-1 0 1,0-1-1,1 1 1,-1 0 0,0-1-1,0 1 1,-1 0 0,1 0-1,0 3 1,2 18-6767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4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1545 24575,'1'-21'0,"2"1"0,0-1 0,1 0 0,2 1 0,0 0 0,0 0 0,17-32 0,175-343 0,-42 91 0,-153 297 0,125-277 0,-99 211 0,37-143 0,-66 215 0,2-6 0,0 0 0,-1 0 0,-1 0 0,1 0 0,-1-8 0,0 14 0,0 0 0,0 1 0,0-1 0,0 0 0,-1 0 0,1 0 0,0 0 0,0 0 0,-1 1 0,1-1 0,-1 0 0,1 0 0,-1 1 0,1-1 0,-1 0 0,1 1 0,-1-1 0,0 0 0,1 1 0,-1-1 0,0 1 0,1-1 0,-1 1 0,0-1 0,0 1 0,0 0 0,1-1 0,-1 1 0,0 0 0,0-1 0,0 1 0,0 0 0,0 0 0,0 0 0,1 0 0,-1 0 0,0 0 0,0 0 0,0 0 0,0 1 0,0-1 0,0 0 0,1 0 0,-1 1 0,0-1 0,0 0 0,0 1 0,1-1 0,-2 2 0,-19 8 0,1 1 0,0 2 0,1 0 0,0 0 0,-22 23 0,-5 2 0,-842 602 0,858-622 0,29-22 0,14-10 0,90-92 0,-95 97 0,-4 4 0,0 0 0,0 1 0,1 0 0,-1 0 0,1 0 0,0 1 0,10-6 0,-14 8 0,0 1 0,0-1 0,0 1 0,0 0 0,0 0 0,1 0 0,-1-1 0,0 1 0,0 0 0,0 0 0,0 1 0,1-1 0,-1 0 0,0 0 0,0 1 0,0-1 0,0 0 0,0 1 0,2 0 0,-1 1 0,0-1 0,0 1 0,0 0 0,0 0 0,0 0 0,-1 0 0,1 1 0,-1-1 0,1 0 0,-1 1 0,0-1 0,1 4 0,7 19 0,-2 1 0,0 1 0,-2-1 0,-2 1 0,0 0 0,-1 31 0,-10 176 0,4-184 0,1-23 0,1 1 0,1-1 0,6 55 0,-5-78 0,1 0 0,0 0 0,1 0 0,-1-1 0,1 1 0,-1 0 0,1 0 0,0-1 0,1 1 0,-1-1 0,0 0 0,1 0 0,0 0 0,0 0 0,0 0 0,0 0 0,0-1 0,1 0 0,-1 1 0,1-1 0,-1-1 0,1 1 0,0 0 0,0-1 0,0 0 0,0 0 0,0 0 0,0 0 0,0-1 0,0 1 0,0-1 0,0 0 0,7-1 0,13-1 0,1-1 0,0-1 0,-1-1 0,32-11 0,-40 11 0,78-27 0,92-46 0,-85 34 0,-96 42 0,1 0 0,0-1 0,0 2 0,0-1 0,0 1 0,8-1 0,-7 2 0,-6 0 0,-1 0 0,1 1 0,0-1 0,0 0 0,0 0 0,0 0 0,0 0 0,-1-1 0,1 1 0,0 0 0,0 0 0,0 0 0,0-1 0,-1 1 0,1 0 0,0-1 0,0 1 0,0-1 0,-1 1 0,1-1 0,0 1 0,-1-1 0,1 1 0,-1-1 0,1 0 0,0 1 0,-1-1 0,1 0 0,-1 1 0,0-1 0,1 0 0,-1 0 0,0 1 0,1-1 0,-1-1 0,6-18 0,-2-1 0,0 1 0,-2-1 0,1-25 0,0-102 0,-3 147 0,0-64 0,-15-115 0,10 169 0,0 25 0,-6 61 0,3 0 0,4 117 0,3-106 0,-1-16 0,-1-32 0,2-1 0,1 0 0,3 0 0,0 0 0,15 61 0,-16-93 5,-1-1-1,1 1 1,0 0 0,0-1-1,1 0 1,-1 0-1,1 1 1,0-2 0,0 1-1,0 0 1,1-1 0,0 1-1,-1-1 1,1 0-1,0 0 1,0 0 0,1-1-1,-1 1 1,0-1-1,1 0 1,-1-1 0,1 1-1,0-1 1,0 0-1,5 1 1,7 0-253,1-2 1,-1 0-1,1 0 1,-1-2-1,28-6 1,9-2-6579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4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1023 24575,'0'44'0,"1"79"0,-22 172 0,16-272 0,5-23 0,0 0 0,0 0 0,0 0 0,0 0 0,0-1 0,0 1 0,0 0 0,0 0 0,0 0 0,0 0 0,0 0 0,0 0 0,0 0 0,0 0 0,-1 0 0,1 0 0,0 0 0,0 0 0,0 0 0,0 0 0,0 0 0,0 0 0,0 0 0,0 0 0,0 0 0,0 0 0,-1 0 0,1 0 0,0 0 0,0 0 0,0 0 0,0 0 0,0 0 0,0 0 0,0 0 0,0 0 0,0 0 0,0 0 0,0 0 0,0 0 0,-1 0 0,1 1 0,0-1 0,0 0 0,0 0 0,0 0 0,0 0 0,0 0 0,0 0 0,0 0 0,0 0 0,0 0 0,0 0 0,0 0 0,0 0 0,0 1 0,-4-46 0,-30-515 0,16 418 0,-67-269 0,75 376 0,0 0 0,-3 1 0,0 1 0,-21-36 0,33 66 0,-1 0 0,0 0 0,0 1 0,0-1 0,0 0 0,-1 1 0,1-1 0,-1 1 0,1 0 0,-1 0 0,0 0 0,0 0 0,-6-2 0,8 3 0,-1 1 0,0 0 0,1-1 0,-1 1 0,0 0 0,1 0 0,-1 0 0,1 0 0,-1 1 0,0-1 0,1 0 0,-1 1 0,1-1 0,-1 1 0,1-1 0,-1 1 0,1 0 0,-1 0 0,1 0 0,-3 2 0,-2 3 0,0 1 0,0 0 0,1 0 0,0 1 0,0-1 0,0 1 0,1 0 0,1 0 0,-4 10 0,-20 60 0,-31 153 0,5 92 0,42-247 0,1-19 0,5-33 0,1 0 0,1-1 0,1 1 0,2 48 0,0-70 0,0-1 0,0 0 0,0 1 0,1-1 0,-1 0 0,0 0 0,0 0 0,1 1 0,-1-1 0,1 0 0,-1 0 0,1 0 0,0 0 0,-1 0 0,1 0 0,0 0 0,0 0 0,0 0 0,0 0 0,0 0 0,0 0 0,0-1 0,1 2 0,0-2 0,0 0 0,0 0 0,-1 0 0,1 0 0,0 0 0,0 0 0,-1 0 0,1-1 0,0 1 0,-1-1 0,1 1 0,-1-1 0,1 0 0,0 0 0,-1 1 0,1-1 0,-1 0 0,2-2 0,11-8 0,-1 0 0,-1 0 0,1-1 0,-2-1 0,0 0 0,14-23 0,50-95 0,-70 121 0,38-78 0,-3-2 0,-5-2 0,41-166 0,-62 214 0,-14 43 0,0 1 0,0 0 0,0-1 0,0 1 0,0 0 0,0-1 0,0 1 0,1 0 0,-1 0 0,0-1 0,0 1 0,0 0 0,0-1 0,1 1 0,-1 0 0,0 0 0,0 0 0,1-1 0,-1 1 0,0 0 0,0 0 0,1 0 0,-1-1 0,0 1 0,1 0 0,-1 0 0,0 0 0,0 0 0,1 0 0,-1 0 0,0 0 0,1 0 0,-1 0 0,0 0 0,1 0 0,-1 0 0,0 0 0,1 0 0,-1 0 0,0 0 0,1 0 0,-1 0 0,0 0 0,1 1 0,-1-1 0,0 0 0,0 0 0,1 0 0,-1 0 0,0 1 0,0-1 0,1 0 0,-1 0 0,0 1 0,0-1 0,0 0 0,1 1 0,3 7 0,-1 0 0,0 1 0,0 0 0,0-1 0,-1 1 0,-1 0 0,1 0 0,-2 0 0,1 0 0,-2 10 0,3 12 0,11 170 0,30 303 0,-29-415 0,3-2 0,4 0 0,53 141 0,-66-208 0,0 0 0,2 0 0,0-1 0,1-1 0,18 23 0,-25-36 0,0 0 0,1 0 0,0-1 0,0 0 0,0 0 0,0 0 0,1 0 0,0-1 0,-1 0 0,1 0 0,0-1 0,0 0 0,1 0 0,-1 0 0,0-1 0,1 1 0,-1-2 0,1 1 0,-1-1 0,1 0 0,10-1 0,4-2 0,-1-1 0,0-1 0,0 0 0,0-2 0,0 0 0,-1-2 0,-1 0 0,1-1 0,-1 0 0,24-20 0,6-11 0,-1-1 0,44-54 0,-65 68 0,-26 26 0,1 1 0,0 0 0,0 0 0,-1 0 0,1-1 0,0 1 0,0 0 0,0 0 0,0 0 0,0 1 0,0-1 0,1 0 0,-1 0 0,0 1 0,0-1 0,1 0 0,-1 1 0,0-1 0,1 1 0,-1 0 0,0-1 0,1 1 0,-1 0 0,1 0 0,-1 0 0,0 0 0,3 0 0,-2 2 0,-1 0 0,1 0 0,-1 1 0,0-1 0,0 0 0,0 0 0,0 1 0,-1-1 0,1 0 0,0 1 0,-1-1 0,0 1 0,0-1 0,1 1 0,-2 3 0,0 107 0,-1-88 0,1 0 0,1 0 0,1 1 0,2-1 0,9 47 0,-11-70 0,0 1 0,0-1 0,0 1 0,0 0 0,0-1 0,1 0 0,-1 1 0,1-1 0,0 0 0,2 3 0,-4-5 0,1 1 0,0-1 0,0 1 0,-1-1 0,1 1 0,0-1 0,0 1 0,0-1 0,0 0 0,0 1 0,-1-1 0,1 0 0,0 0 0,0 0 0,0 0 0,0 0 0,0 0 0,0 0 0,0 0 0,0 0 0,1 0 0,1-2 0,0 1 0,0-1 0,0 0 0,-1 0 0,1 0 0,0 0 0,-1 0 0,0-1 0,1 1 0,-1-1 0,0 0 0,0 1 0,-1-1 0,1 0 0,0 0 0,0-4 0,16-34 0,-2 0 0,19-80 0,8-94 0,-34 168 0,7-45 0,6-109 0,-24 160 0,2 41 0,0 0 0,0-1 0,0 1 0,0 0 0,0 0 0,-1-1 0,1 1 0,0 0 0,0 0 0,0-1 0,0 1 0,0 0 0,0 0 0,-1 0 0,1-1 0,0 1 0,0 0 0,0 0 0,-1 0 0,1 0 0,0 0 0,0-1 0,-1 1 0,1 0 0,0 0 0,0 0 0,-1 0 0,1 0 0,0 0 0,0 0 0,-1 0 0,1 0 0,0 0 0,0 0 0,-1 0 0,1 0 0,0 0 0,0 0 0,-1 0 0,1 0 0,0 0 0,0 0 0,-1 0 0,1 0 0,0 0 0,0 1 0,-1-1 0,1 0 0,0 0 0,0 0 0,0 0 0,-1 1 0,1-1 0,0 0 0,0 0 0,0 0 0,0 1 0,0-1 0,-1 0 0,1 0 0,0 1 0,0-1 0,0 0 0,0 1 0,-10 16 0,0 0 0,1 1 0,1 1 0,1-1 0,-10 36 0,8-22 0,6-25 0,-1 4 0,1 1 0,0-1 0,0 1 0,-1 18 0,4-29 0,0 0 0,0 1 0,0-1 0,0 0 0,0 0 0,1 0 0,-1 1 0,0-1 0,0 0 0,1 0 0,-1 0 0,1 0 0,-1 0 0,1 1 0,0-1 0,-1 0 0,1 0 0,0-1 0,-1 1 0,1 0 0,0 0 0,1 1 0,0-2 0,0 1 0,0-1 0,0 1 0,0-1 0,0 0 0,0 0 0,0 0 0,0 0 0,0 0 0,0-1 0,0 1 0,-1-1 0,1 1 0,0-1 0,0 0 0,0 1 0,0-1 0,-1 0 0,3-1 0,39-23 0,-1-2 0,62-52 0,-54 40 0,487-397 0,-397 310 0,207-242 0,-315 329-455,-2-1 0,39-68 0,-40 47-6371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4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24575,'76'1'0,"-15"1"0,0-3 0,0-3 0,79-14 0,20-19 0,202-36 0,192 35 0,5 41 0,-329 0 0,-143 3 0,0 3 0,150 37 0,-121-21 0,47 0 87,36 8-1539,-171-26-5374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6:0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24575,'-4'85'0,"-5"1"0,-34 153 0,23-144 0,-203 1160 0,175-1014 0,-12 91 0,60-332 0,-2 10 0,1-1 0,1 1 0,0-1 0,0 1 0,3 13 0,-3-20 0,1-1 0,0 1 0,0 0 0,0-1 0,0 0 0,0 1 0,1-1 0,-1 1 0,1-1 0,-1 0 0,1 0 0,0 0 0,0 0 0,0 0 0,0-1 0,0 1 0,0 0 0,0-1 0,1 0 0,-1 1 0,1-1 0,-1 0 0,1 0 0,3 1 0,12 2 0,-1-1 0,1-1 0,-1 0 0,1-1 0,25-2 0,94-15 0,-93 9 0,261-41 0,-90 12 0,240-10 0,326 46 0,-325 4 0,-141-4-1365,-303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6520 24575,'2'-1113'-887,"-5"-1219"-391,-12 1397 1200,-1-293 2321,20 1174-2243,3-1 0,1 1 0,3 1 0,25-73 0,-22 77 0,12-35 0,2 1 0,5 2 0,52-95 0,-82 169 0,0 1 0,1-1 0,0 1 0,1 0 0,-1 0 0,1 1 0,0-1 0,1 1 0,-1 0 0,1 0 0,0 1 0,0 0 0,0 0 0,1 0 0,-1 1 0,1 0 0,0 0 0,9-2 0,-14 4 0,1 1 0,-1-1 0,0 1 0,0-1 0,0 1 0,1 0 0,-1 0 0,0 0 0,0 0 0,0 1 0,1-1 0,-1 0 0,0 1 0,0 0 0,0-1 0,0 1 0,0 0 0,0 0 0,0 0 0,0 0 0,0 1 0,0-1 0,-1 0 0,1 1 0,0 0 0,-1-1 0,1 1 0,1 2 0,11 21 0,0 0 0,-2 0 0,17 49 0,15 44 0,89 218 0,-107-279 0,3-2 0,2-1 0,67 89 0,-81-123 24,0-1 0,1-1 0,0 0 0,35 23 0,-44-34-138,0-2 0,0 1-1,1-1 1,0-1 0,0 1 0,0-2-1,0 1 1,1-2 0,0 1 0,-1-1-1,1-1 1,19 0 0,8-6-6712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6:0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1056 24575,'7'-16'0,"1"0"0,0 0 0,1 1 0,0 0 0,2 0 0,13-14 0,-8 7 0,284-320 0,-77 94 0,-160 172 0,70-112 0,-110 143 0,-23 45 0,0-1 0,0 1 0,0 0 0,0-1 0,1 1 0,-1-1 0,0 1 0,0 0 0,0-1 0,0 1 0,0-1 0,0 1 0,0-1 0,0 1 0,0 0 0,0-1 0,0 1 0,0-1 0,0 1 0,-1 0 0,1-1 0,0 1 0,0-1 0,0 1 0,-1 0 0,1-1 0,0 1 0,0 0 0,-1-1 0,1 0 0,-2 1 0,1 0 0,-1 0 0,1 0 0,0 1 0,-1-1 0,1 0 0,-1 0 0,1 1 0,0-1 0,-1 1 0,1-1 0,0 1 0,0-1 0,-1 1 0,0 1 0,-33 21 0,0 2 0,2 1 0,-37 38 0,57-52 0,-125 123 0,5 5 0,7 6 0,-198 300 0,313-429 0,-26 47 0,35-60 0,0 0 0,0 0 0,1 0 0,0 0 0,0 0 0,0 0 0,0 1 0,1-1 0,-1 0 0,1 0 0,0 1 0,1 7 0,-1-11 0,1 1 0,-1-1 0,1 0 0,0 1 0,-1-1 0,1 0 0,0 1 0,0-1 0,0 0 0,0 0 0,0 0 0,0 0 0,0 0 0,0 0 0,0 0 0,1 0 0,-1 0 0,0-1 0,0 1 0,1 0 0,-1-1 0,1 1 0,-1-1 0,1 0 0,-1 1 0,0-1 0,1 0 0,-1 0 0,1 0 0,-1 0 0,1 0 0,2 0 0,55-13 0,43-25 0,-3-5 0,117-67 0,-36 17 0,375-160 0,-551 252 0,4-3 0,1 1 0,-1 0 0,1 0 0,-1 1 0,1 0 0,11-1 0,-18 3 0,0 0 0,0 0 0,-1 1 0,1-1 0,0 1 0,0-1 0,0 1 0,0-1 0,-1 1 0,1 0 0,0 0 0,-1 0 0,1 0 0,0 0 0,-1 0 0,1 0 0,-1 1 0,0-1 0,1 1 0,-1-1 0,0 1 0,0-1 0,0 1 0,0 0 0,0-1 0,0 1 0,-1 0 0,1 0 0,-1 0 0,1-1 0,-1 1 0,1 0 0,-1 4 0,2 23 0,0 0 0,-2 0 0,-2 1 0,0-1 0,-2 0 0,-14 53 0,8-35 0,8-42 0,1 1 0,0 0 0,0-1 0,1 1 0,0 0 0,0 0 0,0-1 0,0 1 0,1 0 0,0-1 0,2 8 0,-1-11 0,-1 1 0,1-1 0,-1 0 0,1 0 0,-1 0 0,1 0 0,0-1 0,0 1 0,0 0 0,0-1 0,0 0 0,1 1 0,-1-1 0,0 0 0,1 0 0,-1 0 0,1 0 0,-1 0 0,1-1 0,-1 1 0,1-1 0,-1 0 0,1 0 0,-1 0 0,1 0 0,5-1 0,16 0 0,-1-2 0,1-1 0,0-1 0,-1-1 0,41-16 0,113-60 0,-144 66 0,7-5 0,-16 8 0,0 2 0,35-13 0,-58 23 0,1 1 0,-1-1 0,0 1 0,1-1 0,-1 1 0,1-1 0,-1 1 0,1 0 0,-1 0 0,1 0 0,-1 0 0,1 0 0,-1 0 0,1 0 0,-1 0 0,1 1 0,-1-1 0,1 1 0,-1-1 0,0 1 0,1-1 0,-1 1 0,0 0 0,1-1 0,-1 1 0,0 0 0,0 0 0,0 0 0,0 0 0,0 0 0,0 0 0,0 1 0,0-1 0,0 0 0,0 0 0,-1 1 0,1-1 0,0 1 0,-1-1 0,1 0 0,-1 1 0,0-1 0,1 1 0,-1-1 0,0 1 0,0-1 0,0 1 0,0-1 0,0 1 0,-1 1 0,0 11 0,0-1 0,-1 1 0,-1-1 0,-5 18 0,7-29 0,-55 152 0,38-111 0,2 0 0,2 1 0,-10 50 0,24-72 0,0-22 0,0 0 0,0 0 0,1 1 0,-1-1 0,0 0 0,0 0 0,0 0 0,0 1 0,0-1 0,0 0 0,1 0 0,-1 0 0,0 0 0,0 1 0,0-1 0,1 0 0,-1 0 0,0 0 0,0 0 0,0 0 0,1 0 0,-1 0 0,0 0 0,0 0 0,0 0 0,1 1 0,-1-1 0,0 0 0,0 0 0,1 0 0,-1-1 0,0 1 0,0 0 0,1 0 0,-1 0 0,0 0 0,0 0 0,0 0 0,1 0 0,-1 0 0,27-25 0,31-45-682,91-149-1,-114 160-6143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6:5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280 302 24575,'38'-12'0,"52"-7"0,-1-1 0,-36 7 0,59-16 0,135-53 0,-235 77 0,0 0 0,-1-1 0,1-1 0,-1 1 0,0-2 0,-1 1 0,0-2 0,0 1 0,-1-1 0,0-1 0,0 0 0,7-11 0,-13 7 0,-13 12 0,-26 18 0,-35 30 0,2 2 0,-72 65 0,72-56 0,-537 479 0,597-528 0,1 1 0,0 1 0,-13 17 0,21-26 0,-1-1 0,1 1 0,-1-1 0,1 1 0,-1-1 0,1 1 0,0 0 0,-1-1 0,1 1 0,0 0 0,0-1 0,-1 1 0,1 0 0,0-1 0,0 1 0,0 0 0,0-1 0,0 1 0,0 0 0,0 0 0,0-1 0,0 1 0,0 0 0,0-1 0,1 1 0,-1 0 0,0-1 0,0 1 0,1 0 0,-1-1 0,0 1 0,1-1 0,-1 1 0,1 0 0,-1-1 0,0 1 0,1-1 0,0 1 0,-1-1 0,1 0 0,-1 1 0,1-1 0,-1 1 0,1-1 0,0 0 0,-1 0 0,1 1 0,0-1 0,-1 0 0,1 0 0,0 0 0,0 0 0,-1 0 0,1 0 0,0 0 0,-1 0 0,1 0 0,0 0 0,-1 0 0,1 0 0,0 0 0,0-1 0,55-11 0,-15-4 0,0-1 0,-2-2 0,46-30 0,109-84 0,-144 96 0,426-328 0,-224 167 0,-246 194 0,1-2 0,0 0 0,0 1 0,1 0 0,-1 1 0,1 0 0,11-5 0,-18 9 0,0 0 0,0-1 0,0 1 0,0 0 0,0 0 0,0 0 0,0 0 0,0 0 0,0 0 0,0 0 0,0 0 0,0 0 0,-1 1 0,1-1 0,0 0 0,0 1 0,0-1 0,0 0 0,0 1 0,-1-1 0,1 1 0,0 0 0,0-1 0,-1 1 0,2 0 0,-1 2 0,1-1 0,-1 1 0,0 0 0,0-1 0,0 1 0,0 0 0,-1-1 0,1 1 0,-1 0 0,0 0 0,0 0 0,0 0 0,0 2 0,-5 66 0,-3-2 0,-3 1 0,-23 77 0,12-50 0,-11 48 0,-121 662 0,153-801 0,-4 27 0,2-1 0,1 1 0,3 41 0,0-71 0,-1 0 0,0 0 0,1 0 0,-1 0 0,1 0 0,0-1 0,0 1 0,0 0 0,0 0 0,0-1 0,1 1 0,-1-1 0,1 1 0,0-1 0,0 0 0,0 0 0,0 0 0,0 0 0,0 0 0,0 0 0,1 0 0,-1-1 0,1 1 0,-1-1 0,1 1 0,-1-1 0,5 1 0,3 0 0,1-1 0,-1 1 0,1-2 0,-1 0 0,1 0 0,14-3 0,83-13 0,-1-5 0,-1-5 0,137-52 0,-206 64 0,50-17 0,-83 30 0,1 0 0,-1 0 0,1 0 0,-1 0 0,1 1 0,-1-1 0,1 1 0,-1 1 0,1-1 0,-1 0 0,1 1 0,-1 0 0,1 0 0,4 2 0,-8-2 0,0-1 0,0 1 0,0-1 0,0 1 0,-1 0 0,1 0 0,0-1 0,-1 1 0,1 0 0,0 0 0,-1 0 0,1 0 0,-1 0 0,1-1 0,-1 1 0,0 0 0,1 0 0,-1 0 0,0 0 0,0 0 0,1 2 0,-8 32 0,-2-13 0,-2-1 0,0 0 0,-1-1 0,-19 25 0,-74 82 0,72-88 0,-96 112-223,-276 335-597,41 24 725,349-486 95,-2 1 0,2 0 0,0 0 0,2 1 0,1 1 0,1 0 0,-9 34 0,19-58 0,1 0 0,-1-1 0,1 1 0,-1 0 0,1-1 0,0 1 0,0 0 0,0 0 0,1-1 0,-1 1 0,1 0 0,-1-1 0,1 1 0,0 0 0,0-1 0,0 1 0,0-1 0,1 0 0,-1 1 0,1-1 0,-1 0 0,1 0 0,0 0 0,3 3 0,0-1 0,1-1 0,0 0 0,0 0 0,1-1 0,-1 1 0,0-1 0,1-1 0,-1 1 0,12 0 0,28 1 0,0-1 0,1-3 0,-1-2 0,1-2 0,87-20 0,11-12 2,-1-5 1,174-78-1,259-157 5,-17-42-7,-540 304 0,-33 20 0,-53 33 0,-797 518 0,775-493 187,86-62-140,-1 1-1,1-1 1,0 1 0,0 0 0,0 0-1,0 0 1,0 0 0,0 1 0,1-1-1,-1 0 1,1 1 0,-1-1-1,1 1 1,-2 4 0,3-6-40,0-1 0,1 1 0,-1-1 0,0 0 0,1 1 1,-1-1-1,0 0 0,0 1 0,1-1 0,-1 0 0,1 1 0,-1-1 0,0 0 0,1 0 1,-1 1-1,0-1 0,1 0 0,-1 0 0,1 0 0,-1 0 0,1 0 0,-1 0 0,1 1 0,-1-1 1,1 0-1,-1 0 0,0 0 0,1 0 0,-1-1 0,2 1 0,34-6 9,34-20-16,-1-2 0,129-74 0,-170 86 0,491-288-824,579-448-1,-996 678 822,-100 73 3,-1 0 0,1 0 0,-1 0 0,1 0 0,0 0 0,-1 0 0,1 0 0,0 1 0,0-1 0,-1 1 0,1-1 0,0 1 0,0 0 0,2-1 0,-4 2 0,1-1 0,-1 1 0,0-1 0,0 1 0,1-1 0,-1 1 0,0-1 0,0 1 0,0-1 0,0 1 0,0-1 0,1 1 0,-1-1 0,0 1 0,0-1 0,0 1 0,0-1 0,0 1 0,-1-1 0,1 1 0,0-1 0,0 1 0,0-1 0,0 1 0,-1-1 0,1 0 0,0 1 0,0-1 0,-1 1 0,1-1 0,-1 1 0,-35 56 0,-177 212 0,-112 156 0,266-341 679,-62 122 0,117-198-644,0 1 1,0-1-1,1 1 0,0 0 0,1 0 0,0 0 0,-1 11 0,3-17-35,0-1 1,0 1-1,0-1 0,1 1 1,-1-1-1,1 1 0,-1-1 1,1 1-1,0-1 0,0 1 1,1-1-1,-1 0 0,0 0 1,1 0-1,-1 1 0,1-1 0,0-1 1,-1 1-1,1 0 0,0 0 1,0-1-1,0 1 0,1-1 1,-1 1-1,0-1 0,0 0 1,1 0-1,-1 0 0,5 1 1,8 2-1,1-1 1,0-1-1,0 0 1,0-1-1,0 0 1,20-3-1,72-6-36,168-33 1,109-49-625,-371 86 622,727-219-116,-680 199 154,-40 15 0,-1 1 0,1 0 0,0 2 0,1 0 0,-1 2 0,35-4 0,-55 8 0,0 0 0,1 0 0,-1 0 0,1 0 0,-1 0 0,0 0 0,1 1 0,-1-1 0,0 0 0,0 1 0,1-1 0,-1 1 0,0 0 0,0-1 0,1 1 0,-1 0 0,0-1 0,0 1 0,0 0 0,0 0 0,0 0 0,0 0 0,0 0 0,-1 0 0,1 0 0,0 1 0,-1-1 0,1 0 0,0 0 0,-1 0 0,1 1 0,-1-1 0,0 0 0,0 1 0,1-1 0,-1 0 0,0 1 0,0-1 0,0 0 0,0 3 0,-2 5 0,1 0 0,-2 0 0,1 0 0,-1-1 0,-4 9 0,5-12 0,-28 61 191,-2-2 0,-51 72 0,-27 53 159,110-189-350,-5 10 0,0-1 0,1 1 0,0 0 0,-4 19 0,7-27 0,1 0 0,0 0 0,0 0 0,-1 0 0,1 0 0,0 0 0,1 0 0,-1-1 0,0 1 0,0 0 0,1 0 0,-1 0 0,1 0 0,0 0 0,0-1 0,-1 1 0,1 0 0,0-1 0,0 1 0,1-1 0,-1 1 0,0-1 0,0 1 0,1-1 0,-1 0 0,1 1 0,-1-1 0,1 0 0,0 0 0,-1 0 0,1 0 0,0-1 0,2 2 0,5 0 0,0 0 0,-1-1 0,1 0 0,0 0 0,0-1 0,0 0 0,0 0 0,0-1 0,0 0 0,10-3 0,97-30 0,-112 33 0,136-53 0,-2-6 0,223-134 0,-354 189 0,35-18 0,-1-3 0,40-33 0,-59 36 0,-22 23 0,0 0 0,0 0 0,0 0 0,0 0 0,0-1 0,0 1 0,0 0 0,1 0 0,-1 0 0,0 0 0,0 0 0,0 0 0,0-1 0,0 1 0,0 0 0,0 0 0,0 0 0,0 0 0,0 0 0,0-1 0,0 1 0,0 0 0,0 0 0,0 0 0,0 0 0,0 0 0,0-1 0,0 1 0,0 0 0,0 0 0,0 0 0,0 0 0,-1 0 0,1-1 0,0 1 0,0 0 0,0 0 0,0 0 0,0 0 0,0 0 0,0 0 0,0 0 0,-1-1 0,1 1 0,0 0 0,0 0 0,0 0 0,0 0 0,0 0 0,-1 0 0,1 0 0,0 0 0,0 0 0,0 0 0,0 0 0,0 0 0,-1 0 0,1 0 0,0 0 0,0 0 0,0 0 0,0 0 0,0 0 0,-1 0 0,1 0 0,-5 2 0,0-1 0,0 1 0,1 0 0,-1 0 0,1 1 0,-1-1 0,-6 6 0,-23 19 0,1 1 0,1 2 0,2 1 0,1 1 0,-40 58 0,67-87 0,0 1 0,0-1 0,0 0 0,0 0 0,1 1 0,0-1 0,-1 1 0,1-1 0,1 1 0,-2 3 0,2-6 0,0 0 0,0 0 0,0 0 0,0 0 0,1 0 0,-1 0 0,0 0 0,0 0 0,1 0 0,-1 0 0,0 0 0,1 0 0,-1 0 0,1-1 0,-1 1 0,1 0 0,0 0 0,-1 0 0,1-1 0,0 1 0,-1 0 0,1-1 0,0 1 0,1 0 0,3 1 0,0-1 0,-1 0 0,1-1 0,0 1 0,-1-1 0,1 0 0,0 0 0,0 0 0,-1-1 0,1 1 0,0-1 0,-1 0 0,1-1 0,7-2 0,44-17 0,-1-3 0,-1-2 0,55-36 0,150-110 0,95-98 0,-241 181 0,-65 55 0,-33 31 0,-12 12 0,-12 21 0,-150 256 0,38-76 0,79-124 16,-35 62-1397,61-126-5445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7:1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4946 24575,'0'1'0,"0"0"0,1 0 0,-1 0 0,1-1 0,-1 1 0,1 0 0,-1-1 0,1 1 0,0 0 0,-1-1 0,1 1 0,0-1 0,-1 1 0,1-1 0,0 1 0,0-1 0,-1 1 0,1-1 0,0 0 0,0 0 0,0 1 0,0-1 0,-1 0 0,3 0 0,27 6 0,-26-6 0,110 11 0,194-6 0,-162-7 0,1903 1 0,-2029 0 0,1-1 0,39-10 0,20-2 0,-3 9 0,132-13 0,-187 12 0,-17-1 0,-6 5 0,-1 0 0,0 1 0,0-1 0,0 0 0,0 1 0,-1-1 0,1 1 0,0 0 0,0 0 0,-1 0 0,-3-1 0,-93-38 0,12 7 0,-104-57 0,184 86 0,0 0 0,1 0 0,-1-1 0,1 0 0,0 0 0,0 0 0,-6-9 0,11 14 0,0-1 0,1 0 0,-1 0 0,1 0 0,-1 0 0,1 0 0,0 0 0,-1 0 0,1 0 0,0 0 0,0 0 0,-1 0 0,1 0 0,0 0 0,0 0 0,0 0 0,0 0 0,1 0 0,-1 0 0,0 0 0,0 0 0,1-2 0,0 2 0,1-1 0,-1 0 0,0 0 0,1 1 0,-1-1 0,1 1 0,0-1 0,0 1 0,-1 0 0,1 0 0,0 0 0,0 0 0,0 0 0,4-1 0,47-11 0,-44 12 0,1-1 0,0 0 0,0-1 0,-1 0 0,0 0 0,10-6 0,-16 8 0,-1-1 0,0 1 0,0-1 0,0 0 0,0 0 0,0 0 0,-1 0 0,1 0 0,-1 0 0,1 0 0,-1-1 0,0 1 0,0 0 0,0-1 0,0 1 0,0-1 0,0 1 0,-1-1 0,1 1 0,-1-1 0,1 0 0,-1 1 0,0-1 0,0 0 0,-1 1 0,1-1 0,-2-4 0,-1-9 0,-2 0 0,0 0 0,-1 0 0,-1 1 0,0 0 0,-1 0 0,-1 1 0,0 0 0,-1 1 0,0 0 0,-19-18 0,-15-12 0,-82-61 0,84 72 0,-79-47 0,106 71 0,-1 0 0,0 1 0,0 1 0,-1 0 0,0 1 0,0 1 0,0 1 0,0 1 0,-23-1 0,-55 12 0,14 1 0,77-10 0,1-1 0,0 1 0,0 0 0,-1-1 0,1 0 0,0 0 0,0 0 0,0 0 0,0 0 0,0 0 0,0-1 0,0 0 0,0 1 0,1-1 0,-1 0 0,1 0 0,-1-1 0,1 1 0,0 0 0,0-1 0,0 1 0,0-1 0,0 0 0,1 0 0,-1 0 0,-1-4 0,-2-6 0,0 0 0,2-1 0,-1 1 0,2-1 0,-2-14 0,0-19 0,3 0 0,1 0 0,3 0 0,8-46 0,46-189 0,-44 223 0,15-58 0,-7 38 0,-4-1 0,8-97 0,-25 173 0,0 0 0,0 0 0,0 0 0,0 0 0,-1 1 0,1-1 0,-1 0 0,0 0 0,-2-3 0,3 5 0,-1 1 0,0 0 0,1 0 0,-1 0 0,0 0 0,0 0 0,0 0 0,1 0 0,-1 0 0,0 0 0,0 0 0,-1 1 0,1-1 0,0 0 0,0 1 0,0-1 0,0 1 0,-1-1 0,-1 0 0,-2 1 0,0 0 0,0 0 0,0 1 0,0 0 0,0 0 0,0 0 0,0 0 0,0 1 0,0-1 0,0 2 0,1-1 0,-1 0 0,-6 5 0,-56 37 0,3 2 0,1 3 0,-89 91 0,60-54 0,-612 592-629,678-651 629,2-5 0,2 2 0,1 0 0,-33 50 0,49-57 0,5-17 0,0 0 0,0 1 0,0-1 0,1 0 0,-1 0 0,0 1 0,0-1 0,1 0 0,-1 1 0,0-1 0,0 0 0,1 0 0,-1 0 0,0 1 0,1-1 0,-1 0 0,0 0 0,0 0 0,1 0 0,-1 0 0,1 1 0,-1-1 0,0 0 0,1 0 0,-1 0 0,0 0 0,1 0 0,-1 0 0,0 0 0,1 0 0,-1 0 0,0 0 0,1-1 0,-1 1 0,9-2 0,0 0 0,-1 0 0,1-1 0,-1-1 0,0 1 0,0-1 0,0-1 0,8-5 0,70-54 0,-66 48 0,104-87 3,-4-5-1,-5-6 1,-5-4-1,-6-5 1,-4-5-1,-7-4 1,111-207-1,-39-26-2,-137 286 0,-3-2 0,24-139 0,-45 203 0,-2 0 0,0 0 0,-1 0 0,0 0 0,-2 0 0,0 0 0,-1 0 0,-5-24 0,6 39 0,1 0 0,-1 0 0,0 0 0,1 0 0,-1 1 0,0-1 0,0 0 0,0 0 0,-1 1 0,1-1 0,0 0 0,-1 1 0,1-1 0,0 1 0,-1 0 0,0 0 0,1-1 0,-1 1 0,0 0 0,0 0 0,0 1 0,-2-2 0,0 1 0,1 1 0,0 0 0,-1 1 0,1-1 0,0 0 0,0 1 0,-1 0 0,1 0 0,0 0 0,0 0 0,0 0 0,0 1 0,0-1 0,-4 4 0,-23 16 78,1 2 0,1 1 0,1 1 0,-26 30-1,15-14 42,-641 618-18,612-599-101,18-19 0,3 3 0,-65 77 0,176-191 0,18-42-104,-4-5 0,80-161-1,-71 99-51,66-201-1,-145 355 157,60-182 0,-59 170 0,-2-1 0,-1 0 0,2-57 0,-9 89 0,0 0 0,0 0 0,-1 0 0,0 0 0,0 0 0,0 1 0,-4-11 0,5 14 0,-1 0 0,-1 0 0,1 0 0,0 0 0,0 0 0,-1 0 0,1 0 0,-1 0 0,1 1 0,-1-1 0,0 1 0,0-1 0,0 1 0,0 0 0,-3-2 0,0 2 0,0-1 0,-1 2 0,1-1 0,-1 0 0,1 1 0,-1 0 0,0 1 0,1-1 0,0 1 0,-1 0 0,1 0 0,-1 1 0,1-1 0,0 1 0,0 1 0,-9 4 0,-54 29 224,-123 88-1,157-100-148,-848 625 29,811-587-104,61-49 0,22-15 0,37-24 0,600-357 0,-609 360 0,206-128 0,-211 127 0,-1-2 0,0-2 0,-3-1 0,44-51 0,-64 66 0,0 0 0,-1-1 0,-1 0 0,9-21 0,-16 31 0,0 0 0,0 0 0,0 0 0,-1 0 0,1 0 0,-1 0 0,-1-1 0,1 1 0,-1 0 0,0 0 0,0-1 0,0 1 0,-1 0 0,0 0 0,0-1 0,0 1 0,-4-9 0,4 11 0,-1 0 0,0 1 0,-1-1 0,1 1 0,0-1 0,-1 1 0,1 0 0,-1 0 0,0 0 0,1 0 0,-1 1 0,0-1 0,0 1 0,0-1 0,-1 1 0,1 0 0,0 0 0,0 1 0,-1-1 0,-3 0 0,-9 0 0,0 0 0,0 1 0,-16 2 0,-26 7 0,1 2 0,-1 3 0,2 2 0,0 2 0,-56 28 0,97-40 0,2 1 0,-2-1 0,1-1 0,0-1 0,-18 4 0,30-7 0,0-1 0,0 1 0,1-1 0,-1 0 0,0 0 0,0 0 0,1 0 0,-1 0 0,0 0 0,0 0 0,0 0 0,1-1 0,-1 1 0,0-1 0,1 1 0,-1-1 0,0 0 0,1 1 0,-1-1 0,1 0 0,-1 0 0,1 0 0,-1 0 0,1-1 0,0 1 0,0 0 0,-1-1 0,1 1 0,0 0 0,0-1 0,0 1 0,1-1 0,-1 0 0,0 1 0,0-1 0,1 0 0,-1 1 0,1-1 0,0 0 0,-1 0 0,1 1 0,0-1 0,0-3 0,1-5 0,0 0 0,0 0 0,1 0 0,0 0 0,0 0 0,2 1 0,4-12 0,36-70 0,0 16 0,2 2 0,4 2 0,80-87 0,-126 153 0,5-5 0,1-1 0,0 2 0,16-12 0,-25 19 0,1 1 0,-1 0 0,0 0 0,1 0 0,-1 0 0,1 0 0,0 0 0,-1 0 0,1 0 0,0 1 0,-1-1 0,1 1 0,0-1 0,0 1 0,-1 0 0,1-1 0,0 1 0,0 0 0,0 0 0,0 1 0,-1-1 0,1 0 0,0 0 0,0 1 0,-1-1 0,1 1 0,0 0 0,0-1 0,-1 1 0,1 0 0,-1 0 0,1 0 0,-1 0 0,1 0 0,1 2 0,-1 1 0,1 0 0,-1 1 0,0-1 0,0 0 0,0 1 0,0-1 0,-1 1 0,0 0 0,0 0 0,0-1 0,0 1 0,-1 6 0,-4 69 0,-9 1 0,-43 154 0,-50 80 0,64-193 0,32-96 0,-12 44 0,20-65 0,1 0 0,1 0 0,-1 0 0,1 1 0,-1-1 0,1 0 0,1 0 0,-1 0 0,1 1 0,2 6 0,-2-10 0,-1 0 0,1 0 0,0 0 0,0 0 0,1 0 0,-1-1 0,0 1 0,1 0 0,-1-1 0,1 1 0,-1-1 0,1 0 0,0 1 0,-1-1 0,1 0 0,0 0 0,0 0 0,0 0 0,0 0 0,0-1 0,0 1 0,0-1 0,0 1 0,0-1 0,0 0 0,1 1 0,-1-1 0,2-1 0,6 1 0,0-1 0,0 0 0,-1-1 0,1-1 0,13-4 0,15-7 0,-1-3 0,-1-1 0,66-43 0,95-87 0,213-230 0,-367 339 0,-42 39 0,-1 0 0,1-1 0,-1 1 0,1 0 0,-1 0 0,1 0 0,-1-1 0,1 1 0,0 0 0,-1 0 0,1 0 0,-1 0 0,1 0 0,0 0 0,-1 0 0,1 0 0,-1 0 0,1 0 0,0 0 0,-1 1 0,1-1 0,-1 0 0,1 0 0,-1 1 0,1-1 0,-1 0 0,1 1 0,-1-1 0,1 0 0,-1 1 0,1-1 0,-1 1 0,0-1 0,1 0 0,-1 1 0,0-1 0,1 1 0,-1 0 0,0-1 0,1 1 0,-1-1 0,0 1 0,0-1 0,0 1 0,0-1 0,0 1 0,1 0 0,-1-1 0,0 1 0,0-1 0,-1 2 0,2 19 0,-2 0 0,0 0 0,-2 0 0,0 0 0,-1 0 0,-1-1 0,-10 25 0,3-2 0,-156 515 0,-47 180 0,211-724 0,1 0 0,-1 0 0,2 1 0,-2 19 0,4-31 0,-1-1 0,1 0 0,0 1 0,1-1 0,-1 0 0,0 1 0,1-1 0,-1 0 0,1 1 0,0-1 0,-1 0 0,1 0 0,0 0 0,1 0 0,-1 0 0,0 0 0,0 0 0,1 0 0,0 0 0,-1 0 0,1-1 0,0 1 0,-1-1 0,1 1 0,0-1 0,4 2 0,-1-2 0,0 1 0,1-1 0,-1 0 0,1-1 0,-1 0 0,1 1 0,0-2 0,-1 1 0,1-1 0,-1 0 0,1 0 0,-1 0 0,0-1 0,1 0 0,7-3 0,14-8 0,44-26 0,11-17 0,-1-3 0,-4-4 0,-2-4 0,-3-2 0,-3-4 0,97-132 0,-149 183 0,-1 0 0,-2-1 0,0-1 0,12-27 0,-28 48 0,-8 18 0,-329 600-64,306-550 7,-294 614-551,313-644 608,-17 64 0,28-60 0,3-38 0,0 0 0,0-1 0,0 1 0,1 0 0,-1 0 0,0-1 0,0 1 0,0 0 0,1-1 0,-1 1 0,0 0 0,1-1 0,-1 1 0,1 0 0,-1-1 0,0 1 0,1-1 0,-1 1 0,1-1 0,0 1 0,-1-1 0,1 1 0,-1-1 0,2 1 0,1-1 0,0-1 0,0 1 0,0-1 0,0 0 0,-1 1 0,1-1 0,0-1 0,0 1 0,-1 0 0,1-1 0,-1 1 0,1-1 0,-1 0 0,0 0 0,0 0 0,0 0 0,4-4 0,26-26-10,-1-2 0,39-57 1,49-88 98,-95 141-27,174-288 545,-197 324-607,26-31 0,-27 32 0,1 1 0,-1 0 0,0-1 0,1 1 0,-1-1 0,1 1 0,-1 0 0,1-1 0,-1 1 0,1 0 0,-1 0 0,1-1 0,-1 1 0,1 0 0,-1 0 0,1 0 0,0 0 0,-1 0 0,1 0 0,-1 0 0,1 0 0,-1 0 0,1 0 0,0 0 0,-1 0 0,1 0 0,-1 0 0,1 0 0,-1 0 0,1 1 0,-1-1 0,1 0 0,-1 0 0,1 1 0,-1-1 0,1 0 0,-1 1 0,1-1 0,-1 1 0,0-1 0,1 0 0,-1 1 0,0-1 0,1 1 0,-1-1 0,0 1 0,1-1 0,-1 1 0,0-1 0,0 1 0,0 0 0,0-1 0,0 1 0,1-1 0,-1 1 0,0-1 0,0 1 0,0 0 0,0-1 0,-1 1 0,1-1 0,0 2 0,1 20 0,0 0 0,-2-1 0,-1 1 0,0 0 0,-2 0 0,-6 24 0,2-10 0,-108 463 0,2-14 0,107-449 0,2-19 0,1 0 0,0 1 0,2-1 0,0 1 0,1 0 0,1 0 0,0-1 0,3 19 0,-2-35 0,-1 1 0,0-1 0,1 1 0,-1-1 0,0 0 0,1 1 0,0-1 0,-1 0 0,1 0 0,0 1 0,0-1 0,0 0 0,0 0 0,0 0 0,0 0 0,0 0 0,0 0 0,0 0 0,0 0 0,0-1 0,1 1 0,-1 0 0,0-1 0,1 1 0,-1-1 0,0 1 0,1-1 0,-1 1 0,1-1 0,-1 0 0,0 0 0,1 0 0,-1 0 0,1 0 0,-1 0 0,1 0 0,2-1 0,3-2 0,0 1 0,0-1 0,-1 0 0,1-1 0,-1 1 0,10-9 0,22-17 0,-1-3 0,-2 0 0,-1-3 0,32-42 0,-9 1 0,55-93 0,-91 135 0,-1-1 0,-2-1 0,-1 0 0,-2-1 0,-2-1 0,10-41 0,-22 71 0,1 0 0,-1 0 0,0 0 0,-1 0 0,0 0 0,-1-10 0,1 16 0,-1-1 0,0 1 0,1 0 0,-1 0 0,0 0 0,0-1 0,0 1 0,0 0 0,0 0 0,-1 0 0,1 1 0,-1-1 0,1 0 0,-1 0 0,1 1 0,-1-1 0,0 1 0,0-1 0,0 1 0,0 0 0,0 0 0,0 0 0,0 0 0,0 0 0,-1 0 0,-2 0 0,-15-2 0,0 2 0,1 0 0,-1 1 0,0 1 0,1 0 0,-1 2 0,1 0 0,-21 7 0,-55 12 7,-176 66 0,-83 66-219,-640 380-830,867-466 1031,122-65 11,-1-1 0,1 0 0,0 0 0,0-1 0,-1 0 0,1 0 0,-1 0 0,1 0 0,-1-1 0,-7 0 0,10-1 0,1 1 0,0-1 0,-1 1 0,1-1 0,0 0 0,0 0 0,-1 0 0,1 0 0,0 0 0,0-1 0,0 1 0,0 0 0,1-1 0,-1 0 0,0 1 0,1-1 0,-4-4 0,2-1 0,0-1 0,0 0 0,0 0 0,1 0 0,0 0 0,1 0 0,-1 0 0,2-1 0,-1 1 0,1 0 0,0-1 0,3-11 0,3-29 99,3 1 0,2 0 0,2 0-1,2 1 1,38-81 0,134-215 493,192-226-541,-203 314-36,-174 253-15,23-34 0,26-52 0,-45 75 0,0 0 0,-1-1 0,-1 1 0,0-1 0,-1 0 0,0 0 0,1-28 0,-15-325 0,-1 37 0,11 316 0,0 0 0,-1-1 0,-1 1 0,0 0 0,-1 0 0,-1 0 0,0 1 0,0 0 0,-2 0 0,0 0 0,0 1 0,-1 0 0,-12-15 0,-12-10 0,-1 2 0,-61-51 0,-235-150 0,121 94 0,199 136 0,1 0 0,0-1 0,0 0 0,1 0 0,0-1 0,0 0 0,-7-12 0,10 14 0,1 0 0,0-1 0,1 1 0,0-1 0,0 0 0,0 0 0,1 1 0,0-1 0,0 0 0,0 0 0,2-13 0,1-9 0,2-1 0,1 1 0,2 1 0,14-41 0,51-110 0,-50 129 0,1-7 0,-10 23 0,2 1 0,1 0 0,26-40 0,-40 70 0,0 0 0,0 0 0,0 0 0,1 1 0,-1-1 0,1 0 0,0 1 0,-1 0 0,1 0 0,0 0 0,1 0 0,-1 0 0,0 0 0,0 1 0,7-3 0,-7 4 0,0 0 0,0 0 0,1 0 0,-1 1 0,0-1 0,0 1 0,1-1 0,-1 1 0,0 0 0,0 0 0,0 1 0,0-1 0,0 1 0,0-1 0,-1 1 0,1 0 0,0 0 0,2 3 0,44 39 0,66 76 0,30 28 0,-45-69 0,-63-53 0,-2 2 0,47 48 0,-77-69 0,0-1 0,0 1 0,0 0 0,-1 0 0,0 0 0,0 0 0,-1 1 0,0 0 0,-1 0 0,1 0 0,1 13 0,-2 1 0,-1 0 0,-3 42 0,1-41 0,0 0 0,4 31 0,-2-46 0,0 0 0,1 0 0,0 0 0,0-1 0,1 1 0,0-1 0,1 1 0,-1-1 0,1 0 0,8 10 0,0-4 0,0 0 0,1-1 0,0-1 0,1 0 0,0-1 0,0-1 0,1 0 0,1-1 0,-1 0 0,1-1 0,1-1 0,-1-1 0,1 0 0,19 3 0,-7-3 0,0-1 0,1-2 0,-1-1 0,1-1 0,0-1 0,-1-2 0,47-9 0,-29-1 0,0-2 0,0-2 0,-2-2 0,0-2 0,56-36 0,-88 48 0,-3 2 0,1 0 0,0 1 0,0 0 0,17-6 0,-27 11 0,1 0 0,-1 1 0,1-1 0,-1 1 0,1-1 0,-1 1 0,1 0 0,-1 0 0,1 0 0,0 0 0,-1 0 0,1 0 0,-1 0 0,1 0 0,-1 0 0,1 1 0,-1-1 0,1 1 0,-1-1 0,1 1 0,-1 0 0,0-1 0,1 1 0,-1 0 0,0 0 0,1 0 0,-1 0 0,0 0 0,0 0 0,0 0 0,0 1 0,0-1 0,0 0 0,0 0 0,-1 1 0,1-1 0,0 1 0,-1-1 0,1 1 0,-1-1 0,1 1 0,-1-1 0,0 4 0,2 16 0,-1 1 0,-1 0 0,-1 0 0,-1 0 0,-8 38 0,4-26 0,-23 137 0,-30 213 0,49-287 0,5 191 0,6-273 0,0-1 0,1 1 0,7 26 0,-9-38 0,1-1 0,0 0 0,-1 0 0,1 0 0,0 0 0,0 0 0,0 0 0,0 0 0,0 0 0,1 0 0,-1 0 0,0-1 0,1 1 0,-1-1 0,1 1 0,0-1 0,0 1 0,-1-1 0,1 0 0,0 0 0,0 0 0,0 0 0,0 0 0,0 0 0,1-1 0,-1 1 0,0-1 0,0 1 0,0-1 0,1 0 0,-1 0 0,0 0 0,4 0 0,0-2 0,1 0 0,-1 0 0,1-1 0,-1 0 0,0 0 0,0-1 0,0 1 0,-1-1 0,1 0 0,-1-1 0,0 0 0,0 1 0,-1-1 0,7-10 0,6-8 0,-1-1 0,14-29 0,4-14 0,-3-2 0,39-132 0,-66 185 0,-7 17 0,-9 26 0,-10 40 0,3 0 0,2 0 0,4 2 0,-6 84 0,2 285 0,17-405 0,-2 52 0,6 162 0,5-210 0,-9-37 0,1 1 0,-1-1 0,0 0 0,0 1 0,0-1 0,1 0 0,-1 1 0,0-1 0,1 0 0,-1 0 0,0 1 0,0-1 0,1 0 0,-1 0 0,1 1 0,-1-1 0,0 0 0,1 0 0,-1 0 0,0 0 0,1 0 0,-1 0 0,1 0 0,-1 1 0,0-1 0,1 0 0,-1 0 0,1-1 0,-1 1 0,0 0 0,1 0 0,-1 0 0,1 0 0,-1 0 0,0 0 0,1 0 0,-1-1 0,1 1 0,3-4 0,-1 1 0,0-1 0,0 0 0,0 0 0,0 0 0,-1-1 0,0 1 0,0-1 0,0 1 0,2-8 0,9-27 0,15-78 0,-27 112 0,0-1 0,-1 1 0,0 0 0,0 0 0,0-1 0,-2-9 0,2 14 0,-1 0 0,1 0 0,0 0 0,-1 0 0,1-1 0,-1 1 0,1 0 0,-1 0 0,1 1 0,-1-1 0,0 0 0,0 0 0,1 0 0,-1 0 0,0 0 0,0 1 0,0-1 0,0 0 0,0 1 0,0-1 0,0 1 0,-1-1 0,-2 1 0,0 0 0,0 0 0,0 1 0,0 0 0,0 0 0,1 0 0,-1 0 0,0 0 0,0 1 0,1 0 0,-1 0 0,1 0 0,0 0 0,-1 0 0,1 1 0,0-1 0,0 1 0,-3 4 0,-215 210 0,69-61 0,-319 273 0,353-334 0,-4-6 0,-163 91 0,145-104 0,-2-6 0,-4-6 0,-2-7 0,-169 42 0,303-95 0,-1-1 0,0 0 0,0-1 0,0-1 0,0 0 0,-23-2 0,32 0 0,1 0 0,0 0 0,0-1 0,0 1 0,0-1 0,0-1 0,0 1 0,0-1 0,1 1 0,-1-1 0,1 0 0,0-1 0,0 1 0,0-1 0,0 0 0,1 0 0,0 0 0,-1 0 0,1-1 0,1 1 0,-5-11 0,-2-5 0,2-1 0,1 0 0,0 0 0,2 0 0,0-1 0,1 1 0,1-35 0,14-159 0,12 61 0,6 2 0,72-216 0,-77 286 0,-24 69 0,-9 19 0,-15 26 0,2 1 0,-22 46 0,10-19 0,-51 88 0,11-25 0,-80 188 0,141-270 0,12-41 0,0 0 0,0 0 0,0 0 0,0 0 0,0 0 0,0 0 0,0 0 0,0 1 0,0-1 0,0 0 0,0 0 0,0 0 0,0 0 0,0 0 0,0 0 0,0 1 0,0-1 0,0 0 0,0 0 0,0 0 0,0 0 0,0 0 0,0 0 0,0 1 0,0-1 0,0 0 0,0 0 0,0 0 0,0 0 0,0 0 0,0 0 0,1 0 0,-1 0 0,0 1 0,0-1 0,0 0 0,0 0 0,0 0 0,0 0 0,0 0 0,0 0 0,1 0 0,-1 0 0,0 0 0,0 0 0,0 0 0,0 0 0,0 0 0,0 0 0,1 0 0,-1 0 0,0 0 0,0 0 0,0 0 0,0 0 0,0 0 0,0 0 0,1 0 0,-1 0 0,14-15 0,14-29 0,47-94 0,-27 44 0,320-488 0,-117 202 0,-237 359 0,-1-1 0,0-1 0,-2 0 0,0-1 0,-2 0 0,-1 0 0,0-1 0,-2 0 0,-1 0 0,-1-1 0,-1 0 0,-1-51 0,-16-163 0,-44-238 0,53 446 0,-18-70 0,23 102 0,0 0 0,0 0 0,0 1 0,0-1 0,0 0 0,-1 0 0,1 0 0,0 0 0,0 1 0,0-1 0,0 0 0,-1 0 0,1 0 0,0 0 0,0 0 0,0 0 0,0 1 0,-1-1 0,1 0 0,0 0 0,0 0 0,-1 0 0,1 0 0,0 0 0,0 0 0,0 0 0,-1 0 0,1 0 0,0 0 0,0 0 0,0 0 0,-1 0 0,1 0 0,0 0 0,0-1 0,0 1 0,-1 0 0,1 0 0,0 0 0,0 0 0,0 0 0,0 0 0,-1 0 0,1-1 0,0 1 0,0 0 0,0 0 0,-4 28 0,2 38-1365,2 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7:1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401 328 24575,'-3'-4'0,"0"0"0,1 0 0,-1 0 0,1 0 0,0 0 0,0 0 0,0-1 0,1 1 0,0-1 0,0 1 0,0-1 0,0 0 0,0-7 0,2-65 0,-1 71 0,20-95 0,-24 111 0,-1 0 0,-1 0 0,0-1 0,0 0 0,-1 0 0,0 0 0,-1-1 0,-15 14 0,0 2 0,-122 118 0,-4 6 0,142-136 0,12-9 0,23-11 0,57-30 0,96-58 0,-95 48 0,-20 9 0,-44 25 0,-1 0 0,2 2 0,0 1 0,0 0 0,1 2 0,0 0 0,26-4 0,-46 13 0,1 0 0,-1 0 0,0 0 0,0 1 0,1 0 0,-1 0 0,0 0 0,0 0 0,0 1 0,0-1 0,0 1 0,-1 0 0,1 0 0,0 1 0,-1-1 0,0 1 0,1-1 0,-1 1 0,0 0 0,0 1 0,-1-1 0,4 5 0,-3-4 0,0 0 0,0-1 0,0 1 0,1-1 0,-1 1 0,1-1 0,0 0 0,0-1 0,0 1 0,0-1 0,0 1 0,1-1 0,-1 0 0,1-1 0,-1 1 0,1-1 0,0 0 0,0 0 0,8 0 0,4-3 0,-1 0 0,1-1 0,-1-1 0,1-1 0,-1 0 0,-1-1 0,26-13 0,102-66 0,-131 77 0,157-114 0,-167 121 0,-1 0 0,1-1 0,0 1 0,0 0 0,0 0 0,0 0 0,0 0 0,1 1 0,-1-1 0,0 1 0,3-1 0,-4 1 0,0 0 0,-1 0 0,1 0 0,0 0 0,0 0 0,-1 0 0,1 1 0,0-1 0,-1 0 0,1 1 0,0-1 0,-1 0 0,1 1 0,0-1 0,-1 1 0,1-1 0,-1 1 0,1-1 0,-1 1 0,1-1 0,-1 1 0,1-1 0,0 2 0,0 3 0,1-1 0,-1 1 0,0 0 0,0 0 0,0 0 0,-1 0 0,0-1 0,0 1 0,-1 8 0,-28 243 0,14-163 0,-3 156 0,18-246 0,0 1 0,0-1 0,0 1 0,1-1 0,-1 0 0,1 1 0,0-1 0,-1 0 0,2 1 0,-1-1 0,0 0 0,1 0 0,2 5 0,-2-7 0,0 0 0,0 1 0,0-1 0,0 0 0,0 0 0,0 0 0,0 0 0,0 0 0,1 0 0,-1-1 0,0 1 0,1-1 0,-1 1 0,0-1 0,1 0 0,-1 0 0,1 0 0,-1-1 0,0 1 0,1 0 0,2-2 0,27-6 0,-1-1 0,0-2 0,0-1 0,-1-2 0,37-22 0,49-37 0,-3-4 0,121-107 0,-230 181 0,5-5 0,38-27 0,-45 34 0,1-1 0,-1 1 0,1-1 0,-1 1 0,1 0 0,-1 0 0,1 0 0,0 1 0,-1-1 0,1 1 0,0-1 0,0 1 0,0 0 0,-1 0 0,5 0 0,-6 1 0,0-1 0,0 1 0,0-1 0,0 0 0,0 1 0,-1 0 0,1-1 0,0 1 0,0-1 0,0 1 0,-1 0 0,1 0 0,0-1 0,-1 1 0,1 0 0,-1 0 0,1 0 0,-1 0 0,1 0 0,-1 0 0,0 0 0,1 0 0,-1-1 0,0 1 0,0 0 0,0 1 0,1-1 0,-1 0 0,-1 1 0,-3 34 0,4-33 0,-9 32 0,-2-1 0,-16 37 0,19-52 0,6-12 0,5-9 0,15-22 0,-11 12 0,1 1 0,0 0 0,1 0 0,0 1 0,1 0 0,20-16 0,-29 25 0,1 1 0,-1 0 0,1 0 0,-1 0 0,1 0 0,-1 1 0,1-1 0,-1 0 0,1 1 0,-1-1 0,1 1 0,-1-1 0,0 1 0,1 0 0,-1-1 0,0 1 0,1 0 0,-1 0 0,0 0 0,0 0 0,0 0 0,0 0 0,0 0 0,0 1 0,0-1 0,0 0 0,0 0 0,-1 1 0,1-1 0,0 3 0,19 46 0,-19-47 0,11 43-1365,-4-3-5461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7:2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9707 24575,'2072'0'0,"-1820"16"0,6 0 0,569-16 0,-772-3 0,60-10 0,-40 4 0,-73 9 0,1-1 0,0 1 0,0 0 0,0 0 0,-1 1 0,1-1 0,0 0 0,-1 1 0,1 0 0,0 0 0,-1 0 0,1 0 0,0 0 0,-1 0 0,0 0 0,1 1 0,2 1 0,26 36 0,-27-32 0,0-1 0,0 1 0,1-1 0,10 10 0,-14-15 0,1 0 0,-1 0 0,0 0 0,0 0 0,1 0 0,-1 0 0,0-1 0,1 1 0,-1 0 0,1-1 0,-1 1 0,1-1 0,-1 1 0,1-1 0,-1 0 0,1 0 0,-1 1 0,1-1 0,0 0 0,-1 0 0,1-1 0,-1 1 0,1 0 0,2-1 0,-2-1 0,0 1 0,1 0 0,-1-1 0,0 0 0,-1 0 0,1 1 0,0-1 0,0 0 0,-1 0 0,1 0 0,-1-1 0,0 1 0,2-4 0,2-7 0,0 0 0,-1 0 0,0-1 0,2-21 0,1-123 0,-7 104 0,8-55 0,-6 92 0,1-1 0,1 1 0,1 1 0,0-1 0,1 1 0,1 0 0,12-21 0,-3 12 0,-10 17 0,0-1 0,-1 0 0,0 0 0,-1-1 0,1 1 0,-2-1 0,0 0 0,0 0 0,0 0 0,1-20 0,4-525 0,-11 361 0,-1-2596 0,5 1672 0,-5 917 0,-9 0 0,-8 1 0,-72-300 0,73 418 0,3 0 0,4-2 0,4 1 0,2-109 0,-7-104 0,-1 29 0,16-1553 0,2 1773 0,11-67 0,2-34 0,-16 77-1365,0 41-5461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7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1479 7232 24575,'20'-1'0,"1"0"0,-1-2 0,1-1 0,-1 0 0,0-1 0,0-1 0,24-12 0,131-74 0,-140 72 0,570-382-607,-36-53-1,141-214 525,-650 611 83,-51 54 0,-15 19 0,-160 259 0,69-122 0,-21 42 177,-263 416 870,346-551-988,35-58-58,-1 0-1,1 0 1,-1-1-1,1 1 1,-1 0-1,1 0 1,0-1-1,-1 1 1,1 0-1,0 0 1,0 0-1,0-1 0,0 1 1,0 0-1,0 0 1,0 0-1,0 0 1,0-1-1,0 1 1,0 0-1,0 0 1,0 0-1,1 0 1,-1-1-1,0 1 0,1 0 1,-1 0-1,1-1 1,-1 1-1,1 0 1,-1-1-1,1 1 1,-1 0-1,1-1 1,-1 1-1,1-1 1,0 1-1,-1-1 0,2 1 1,1 0-1,0-1-1,-1 1 1,1-1 0,0 0-1,0 0 1,-1 0 0,1-1-1,0 1 1,-1-1 0,6-1-1,9-4 1,0-1 0,-1-1 0,0 0 0,0-1 0,-1 0 0,0-2 0,-1 0 0,19-18 0,8-12 0,47-59 0,-57 62 0,41-66 0,-71 102 0,0 1 0,0 0 0,0 0 0,0-1 0,0 1 0,0 0 0,-1-1 0,1 1 0,0 0 0,-1-1 0,1 1 0,-1-1 0,0 1 0,1-1 0,-1 0 0,0 1 0,0-1 0,0 1 0,0-1 0,-1-2 0,-1 4 0,0 0 0,-1 0 0,1 0 0,0 1 0,0-1 0,-1 1 0,1 0 0,0 0 0,0 0 0,0 0 0,0 0 0,0 0 0,0 0 0,1 0 0,-1 1 0,-2 1 0,-230 175 0,94-68 0,-249 187 0,329-243 0,50-37 0,22-16 0,37-24 0,502-336 10,-338 213-175,-194 133 97,914-607-641,-861 571 709,-71 48 0,1 0 0,-1 0 0,0 0 0,0-1 0,0 1 0,0 0 0,0 0 0,0 0 0,0-1 0,0 1 0,0-1 0,0 1 0,-1 0 0,2-3 0,-3 4 0,1-1 0,0 1 0,0-1 0,0 1 0,0 0 0,0-1 0,0 1 0,-1-1 0,1 1 0,0-1 0,0 1 0,0 0 0,-1-1 0,1 1 0,0 0 0,-1-1 0,1 1 0,0 0 0,-1-1 0,1 1 0,0 0 0,-1 0 0,1-1 0,-1 1 0,1 0 0,-1 0 0,1 0 0,0-1 0,-1 1 0,0 0 0,-7-1 0,0 0 0,0 0 0,0 1 0,-15 1 0,-123 13 0,-196 45-1,205-32-5,-280 58-25,-160 30 28,560-112 3,1 0 0,-1 0 0,1-2 0,-23 1 0,36-2 0,0 0 0,0 0 0,1-1 0,-1 1 0,0-1 0,0 1 0,0-1 0,1 0 0,-1 0 0,1 0 0,-1-1 0,0 1 0,1 0 0,0-1 0,-1 0 0,1 1 0,0-1 0,0 0 0,0 0 0,0 0 0,0-1 0,1 1 0,-1 0 0,1-1 0,-2-2 0,1-1 0,1 0 0,-1 0 0,1-1 0,1 1 0,-1 0 0,1-1 0,0 1 0,1 0 0,0-1 0,0 1 0,0 0 0,3-8 0,29-79 0,-30 85 0,130-275 518,-10 23-63,-118 248-455,76-197 0,-71 178 0,-1-1 0,-2 0 0,-1 0 0,3-60 0,-9 85 0,0-1 0,0 1 0,0-1 0,-1 1 0,0 0 0,-1-1 0,1 1 0,-2 0 0,1 0 0,-1 0 0,0 0 0,0 0 0,-1 1 0,1-1 0,-2 1 0,1 0 0,-1 0 0,1 1 0,-2-1 0,1 1 0,-1 0 0,1 1 0,-1-1 0,-1 1 0,1 0 0,-1 1 0,1-1 0,-1 1 0,0 1 0,0-1 0,0 1 0,0 0 0,-9-1 0,-36-3 0,1 2 0,0 2 0,-1 3 0,1 2 0,-95 17 0,-59 31 0,203-50 0,-1 0 0,0 0 0,1-1 0,-1 1 0,0-1 0,0 1 0,0-1 0,0 0 0,1 0 0,-1 0 0,0 0 0,0-1 0,0 1 0,1-1 0,-1 0 0,0 0 0,0 0 0,1 0 0,-4-2 0,4 0 0,1 0 0,-1 0 0,1 0 0,0 0 0,0 0 0,0-1 0,1 1 0,-1 0 0,1 0 0,-1-1 0,1 1 0,0 0 0,1-1 0,-1 1 0,0 0 0,1 0 0,0-1 0,1-3 0,16-59 0,2 0 0,3 2 0,44-87 0,-60 136 0,248-480-303,30 11-261,3-6 258,-250 423 331,-3-2-1,-4-1 1,-2-2-1,-4-1 1,-3-1-1,-3-1 0,14-108 1,44-531 952,-74 695-977,-1 8 0,-1 0 0,0 1 0,0-1 0,-1-11 0,-1 19 0,1 0 0,-1 0 0,1 0 0,-1 0 0,0 0 0,0 0 0,0 0 0,-1 0 0,1 0 0,-1 1 0,1-1 0,-1 1 0,0-1 0,0 1 0,0-1 0,0 1 0,-1 0 0,-4-3 0,-3 0 0,0 0 0,0 0 0,-1 2 0,0-1 0,0 1 0,0 1 0,0 0 0,-17-1 0,-35-1 0,-106 6 0,-199 34-416,-1614 301-4277,1634-266 4693,-31 16 0,343-80-4,68-19 141,-11 4 86,564-249 4152,-415 166-4186,217-152 0,-257 149-189,-3-6 0,-5-6 0,130-146 0,3-69 0,-241 302 0,69-86 0,-74 96 0,0 0 0,0 0 0,0 1 0,1 0 0,1 1 0,-1 0 0,1 1 0,15-7 0,-24 11 0,0 1 0,0 1 0,1-1 0,-1 0 0,0 0 0,0 1 0,0-1 0,0 1 0,1 0 0,-1-1 0,0 1 0,1 0 0,-1 1 0,0-1 0,0 0 0,1 1 0,-1-1 0,0 1 0,0-1 0,0 1 0,0 0 0,0 0 0,0 0 0,0 0 0,0 1 0,0-1 0,0 0 0,-1 1 0,1-1 0,0 1 0,-1 0 0,1-1 0,-1 1 0,0 0 0,0 0 0,2 3 0,1 6 0,0 0 0,-1 1 0,0 0 0,-1-1 0,0 1 0,0 14 0,9 589-8,-13-413-88,0 21-117,2 267-97,0-477 310,-1 17 0,2-1 0,1 0 0,1 0 0,2 0 0,15 52 0,-17-75 6,-1-1 1,1 0-1,0 0 1,1 0-1,-1 0 1,1-1-1,0 0 1,0 1-1,1-1 1,-1-1-1,1 1 1,0-1-1,0 1 1,0-1-1,0-1 1,0 1-1,1-1 1,-1 0-1,1 0 1,-1-1-1,1 1 1,0-1-1,0 0 1,0-1-1,9 0 1,13 0 74,1-1 0,0-2 0,53-12 1,-69 13-53,30-9-1,0-1 1,0-2-1,59-29 0,112-74-37,-210 114 9,1 0 0,1-1 0,-1 1 0,1 0 0,0 1 0,10-3 0,-15 4 0,0 1 0,1 0 0,-1-1 0,0 1 0,1 0 0,-1 0 0,0 0 0,1 1 0,-1-1 0,0 0 0,1 0 0,-1 1 0,0-1 0,1 0 0,-1 1 0,0 0 0,0-1 0,1 1 0,-1 0 0,0-1 0,0 1 0,0 0 0,0 0 0,0 0 0,0 0 0,0 0 0,-1 0 0,1 0 0,0 0 0,0 1 0,-1-1 0,1 0 0,0 2 0,2 6 0,-1 1 0,0 0 0,0 0 0,-1 0 0,0 0 0,-1 1 0,-1 9 0,-3 63 5,-4 0 0,-21 96 0,-56 170-203,72-298 108,-308 975-1354,-66-21 1294,325-862 104,31-94 46,31-48 0,-1-1 0,1 1 0,0-1 0,-1 1 0,1-1 0,-1 0 0,1 1 0,0-1 0,-1 0 0,1 1 0,-1-1 0,1 0 0,-1 0 0,1 1 0,-1-1 0,1 0 0,-1 0 0,1 0 0,-1 0 0,0 0 0,1 1 0,-1-1 0,1 0 0,-1 0 0,0-1 0,0 1 0,0-1 0,0 0 0,1 0 0,-1 0 0,1 0 0,-1 0 0,0 1 0,1-1 0,0 0 0,-1 0 0,1 0 0,0 0 0,-1-1 0,1 1 0,0 0 0,0 0 0,0 0 0,0-1 0,-1-18 116,1 0 1,0 0-1,5-22 0,-3 23 105,0 0-1,-1 1 1,-2-28-1,1 45-206,0 0 0,0-1 0,-1 1-1,1 0 1,0 0 0,-1-1 0,1 1 0,0 0-1,-1 0 1,1 0 0,-1-1 0,0 1 0,1 0-1,-1 0 1,0 0 0,0 0 0,0 0 0,0 0-1,-1 0 1,1 0-9,1 1 0,-1 0 0,0 0 0,0 0 0,0 0 0,0-1 0,0 1 0,0 1 0,1-1 0,-1 0 0,0 0 1,0 0-1,0 0 0,0 1 0,0-1 0,1 0 0,-1 1 0,0-1 0,0 1 0,1-1 0,-2 1 0,-7 6 21,2 0 0,-1 0 0,1 1 0,-11 14 0,-180 291 20,147-226-43,-141 239-384,-396 655-1635,-35-24 2124,448-709-108,62-77 0,108-164 0,0 1 0,1 0 0,0 0 0,1 0 0,-1 1 0,2-1 0,-1 1 0,-1 16 0,4-23 0,0 0 0,0 0 0,0-1 0,0 1 0,1 0 0,-1 0 0,1-1 0,-1 1 0,1 0 0,0-1 0,-1 1 0,1-1 0,0 1 0,0-1 0,0 1 0,0-1 0,1 0 0,0 2 0,1-1 0,0 0 0,1 0 0,-1 0 0,0 0 0,1-1 0,-1 0 0,1 1 0,-1-1 0,1-1 0,0 1 0,5 0 0,14 1 0,0-2 0,0 0 0,0-1 0,23-5 0,104-24 0,-106 21 0,865-206 606,-643 137 236,356-154-1,-606 225-841,-7 2 0,0 1 0,0 0 0,1 0 0,12-2 0,-21 5 0,1 1 0,-1 0 0,1-1 0,0 1 0,-1 0 0,1 0 0,0 0 0,-1 0 0,1 0 0,-1 0 0,1 1 0,0-1 0,-1 1 0,1-1 0,-1 1 0,1-1 0,-1 1 0,1 0 0,-1 0 0,1 0 0,-1 0 0,0 0 0,1 0 0,-1 0 0,0 0 0,0 0 0,0 1 0,0-1 0,0 0 0,0 1 0,0-1 0,0 2 0,4 14 0,-1 0 0,-1 0 0,0 0 0,-1 0 0,-1 1 0,-1 21 0,0-18 0,-7 380 0,7-395 0,-1-1 0,2 1 0,-1-1 0,1 1 0,0-1 0,0 0 0,0 1 0,3 5 0,-3-9 0,1 1 0,-1-1 0,1 0 0,-1 0 0,1-1 0,0 1 0,0 0 0,0 0 0,0-1 0,0 1 0,0-1 0,0 0 0,0 0 0,1 0 0,-1 0 0,0 0 0,1 0 0,-1 0 0,1-1 0,4 1 0,7 1 0,0-1 0,1-1 0,-1 0 0,0-1 0,1 0 0,27-8 0,94-32 0,-134 41 0,138-52-108,-3-7 0,-2-5 1,168-109-1,-164 82-36,-4-7 0,219-205 0,-316 266 144,-1-2 0,-2-1 0,40-59 0,-53 53 0,-22 45 0,0 1 0,0-1 0,0 1 0,1-1 0,-1 1 0,0-1 0,0 0 0,0 1 0,0-1 0,0 1 0,0-1 0,0 0 0,0 1 0,0-1 0,0 1 0,0-1 0,-1 1 0,1-1 0,0 0 0,0 1 0,0-1 0,-1 1 0,1-1 0,-1 0 0,0 1 0,0 0 0,0 0 0,0 0 0,0 0 0,0 0 0,0 0 0,0 0 0,0 0 0,0 0 0,0 0 0,0 1 0,0-1 0,0 0 0,0 1 0,0-1 0,0 1 0,0-1 0,0 1 0,1 0 0,-2 0 0,-23 17 0,2 1 0,0 2 0,1 0 0,0 1 0,-18 27 0,12-17 0,-1605 1948-475,1599-1938 475,3-6 0,3 2 0,-36 59 0,57-73 0,7-23 0,0-1 0,0 0 0,1 1 0,-1-1 0,0 0 0,0 0 0,0 1 0,1-1 0,-1 0 0,0 0 0,1 0 0,-1 0 0,0 1 0,0-1 0,1 0 0,-1 0 0,0 0 0,1 0 0,-1 0 0,0 0 0,1 0 0,-1 0 0,0 0 0,1 0 0,-1 0 0,0 0 0,1 0 0,-1 0 0,0 0 0,1 0 0,-1 0 0,0 0 0,1 0 0,-1 0 0,0-1 0,1 1 0,40-25 0,18-24 168,-3-2-1,-2-3 0,84-107 0,115-211 502,-168 228-669,77-181 0,-127 244 0,-5-2 0,-3-2 0,31-169 0,-53 221 0,-2-1 0,-1 0 0,-2 1 0,-7-60 0,4 70 0,-2 0 0,-1 1 0,-1-1 0,-1 2 0,0-1 0,-2 1 0,-21-35 0,2 16 0,-1 1 0,-2 1 0,-2 1 0,-1 3 0,-72-56 0,-216-124 0,-2 32 0,171 100 0,140 75 0,1-1 0,1 0 0,0 0 0,0-1 0,0-1 0,1 0 0,1 0 0,0-1 0,-13-17 0,15 14 0,1 0 0,0-1 0,1 0 0,1 0 0,0 0 0,1 0 0,0-1 0,-1-25 0,-6-90 0,13-237 0,2 268 0,6-185 0,6-393 0,-16 658 0,-3-51 0,3 68 0,0-1 0,0 1 0,-1 0 0,0 0 0,0-1 0,0 1 0,0 0 0,0 0 0,-1 0 0,1 0 0,-1 0 0,0 0 0,1 1 0,-2-1 0,-1-3 0,2 6 0,1-1 0,0 1 0,-1-1 0,1 1 0,-1 0 0,1-1 0,0 1 0,-1 0 0,1 0 0,-1 0 0,1 0 0,-1 0 0,1 0 0,0 1 0,-1-1 0,1 0 0,0 1 0,-1-1 0,1 1 0,0-1 0,-1 1 0,1 0 0,0 0 0,0-1 0,0 1 0,-1 0 0,0 2 0,-25 20 0,2 2 0,1 0 0,1 1 0,1 2 0,-32 51 0,19-28 0,15-22 0,-8 12 0,-42 46 0,69-85 0,-1 0 0,0 0 0,1-1 0,-1 1 0,0 0 0,0-1 0,0 1 0,0-1 0,0 0 0,0 0 0,-1 1 0,1-2 0,0 1 0,0 0 0,-4 0 0,5-1 0,0-1 0,-1 1 0,1-1 0,0 1 0,0-1 0,0 0 0,0 0 0,-1 0 0,1 0 0,0 0 0,0 0 0,1 0 0,-1 0 0,0 0 0,0 0 0,0 0 0,1 0 0,-1-1 0,1 1 0,-1 0 0,1-1 0,-1 1 0,1 0 0,0-1 0,-1 1 0,1 0 0,0-1 0,0-1 0,-5-40 0,2-1 0,1 1 0,3-1 0,1 1 0,11-53 0,-8 45 0,33-208 0,-17 129 0,9-223 0,-30 206 0,29-217 0,39-15 0,-64 362 0,-1-1 0,-1 1 0,0-19 0,-1 35 0,-1 1 0,0-1 0,0 1 0,0-1 0,0 0 0,0 1 0,0-1 0,0 1 0,0-1 0,0 1 0,0-1 0,-1 1 0,1-1 0,0 1 0,0-1 0,0 1 0,-1-1 0,1 1 0,0-1 0,-1 1 0,1-1 0,0 1 0,-1-1 0,1 1 0,0 0 0,-1-1 0,1 1 0,-1 0 0,1-1 0,-1 1 0,1 0 0,-1 0 0,1-1 0,-1 1 0,1 0 0,-1 0 0,1 0 0,-1 0 0,-2 1 0,0 1 0,0-1 0,0 1 0,1 0 0,-1 0 0,1 0 0,0 0 0,-1 1 0,1-1 0,0 1 0,-3 4 0,-123 149 0,108-133 0,1 1 0,2 1 0,0 1 0,-21 44 0,-31 105 0,39-92 0,13-46 0,17-38 0,0 1 0,0 0 0,0 0 0,0 0 0,0 0 0,0 0 0,0 0 0,0 0 0,0 0 0,0 0 0,0 0 0,1-1 0,-1 1 0,0 0 0,0 0 0,0 0 0,0 0 0,0 0 0,0 0 0,0 0 0,-1 0 0,1-1 0,0 1 0,0 0 0,0 0 0,0 0 0,0 0 0,0 0 0,0 0 0,0 0 0,0 0 0,0 0 0,0-1 0,0 1 0,0 0 0,0 0 0,0 0 0,0 0 0,-1 0 0,1 0 0,0 0 0,0 0 0,0 0 0,0 0 0,0 0 0,0 0 0,0 0 0,0 0 0,0 0 0,-1 0 0,1 0 0,0 0 0,0 0 0,0 0 0,0 0 0,0 0 0,0 0 0,0 0 0,0 0 0,-1 0 0,1 0 0,0 0 0,0 0 0,0 0 0,0 0 0,3-25 0,14-48 0,48-129 0,51-76 0,-54 135 0,111-330 0,-157 411 0,-2 0 0,-3-1 0,-2 0 0,-4-1 0,-4-124 0,-5 150 0,-2-88 0,5-750 0,1 777 0,0 97 0,0 1 0,0-1 0,0 0 0,0 1 0,0-1 0,0 0 0,-1 1 0,1-1 0,-1 1 0,1-1 0,-1 1 0,1-1 0,-1 0 0,0 1 0,0 0 0,-1-3 0,-12 9 0,14-5 0,-1 1 0,1-1 0,-1 1 0,1-1 0,-1 0 0,1 1 0,-1-1 0,1 1 0,-1-1 0,0 0 0,1 0 0,-1 1 0,1-1 0,-1 0 0,0 0 0,1 0 0,-1 1 0,0-1 0,1 0 0,-1 0 0,0 0 0,1 0 0,-1 0 0,0 0 0,1-1 0,-1 1 0,0 0 0,1 0 0,-1 0 0,1-1 0,-1 1 0,0 0 0,1-1 0,-1 1 0,1 0 0,-1-1 0,1 1 0,-1-1 0,1 1 0,-1 0 0,1-1 0,-1 0 0,1 1 0,0-1 0,-1 1 0,1-1 0,0 1 0,0-1 0,-1 0 0,1 1 0,0-1 0,0 0 0,0 1 0,0-1 0,0 0 0,-1 0 0,1-1 0,0 1 0,-1 0 0,1 0 0,0 0 0,0-1 0,0 1 0,0 0 0,0 0 0,1 0 0,-1-1 0,0 1 0,1 0 0,-1 0 0,0 0 0,1 0 0,-1 0 0,1 0 0,0 0 0,-1 0 0,1 0 0,1-2 0,26-21 0,-3 8 0,1 0 0,1 2 0,54-22 0,93-19 0,-121 40 0,971-254 0,-977 257 0,-30 7 0,0 0 0,0 2 0,1 0 0,-1 0 0,1 2 0,-1 0 0,35 3 0,-49-1 0,0 0 0,1 0 0,-1 1 0,0-1 0,0 0 0,0 1 0,0 0 0,0 0 0,5 4 0,-8-5 0,0-1 0,1 0 0,-1 1 0,0-1 0,1 1 0,-1-1 0,0 0 0,1 1 0,-1-1 0,1 0 0,-1 0 0,0 1 0,1-1 0,-1 0 0,1 0 0,-1 1 0,1-1 0,-1 0 0,1 0 0,-1 0 0,1 0 0,-1 0 0,1 0 0,-1 0 0,1 0 0,-1 0 0,1 0 0,0 0 0,7-30 0,-5 4 0,7-31 0,-7 57 0,1 11 0,1 18 0,6 595 0,-13-403 0,1 717 0,2-888 0,3 0 0,2 0 0,17 64 0,52 144 0,-41-147 0,63 280 0,-87-326 0,-3 0 0,-2 1 0,-3 0 0,-8 75 0,1-90-108,-25 417-1149,30-441-5569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7:5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24575,'-4'6'0,"0"-1"0,0 1 0,1 0 0,0 1 0,0-1 0,0 0 0,1 1 0,0 0 0,-3 13 0,-1 3 0,-54 195 0,-46 334 0,93-453 0,2 120 0,12-169 0,2 0 0,3 0 0,2-1 0,19 69 0,-2-22 0,-5 0 0,16 191 0,-28 202 0,-9-484 0,1 1 0,0 0 0,0 0 0,1-1 0,-1 1 0,1 0 0,1-1 0,2 10 0,-3-13 0,1-1 0,-1 1 0,0-1 0,1 1 0,-1-1 0,1 1 0,0-1 0,-1 0 0,1 0 0,0 0 0,0 0 0,0 0 0,-1 0 0,1-1 0,0 1 0,0-1 0,0 1 0,0-1 0,0 0 0,0 1 0,0-1 0,1 0 0,-1 0 0,0-1 0,0 1 0,0 0 0,0-1 0,3-1 0,22-5 0,0-2 0,-1-1 0,-1-1 0,1-1 0,-2-2 0,30-20 0,-45 29 0,500-353 0,-20-41 0,-325 263 0,-155 128 0,1-1 0,0 0 0,1 1 0,0 1 0,0 0 0,23-11 0,-33 17 0,1 1 0,-1 0 0,0-1 0,1 1 0,-1 0 0,1-1 0,-1 1 0,1 0 0,-1 0 0,0 0 0,1 0 0,-1 1 0,1-1 0,-1 0 0,1 1 0,-1-1 0,0 1 0,1-1 0,-1 1 0,0-1 0,1 1 0,-1 0 0,2 2 0,-1-1 0,0 1 0,0 1 0,0-1 0,-1 0 0,1 0 0,-1 0 0,0 1 0,0-1 0,0 1 0,-1-1 0,1 1 0,-1-1 0,0 1 0,0 5 0,-1 21 0,-1 0 0,-1 0 0,-11 42 0,-33 102 0,-274 709-472,219-627 399,89-223 73,-13 55 0,23-50 0,3-37 0,0 0 0,1 0 0,-1 0 0,0 0 0,0 0 0,1 0 0,-1-1 0,0 1 0,1 0 0,-1 0 0,1 0 0,0 0 0,-1 0 0,1-1 0,-1 1 0,1 0 0,0 0 0,0-1 0,1 2 0,1-2 0,-1 1 0,1-1 0,0 0 0,0 0 0,0 0 0,0 0 0,-1-1 0,1 1 0,0-1 0,0 1 0,-1-1 0,1 0 0,0 0 0,-1 0 0,1-1 0,-1 1 0,1-1 0,-1 1 0,3-3 0,35-26 0,-1-2 0,-1-1 0,63-74 0,-96 101 0,466-531 545,-418 486-545,-53 50 0,0 1 0,1 0 0,-1 0 0,0 0 0,0 0 0,0-1 0,0 1 0,0 0 0,0 0 0,1 0 0,-1 0 0,0 0 0,0-1 0,0 1 0,0 0 0,1 0 0,-1 0 0,0 0 0,0 0 0,0 0 0,1 0 0,-1 0 0,0 0 0,0 0 0,0 0 0,1 0 0,-1 0 0,0 0 0,0 0 0,0 0 0,1 0 0,-1 0 0,0 0 0,0 0 0,0 0 0,1 0 0,-1 0 0,0 0 0,0 0 0,0 0 0,0 1 0,1-1 0,-1 0 0,0 0 0,0 0 0,0 0 0,0 0 0,0 1 0,1-1 0,-6 19 0,-105 200 0,74-153 0,-283 514-411,-306 590-390,600-1120 793,9-23 8,2 2-1,1 0 1,1 0 0,-11 47 0,22-74 0,1 0 0,-1 1 0,1-1 0,-1 0 0,1 1 0,0-1 0,0 1 0,0-1 0,0 0 0,0 1 0,1-1 0,-1 0 0,1 1 0,0-1 0,-1 0 0,1 1 0,0-1 0,0 0 0,0 0 0,1 0 0,-1 0 0,0 0 0,3 2 0,-1-2 0,0-1 0,0 0 0,0 1 0,0-1 0,1 0 0,-1-1 0,0 1 0,0-1 0,1 1 0,-1-1 0,0 0 0,1 0 0,-1 0 0,0-1 0,1 1 0,4-2 0,33-10 189,-1-1 1,0-2 0,-1-2-1,53-31 1,-88 46-170,306-178 229,-69 38-245,-240 141-4,6-3 0,-1 0 0,1 1 0,1 0 0,-1 0 0,11-2 0,-17 4 0,-1 1 0,1 0 0,0 0 0,0 0 0,0 0 0,-1 0 0,1 0 0,0 0 0,0 0 0,0 1 0,-1-1 0,1 0 0,0 0 0,0 0 0,-1 1 0,1-1 0,0 1 0,0-1 0,-1 0 0,1 1 0,0-1 0,-1 1 0,2 0 0,-2 1 0,1 0 0,0-1 0,-1 1 0,1 0 0,-1-1 0,0 1 0,1 0 0,-1 0 0,0-1 0,0 1 0,0 0 0,0 0 0,-1-1 0,1 1 0,-1 3 0,-8 24 0,-2 0 0,-1-1 0,0 0 0,-3-1 0,-32 49 0,10-17 0,-15 27-50,-552 975-1127,499-850 1121,10 5-1,8 4 1,-66 266 0,146-460 56,0 3 0,-8 51 0,14-75 0,1 1 0,-1-1 0,1 0 0,0 0 0,0 0 0,1 1 0,0-1 0,0 0 0,0 0 0,0 0 0,1 0 0,0 0 0,0 0 0,0 0 0,6 8 0,-5-11 0,-1 0 0,1 1 0,0-2 0,0 1 0,0 0 0,0-1 0,0 1 0,0-1 0,0 0 0,0 0 0,0 0 0,1 0 0,-1 0 0,0-1 0,1 0 0,-1 0 0,0 0 0,1 0 0,-1 0 0,0 0 0,1-1 0,-1 0 0,0 0 0,0 0 0,7-2 0,8-5 0,1 0 0,-1-1 0,21-14 0,23-18 0,-2-3 0,-2-3 0,88-92 0,133-184 0,-88 74 1210,-137 183-968,-54 65-242,1 0 0,0 1 0,0-1 0,0 0 0,0 0 0,0 1 0,0-1 0,0 0 0,0 1 0,0-1 0,0 1 0,0-1 0,0 1 0,0 0 0,1-1 0,-1 1 0,0 0 0,0 0 0,2 0 0,-2 0 0,0 1 0,0-1 0,-1 1 0,1-1 0,-1 1 0,1-1 0,0 1 0,-1-1 0,1 1 0,-1-1 0,1 1 0,-1 0 0,0-1 0,1 1 0,-1 0 0,0-1 0,1 1 0,-1 0 0,0 0 0,0-1 0,0 1 0,1 1 0,-2 55 0,-9 14 0,-3-1 0,-29 93 0,-64 146 0,59-177 0,3-8 0,-184 576 0,218-666 0,5-20 0,1 0 0,0 0 0,1 1 0,0-1 0,1 1 0,1 0 0,1-1 0,0 19 0,1-31 0,-1 0 0,1 0 0,0 0 0,-1 0 0,1 1 0,0-1 0,0 0 0,0-1 0,1 1 0,-1 0 0,0 0 0,1 0 0,-1-1 0,1 1 0,0-1 0,-1 1 0,1-1 0,0 0 0,0 1 0,0-1 0,0 0 0,0 0 0,0-1 0,0 1 0,4 1 0,2-1 0,1 0 0,-1 0 0,1 0 0,-1-1 0,17-2 0,41-10 0,-1-2 0,0-3 0,123-50 0,12-3 0,-196 68 0,0 1 0,0-1 0,0 1 0,0 0 0,0 0 0,0 1 0,1-1 0,-1 1 0,0 0 0,0 0 0,0 1 0,1-1 0,-1 1 0,0 0 0,0 0 0,0 0 0,0 0 0,0 1 0,0-1 0,5 4 0,-6-1 0,0 0 0,-1-1 0,1 1 0,-1 1 0,1-1 0,-1 0 0,0 0 0,-1 1 0,1-1 0,-1 1 0,0-1 0,0 1 0,0 0 0,-1-1 0,0 1 0,0 0 0,0 0 0,-1 7 0,-4 28 0,-1-1 0,-2 1 0,-2-1 0,-2-1 0,-20 47 0,-56 116 0,-161 267 0,146-284 0,-287 575 0,376-729 0,-17 43 0,29-67 0,0 0 0,0 0 0,1 0 0,0 1 0,0-1 0,1 0 0,-1 0 0,2 13 0,-1-17 0,1-1 0,-1 1 0,1 0 0,-1-1 0,1 1 0,0-1 0,-1 1 0,1 0 0,0-1 0,0 0 0,0 1 0,0-1 0,0 0 0,1 1 0,-1-1 0,0 0 0,1 0 0,-1 0 0,0 0 0,1 0 0,0 0 0,-1-1 0,1 1 0,-1 0 0,1-1 0,0 1 0,-1-1 0,1 0 0,3 1 0,3 0 0,0-1 0,0 0 0,0-1 0,0 0 0,11-2 0,35-12 0,-1-1 0,74-35 0,-76 29 0,18 0 0,-69 22 0,1-1 0,0 1 0,0 0 0,0-1 0,0 1 0,0 0 0,0 0 0,0 0 0,0 0 0,1 0 0,-1 0 0,0 0 0,0 0 0,0 0 0,0 0 0,0 0 0,0 1 0,0-1 0,0 0 0,0 1 0,-1-1 0,1 1 0,0-1 0,0 1 0,0 0 0,0-1 0,-1 1 0,1 0 0,0 0 0,0-1 0,-1 1 0,1 0 0,-1 0 0,1 0 0,-1 0 0,1 0 0,-1 0 0,1 0 0,-1 0 0,0 0 0,1 1 0,-1 4 0,-1 0 0,0 0 0,0 0 0,0 0 0,0 0 0,-4 9 0,-23 54 0,-2 0 0,-75 120 0,55-103 0,2-2 0,-103 188 0,118-205 0,2 0 0,-21 74 0,51-138 0,0-1 0,0 1 0,0-1 0,0 1 0,0 0 0,1-1 0,-1 1 0,1 0 0,-1-1 0,1 1 0,0 0 0,0 0 0,1-1 0,-1 1 0,1 0 0,-1 0 0,1-1 0,0 1 0,0-1 0,1 4 0,-1-5 0,0-1 0,0 1 0,0-1 0,0 1 0,0-1 0,0 1 0,0-1 0,0 0 0,0 1 0,0-1 0,0 0 0,0 0 0,0 0 0,0 0 0,0 0 0,0 0 0,1 0 0,1-1 0,35-12 0,16-19 0,-2-3 0,0-2 0,55-52 0,-101 84 0,328-293 0,-253 225 0,-9 13 0,-48 50 0,-24 10 0,1 0 0,-1 0 0,0 0 0,1 0 0,-1 0 0,0 1 0,1-1 0,-1 0 0,0 0 0,0 0 0,1 1 0,-1-1 0,0 0 0,1 1 0,-1-1 0,0 0 0,0 0 0,0 1 0,1-1 0,-1 0 0,0 1 0,0-1 0,0 0 0,0 1 0,0-1 0,0 0 0,0 1 0,0-1 0,0 1 0,0-1 0,0 0 0,0 1 0,0-1 0,0 0 0,0 1 0,-15 47 0,-141 255 0,-32-2 0,99-162 0,41-64 0,-15 22 0,5 2 0,-46 108 0,70-128 0,-36 95 0,47-96 0,15-47 0,-1 0 0,-1 0 0,-19 36 0,28-65 0,0 1 0,-1-1 0,1 0 0,-1 1 0,1-1 0,-1 0 0,0 0 0,0 0 0,0 0 0,0 0 0,0-1 0,0 1 0,0-1 0,-1 1 0,1-1 0,-1 0 0,1 0 0,-1 0 0,1 0 0,-1 0 0,1 0 0,-1-1 0,0 1 0,0-1 0,1 0 0,-1 0 0,0 0 0,1 0 0,-1 0 0,0-1 0,0 1 0,1-1 0,-1 0 0,1 0 0,-1 0 0,-3-2 0,-6-3 0,1-1 0,0 0 0,0-1 0,1 0 0,0 0 0,-17-19 0,-32-45-121,3-2-1,-77-134 0,85 130-878,-56-91-5826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7:5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24575,'5'90'0,"5"0"0,36 157 0,-13-83 0,95 432 0,-46-233 0,-74-308 0,-2 1 0,-2 0 0,-5 71 0,3 57 0,30 25 0,-22-164 0,-2 0 0,-1 0 0,-3 0 0,-2 1 0,-5 74 0,-9-54 0,7-46 0,1 0 0,1 0 0,1 1 0,0-1 0,2 1 0,0 0 0,7 40 0,-6-58 3,0 0 1,0-1-1,0 1 0,0 0 0,1-1 0,0 1 0,-1-1 0,1 1 0,0-1 1,0 0-1,0 1 0,1-1 0,-1 0 0,0-1 0,1 1 0,-1 0 1,1-1-1,0 1 0,0-1 0,-1 0 0,5 1 0,4 1-242,0 0 0,0-1 1,0-1-1,14 0 0,-20 0-1,67 0-6586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8:0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0 578 24575,'0'-6'0,"0"-6"0,0-14 0,0-17 0,0-19 0,6-20 0,1-1 0,0 7 0,4 6 0,6 15 0,5 16 0,-1 16-8191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8:0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1 24575,'-1'0'0,"-1"0"0,1 0 0,-1 0 0,1 1 0,0-1 0,-1 1 0,1-1 0,-1 1 0,1-1 0,0 1 0,0 0 0,-1 0 0,1 0 0,0-1 0,0 1 0,0 0 0,0 0 0,0 1 0,0-1 0,-1 2 0,-188 192 0,94-91 0,-609 630 0,685-713 0,11-13 0,0 1 0,0 0 0,1 0 0,1 1 0,0 0 0,0 0 0,1 0 0,-10 23 0,15-31 0,1 0 0,0 0 0,0-1 0,-1 1 0,1 0 0,0 0 0,0 0 0,1-1 0,-1 1 0,0 0 0,1 0 0,-1-1 0,1 1 0,-1 0 0,1 0 0,0-1 0,0 1 0,0-1 0,0 1 0,0-1 0,0 1 0,0-1 0,0 0 0,1 1 0,-1-1 0,0 0 0,1 0 0,-1 0 0,3 1 0,5 3 0,0-1 0,0 0 0,0-1 0,16 4 0,27 5 0,0-3 0,94 6 0,113-15 0,-201-1 0,116-5-108,-1-8-1,0-8 1,-2-7-1,-1-8 1,-1-6-1,-3-9 1,264-119-1,-384 150 109,-1-1 0,-1-3 0,53-38 0,-85 50 0,-12 12 0,0 1 0,0 0 0,0 0 0,0 0 0,0 0 0,0-1 0,0 1 0,-1 0 0,1 0 0,0 0 0,0 0 0,0 0 0,0-1 0,0 1 0,0 0 0,0 0 0,0 0 0,0 0 0,-1 0 0,1 0 0,0-1 0,0 1 0,0 0 0,0 0 0,0 0 0,-1 0 0,1 0 0,0 0 0,0 0 0,0 0 0,0 0 0,-1 0 0,1 0 0,0 0 0,0 0 0,0 0 0,0 0 0,-1 0 0,1 0 0,0 0 0,0 0 0,0 0 0,0 0 0,-1 0 0,1 0 0,0 0 0,0 0 0,0 0 0,0 0 0,0 0 0,-1 1 0,1-1 0,-22 7 0,1 0 0,0 2 0,1 1 0,-37 22 0,23-13 0,-482 307 868,472-293-868,43-32 0,5-3 0,27-19 0,465-348 0,-349 246 0,167-180 0,-216 183 0,-52 61 0,-178 216 0,-269 353 0,392-497 0,0 0 0,1 1 0,1 0 0,0 0 0,-5 16 0,11-28 0,0 0 0,1 0 0,-1-1 0,1 1 0,-1 0 0,1 0 0,0 0 0,0 0 0,0 0 0,0 0 0,0 0 0,0 0 0,0 0 0,1-1 0,-1 1 0,1 0 0,-1 0 0,1 0 0,0 0 0,0-1 0,0 1 0,0 0 0,0-1 0,0 1 0,0-1 0,0 1 0,1-1 0,-1 0 0,1 1 0,-1-1 0,1 0 0,-1 0 0,1 0 0,0 0 0,-1 0 0,1 0 0,0-1 0,2 2 0,5-1 0,0 1 0,0-1 0,0 0 0,0-1 0,1 0 0,-1-1 0,11-2 0,33-7 0,-1-3 0,-1-2 0,76-33 0,-70 25 0,0 2 0,71-14 0,-107 32 0,1 1 0,-1 1 0,1 1 0,0 0 0,-1 2 0,0 1 0,1 1 0,-1 0 0,0 2 0,-1 0 0,1 1 0,24 14 0,-33-16 0,-1 2 0,0-1 0,0 1 0,-1 1 0,1 0 0,-2 1 0,1 0 0,-1 0 0,-1 1 0,0 0 0,0 0 0,-1 1 0,0 0 0,-1 1 0,0-1 0,6 17 0,-2 7 0,0 0 0,-3 0 0,-1 0 0,3 57 0,-6-11 0,-4 1 0,-3 0 0,-4-1 0,-35 154 0,-125 305 0,155-507 0,9-23 0,-1-1 0,1 1 0,1 0 0,0 1 0,0-1 0,1 0 0,0 1 0,1 0 0,0 18 0,1-28 0,1 1 0,-1-1 0,1 0 0,-1 0 0,1 1 0,-1-1 0,1 0 0,0 0 0,0 0 0,-1 0 0,1 0 0,0 0 0,0 0 0,0 0 0,0 0 0,0 0 0,1-1 0,-1 1 0,0 0 0,0-1 0,0 1 0,1-1 0,-1 1 0,0-1 0,0 0 0,1 1 0,-1-1 0,0 0 0,1 0 0,-1 0 0,0 0 0,1 0 0,-1 0 0,0 0 0,1-1 0,-1 1 0,2-1 0,55-19 0,-58 20 0,44-23 0,-2-2 0,-1-1 0,-1-2 0,-2-2 0,0-1 0,-2-2 0,-2-2 0,-1-1 0,29-41 0,-50 59 0,0 0 0,-1 0 0,0-1 0,-2 0 0,0-1 0,10-34 0,-9 7 0,9-76 0,-15 89 0,9-94 0,-6 0 0,-10-143 0,0 228 0,-2-1 0,-10-45 0,14 87 0,1-1 0,-1 0 0,1 1 0,-1-1 0,0 0 0,0 1 0,0-1 0,0 1 0,0-1 0,-1 1 0,1-1 0,-1 1 0,0 0 0,1 0 0,-1 0 0,0 0 0,0 0 0,0 0 0,-1 1 0,1-1 0,-4-1 0,4 3 0,0 0 0,0 0 0,0 0 0,0 0 0,0 1 0,0-1 0,0 1 0,0-1 0,0 1 0,0 0 0,1 0 0,-1 0 0,0 0 0,0 0 0,1 0 0,-1 0 0,0 1 0,1-1 0,0 0 0,-1 1 0,0 1 0,-10 11 0,1 1 0,1 0 0,0 0 0,-8 20 0,-13 38 0,30-71 0,0 0 0,0 1 0,0-1 0,1 0 0,-1 0 0,1 1 0,0-1 0,-1 0 0,1 1 0,0-1 0,0 0 0,1 1 0,-1 2 0,9-4 0,9-12 0,0-7 0,-2 1 0,0-2 0,-1 0 0,0-1 0,-2-1 0,0 0 0,18-44 0,-7 6 0,32-118 0,-53 165 0,4-8 0,-2 0 0,-1 0 0,0 0 0,-1 0 0,-2-1 0,0 1 0,-1-1 0,-2-22 0,0 39 0,1 1 0,0-1 0,-1 0 0,0 0 0,0 1 0,0-1 0,0 1 0,-1-1 0,1 1 0,-1 0 0,0 0 0,0 0 0,0 1 0,0-1 0,0 1 0,-1-1 0,1 1 0,-1 0 0,0 0 0,1 1 0,-1-1 0,0 1 0,0 0 0,0 0 0,0 0 0,-5 0 0,-12-2 0,-1 1 0,0 1 0,-35 2 0,57-1 0,-77 7 0,-1 3 0,1 3 0,-77 25 0,-219 87 0,-254 137 0,601-249 0,0-2 0,0 0 0,-1-2 0,0-1 0,-43 6 0,59-13 0,-1-1 0,0 0 0,0 0 0,0-2 0,1 1 0,-1-1 0,0-1 0,1 0 0,0-1 0,0 0 0,0-1 0,0 0 0,1-1 0,0 0 0,-16-12 0,-26-30 0,45 39 0,-1 1 0,0 1 0,0-1 0,0 1 0,-1 1 0,0-1 0,-1 2 0,-13-7 0,21 11 0,1 1 0,-1-1 0,0 1 0,0 0 0,1-1 0,-1 1 0,0 0 0,0 0 0,1 0 0,-1 1 0,0-1 0,0 0 0,1 1 0,-1-1 0,0 1 0,1 0 0,-1-1 0,1 1 0,-1 0 0,1 0 0,-1 0 0,1 0 0,-1 0 0,1 0 0,0 0 0,0 1 0,0-1 0,-1 0 0,1 1 0,0-1 0,1 1 0,-1-1 0,0 1 0,0 0 0,1-1 0,-1 1 0,1 0 0,-1-1 0,1 1 0,-1 2 0,-2 9 0,1 0 0,0 0 0,0 24 0,2 49-1365,2-50-5461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4:4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0 24575,'22'10'0,"0"0"0,0-2 0,1-1 0,34 6 0,99 9 0,-44-8 0,1128 239 0,-609-113 0,-520-121 0,0-5 0,158-1 0,-253-11 0,0 0 0,-1 1 0,1 0 0,-1 1 0,24 10 0,-16-6 0,43 10 0,338 67 0,1 0 0,-374-80 0,0 0 0,0 1 0,45 15 0,-74-21 0,0 1 0,0 0 0,0-1 0,-1 1 0,1 0 0,0 0 0,-1 0 0,1 0 0,-1 0 0,1 0 0,-1 0 0,1 1 0,-1-1 0,0 0 0,2 3 0,-3-3 0,0 0 0,0 1 0,-1-1 0,1 0 0,0 0 0,-1 0 0,1 0 0,0 0 0,-1 0 0,0 0 0,1 0 0,-1 0 0,1-1 0,-1 1 0,0 0 0,0 0 0,0 0 0,1-1 0,-1 1 0,0 0 0,0-1 0,0 1 0,0-1 0,0 1 0,0-1 0,-2 1 0,-30 16 0,-1-3 0,0 0 0,-1-2 0,-1-2 0,-51 8 0,29-5 0,-999 174 0,247-52 0,782-130 0,-529 129 0,505-118 0,23-8 0,0 2 0,-42 19 0,63-25 0,1 0 0,0 0 0,0 1 0,0 0 0,1 0 0,0 1 0,0-1 0,0 1 0,1 1 0,0-1 0,0 1 0,0 0 0,1 0 0,-4 9 0,1 3 0,0 1 0,2 0 0,1 0 0,0 1 0,-1 22 0,2 108 0,3-110 0,2 96 0,-4 132 0,-2-232 0,0-34 0,1-25 0,-1-100 0,5 0 0,19-139 0,2-56 0,-21 297 0,-1 0 0,-1 1 0,0-1 0,-2 0 0,0 1 0,-11-34 0,14 51 0,-1 0 0,0 0 0,1 0 0,-1 0 0,0 0 0,0 0 0,0 1 0,-1-1 0,1 0 0,0 0 0,-1 1 0,1-1 0,-1 1 0,0-1 0,1 1 0,-1 0 0,0 0 0,0 0 0,0 0 0,-3-2 0,2 3 0,1 0 0,-1 1 0,1-1 0,-1 0 0,1 1 0,-1 0 0,1 0 0,0-1 0,0 1 0,-1 1 0,1-1 0,0 0 0,0 0 0,0 1 0,0-1 0,0 1 0,0 0 0,1 0 0,-1-1 0,-1 4 0,-12 13 0,1 0 0,1 0 0,1 2 0,-11 21 0,-41 97 0,61-132 0,-71 179 0,8 3 0,8 3 0,9 2 0,8 2 0,8 2 0,-12 351 0,45-548 0,1 212 0,2-177 0,1 0 0,2 0 0,18 62 0,-22-89 0,1 0 0,0 0 0,0 0 0,1-1 0,0 1 0,1-1 0,-1 0 0,1 0 0,8 8 0,-10-13 0,0 1 0,0-1 0,1 0 0,-1 0 0,0 0 0,1 0 0,-1-1 0,1 1 0,0-1 0,-1 0 0,1 0 0,0 0 0,0-1 0,0 1 0,0-1 0,0 0 0,0 0 0,-1 0 0,1-1 0,0 1 0,0-1 0,4-1 0,4-2 0,-1 0 0,0 0 0,1-1 0,-2 0 0,1-1 0,-1-1 0,1 0 0,16-15 0,-2-1 0,-2-1 0,29-37 0,-11 4 0,58-102 0,1-37-466,129-353 0,16-234-467,-78 142 933,-40 147 0,-95 395 0,-32 98 0,1-1 0,0 0 0,-1 1 0,1-1 0,0 1 0,0-1 0,0 1 0,0-1 0,0 1 0,1 0 0,-1 0 0,0-1 0,1 1 0,2-2 0,-3 3 0,-1 0 0,1 0 0,-1 0 0,1 0 0,-1 0 0,1 0 0,0 0 0,-1 1 0,1-1 0,-1 0 0,1 0 0,-1 0 0,1 1 0,-1-1 0,1 0 0,-1 0 0,1 1 0,-1-1 0,1 0 0,-1 1 0,0-1 0,1 1 0,-1-1 0,1 1 0,-1-1 0,0 0 0,0 1 0,1-1 0,-1 2 0,4 6 0,0 1 0,-1-1 0,-1 1 0,4 16 0,6 45-4,-3 0 0,0 118 0,-24 149 46,12-276-20,-98 1137 256,-1 21-299,92-1070 21,-7 346 0,17-483 0,5 53 0,-5-63 0,1 1 0,-1-1 0,1 1 0,0-1 0,-1 1 0,1-1 0,0 1 0,0-1 0,1 0 0,-1 0 0,0 1 0,1-1 0,0 0 0,-1 0 0,1 0 0,0-1 0,0 1 0,3 2 0,-3-3 0,-1-1 0,1 0 0,0 1 0,-1-1 0,1 0 0,0 0 0,0 0 0,-1 0 0,1 0 0,0 0 0,-1 0 0,1-1 0,0 1 0,-1-1 0,1 1 0,0-1 0,-1 0-1,1 1 1,-1-1 0,1 0 0,-1 0 0,0 0 0,1 0 0,1-2 0,34-37 260,2-12 21,-2-1 0,54-109 0,42-133 173,-25 15-454,53-116 0,-157 387 0,0 0 0,1 0 0,0 0 0,1 1 0,0 0 0,11-12 0,-17 20 0,1-1 0,0 0 0,0 0 0,0 1 0,0-1 0,0 0 0,0 1 0,0-1 0,0 1 0,0-1 0,0 1 0,0 0 0,0-1 0,0 1 0,0 0 0,1 0 0,-1 0 0,0 0 0,0 0 0,0 0 0,0 0 0,0 0 0,1 0 0,-1 1 0,0-1 0,0 0 0,0 1 0,0-1 0,0 1 0,0-1 0,0 1 0,0-1 0,0 1 0,0 0 0,0 0 0,-1-1 0,1 1 0,0 0 0,0 0 0,-1 0 0,2 1 0,3 8 0,0 0 0,0-1 0,-1 2 0,0-1 0,-1 0 0,0 1 0,1 15 0,17 122-16,-6 2-1,-6 186 1,-8-215-121,-1 901-792,6-907 929,-6-112 0,0 0 0,0 0 0,1 0 0,-1 0 0,1 0 0,0 0 0,0 0 0,0 0 0,0 0 0,1-1 0,-1 1 0,1 0 0,-1-1 0,1 1 0,0-1 0,0 0 0,3 3 0,-5-5 0,1 1 0,0-1 0,0 0 0,0 0 0,0 1 0,0-1 0,0 0 0,0 0 0,0 0 0,0 0 0,0 0 0,0 0 0,0-1 0,0 1 0,-1 0 0,1 0 0,0-1 0,0 1 0,0 0 0,0-1 0,1 0 0,27-26 0,-13 4 0,-1 0 0,0-1 0,14-36 0,63-177 0,26-148-233,-17-4 1,78-625-1,-139 600 8,-37 384 225,-2 18 0,1 1 0,-1-1 0,-1 1 0,0-1 0,-1 1 0,0-1 0,-1 1 0,0-1 0,-1 1 0,-5-15 0,8 25-2,-1 0 0,1 0 0,-1 0 1,1 0-1,-1 1 0,1-1 0,-1 0 1,0 0-1,1 1 0,-1-1 0,0 0 0,0 0 1,1 1-1,-1-1 0,0 1 0,0-1 1,0 1-1,0-1 0,0 1 0,0 0 1,0-1-1,0 1 0,0 0 0,0 0 0,0 0 1,0 0-1,0 0 0,0 0 0,0 0 1,0 0-1,0 0 0,0 0 0,0 0 1,0 1-1,0-1 0,0 0 0,0 1 0,0-1 1,1 1-1,-3 0 0,-2 3 54,-1 1 0,1-1 0,0 1 0,1 0-1,-1 0 1,-4 7 0,-29 46 431,2 2-1,-48 111 1,78-158-479,-185 431-924,20 7-1,-157 654 1,309-1027 889,1-12-20,-13 105 0,45-221 51,34-149 0,28-137 0,186-1175-1226,-216 1082 1268,-16-680 1,-46 879-31,15 213-11,-2 1-1,0 0 1,0 0-1,-1 0 1,-1 0-1,-8-16 0,13 31 0,-1 0 0,0 0 0,1 0 0,-1-1 0,1 1 0,-1 0 0,0 0 0,0 0 0,0 0 0,0 0 0,0 0 0,0 0 0,0 1 0,0-1 0,0 0 0,0 1 0,0-1 0,0 0 0,0 1 0,-1-1 0,1 1 0,0 0 0,0-1 0,-1 1 0,1 0 0,0 0 0,-1 0 0,1 0 0,0 0 0,-1 0 0,1 0 0,0 0 0,0 1 0,-1-1 0,1 0 0,0 1 0,0-1 0,-1 1 0,1-1 0,0 1 0,0 0 0,0-1 0,0 1 0,0 0 0,0 0 0,0 0 0,0 0 0,-1 2 0,-11 11 0,1 2 0,1-1 0,0 2 0,1-1 0,-13 33 0,-85 211 0,-217 782 154,66 27 125,137-511 162,84-408-350,38-146-90,-1-1 0,0 0 1,0 0-1,0 0 0,0 0 0,0 0 0,-1 0 1,1 0-1,-1 0 0,0-1 0,0 1 0,0-1 1,0 1-1,-1-1 0,1 0 0,0 1 0,-1-1 0,0-1 1,-4 4-1,5-5-1,1 0 0,0 0 0,0 0 0,-1 0-1,1 0 1,0 0 0,0-1 0,-1 1 0,1-1 0,0 1 0,0 0 0,0-1 0,0 0 0,-1 1 0,1-1 0,0 0-1,0 1 1,-1-2 0,-24-31 1,-1-17 457,3-3 1,2 0-1,-25-91 0,-71-259-65,-92-279-231,186 612 147,3 9 6,-33-68 1,53 126-316,1 1 0,-1-1 0,-1 1 0,1-1 0,0 1 0,-1 0 0,1-1 0,-1 1 0,1 0 0,-1 0 0,0 0 0,0 0 0,0 1 0,0-1 0,-1 0 0,1 1 0,0-1 0,-1 1 0,1 0 0,-1 0 0,1 0 0,-1 0 0,-4-1 0,3 3 0,0 1 0,0-1 0,0 1 0,0 0 0,0 0 0,0 0 0,1 0 0,-1 1 0,1 0 0,-1-1 0,1 1 0,0 1 0,0-1 0,1 0 0,-1 1 0,-3 5 0,-18 26 0,1 1 0,-24 51 0,-220 554-835,61 27 0,94-222 598,44-4 0,67-429 237,-1 51 0,2-61 0,1 0 0,-1 0 0,0 0 0,1 0 0,0 0 0,0 0 0,0 0 0,0 0 0,0 0 0,1 0 0,-1-1 0,1 1 0,0 0 0,-1-1 0,5 4 0,-5-5 15,0 0 1,1 0 0,-1 0 0,0 0-1,1-1 1,-1 1 0,1-1-1,-1 1 1,1-1 0,0 1 0,-1-1-1,1 0 1,-1 0 0,1 1 0,0-1-1,-1 0 1,1-1 0,-1 1 0,1 0-1,0 0 1,-1-1 0,1 1-1,-1-1 1,1 1 0,-1-1 0,1 0-1,-1 1 1,0-1 0,1 0 0,-1 0-1,2-2 1,5-3 126,-1-1 0,0 0 1,-1 0-1,0 0 0,6-9 0,9-15-45,-2-2 0,30-66 1,25-95-121,-73 192 25,105-318-236,222-838-1028,126-392 1033,-393 1385 165,-60 160 64,1 0 0,-1 0 0,1 1 0,1-1 0,-1 1 0,1-1 0,-1 1 0,1 0 0,1 0 0,-1 0 0,0 0 0,1 1 0,4-4 0,-7 7 0,0 0 0,0 0 0,-1 0 0,1 0 0,0 0 0,0 0 0,-1 0 0,1 0 0,0 0 0,-1 1 0,1-1 0,0 0 0,-1 0 0,1 1 0,0-1 0,-1 0 0,1 1 0,-1-1 0,1 1 0,0-1 0,-1 1 0,1-1 0,-1 1 0,0-1 0,1 1 0,-1 0 0,1-1 0,-1 1 0,1 1 0,15 46 0,-6 10 0,3 67 0,15 742 43,-13-245-5,25-12-116,-20-427 39,57 230 1,-70-387 103,0 0 0,2 0 0,1-1 0,0 0 0,2-1 1,1 0-1,17 23 0,-19-34 16,0 1-1,1-2 1,0 1-1,1-2 1,0 1 0,1-2-1,1 0 1,-1-1 0,1 0-1,1-1 1,29 11 0,6-3 104,1-2 0,1-2 0,0-2 1,68 3-1,-33-10-202,166-14-1,-196 3 18,-1-2 0,-1-3 0,0-3 0,0-2 0,56-27 0,-36 10 0,-2-5 0,130-89 0,-152 87 0,-1-2 0,68-78 0,-79 79 0,-39 42 0,1 0 0,-1-1 0,0 1 0,0 0 0,1 0 0,-1 0 0,1 0 0,-1 0 0,1 0 0,-1 0 0,1 0 0,0 1 0,2-2 0,-4 2 0,1 1 0,-1-1 0,1 0 0,-1 0 0,1 0 0,0 0 0,-1 0 0,1 0 0,-1 1 0,1-1 0,-1 0 0,1 0 0,-1 1 0,1-1 0,-1 0 0,0 1 0,1-1 0,-1 1 0,1-1 0,-1 0 0,0 1 0,1-1 0,-1 1 0,0-1 0,0 1 0,1-1 0,-1 2 0,2 6 0,0 0 0,0 0 0,-1 0 0,0 0 0,-1 8 0,1-10 0,-7 616 0,-3-353 0,-4 439 0,-27-882 0,40 172 0,-23-98 0,-5 0 0,-53-127 0,65 193 0,-1 1 0,-2 1 0,-1 1 0,-25-31 0,29 44 0,0 0 0,-2 0 0,0 2 0,-1 0 0,-1 1 0,0 1 0,-25-13 0,34 22 0,-1-1 0,0 2 0,0 0 0,0 0 0,0 1 0,-1 0 0,0 1 0,1 1 0,-1 0 0,0 1 0,0 0 0,1 1 0,-1 0 0,0 1 0,1 0 0,-1 1 0,1 1 0,0 0 0,-12 6 0,-18 10 0,2 2 0,0 2 0,-68 55 0,101-74 0,-307 244 0,-75 55 0,372-291 0,-1-1 0,0-1 0,-39 17 0,47-24 0,-1 0 0,1-1 0,-1-1 0,0 0 0,0-1 0,0 0 0,0 0 0,0-1 0,-15-2 0,-27-8 0,1-2 0,1-2 0,0-3 0,-65-31 0,-14-3 0,8 12 0,-165-31 0,394 78 0,147 30 0,230 22 0,-477-59 0,1 0 0,-1 0 0,1-1 0,0 0 0,-1-1 0,1 0 0,-1 0 0,1 0 0,-1-1 0,0 0 0,0-1 0,0 1 0,0-1 0,0-1 0,0 1 0,-1-1 0,0 0 0,1-1 0,-1 0 0,-1 0 0,10-10 0,14-21 0,-1-2 0,-1-1 0,-3 0 0,33-71 0,60-188 0,33-178 0,-116 337 0,26-214 0,-57 327 0,-1-1 0,-1 1 0,-6-51 0,5 72 0,0 0 0,-1 0 0,0 0 0,0 0 0,-1 0 0,1 0 0,-1 1 0,0-1 0,0 0 0,-1 1 0,1 0 0,-1-1 0,0 1 0,0 0 0,0 0 0,-1 1 0,1-1 0,-1 1 0,0 0 0,0 0 0,0 0 0,-1 0 0,1 1 0,-1-1 0,1 1 0,-1 0 0,-7-2 0,-12 2 0,0 0 0,1 1 0,-1 1 0,-46 7 0,-18 1 0,85-8 0,1 0 0,-1 1 0,1-1 0,-1 0 0,1 0 0,0 0 0,-1-1 0,1 1 0,-1-1 0,1 1 0,0-1 0,-1 0 0,1 0 0,0 0 0,0 0 0,0 0 0,0 0 0,0-1 0,0 1 0,0-1 0,0 1 0,0-1 0,1 0 0,-1 1 0,0-1 0,1 0 0,0 0 0,-1 0 0,1-1 0,0 1 0,0 0 0,0 0 0,1-1 0,-1 1 0,0-5 0,0-4 0,1 0 0,1 0 0,0 0 0,1 1 0,0-1 0,0 0 0,5-12 0,148-383 0,-25 80 0,-108 260 0,-2-2 0,19-139 0,-32 106 0,-4-1 0,-5 1 0,-15-102 0,-59-240 0,8 76 0,-21-172 0,-48 11 0,135 522 0,-2-10 0,-2 1 0,0-1 0,-1 1 0,-9-16 0,12 26 0,1 1 0,0-1 0,-1 1 0,0 0 0,0 0 0,0 1 0,-1-1 0,1 1 0,-1 0 0,0 0 0,1 1 0,-1-1 0,-1 1 0,1 0 0,0 0 0,-7-1 0,-7 0 0,0 0 0,-1 1 0,1 1 0,-1 1 0,0 1 0,-36 6 0,-119 35 0,128-29 0,-276 78 0,-346 147 0,615-211 0,1 2 0,1 3 0,2 1 0,1 3 0,-58 56 0,55-43 0,2 3 0,-58 78 0,-71 126 0,109-152 0,1-6 0,-3 4 0,-61 116 0,125-203 0,1 0 0,1 1 0,1-1 0,0 1 0,1 0 0,1 0 0,0 0 0,1 1 0,1-1 0,1 1 0,0-1 0,3 22 0,2-11 0,1-1 0,1 0 0,1 0 0,2 0 0,0-1 0,23 39 0,-11-28 0,2-1 0,1-1 0,1-1 0,2-2 0,59 52 0,179 120 0,-121-99 0,-89-61 0,251 202 0,-254-198 0,-2 4 0,-3 1 0,65 91 0,-5 26 0,138 288 0,43 206 0,-146-324 0,-90-216 0,-6 1 0,-6 2 0,29 146 0,4 114 0,-72-374-151,1 1-1,0-1 0,1 0 0,0 0 1,1 0-1,0 0 0,1-1 1,12 18-1,3-5-6674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8:1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24575,'3'0'0,"153"0"0,210 26 0,628 75 0,346-96 0,-702-8 0,3158 3 0,-3786 0 0,5 1 0,-33 6 0,-839 206 0,294-82 0,13 34 0,364-91 0,-221 120 0,-155 127 0,345-194 0,167-100 0,35-19 0,-1-1 0,2 2 0,-1 0 0,1 1 0,-16 15 0,70-46 0,680-481-513,-574 393-26,465-371 329,-509 390 210,-99 87 0,1-1 0,-1 1 0,1-1 0,-1 0 0,0 0 0,-1 0 0,1 0 0,-1 0 0,1-1 0,0-4 0,-2 9 0,-2-1 0,1 1 0,0-1 0,0 1 0,0 0 0,0-1 0,0 1 0,0-1 0,0 1 0,0 0 0,-1-1 0,1 1 0,0 0 0,0-1 0,0 1 0,-1 0 0,1-1 0,0 1 0,0 0 0,-1 0 0,1-1 0,0 1 0,-1 0 0,1 0 0,0-1 0,-1 1 0,1 0 0,0 0 0,-1 0 0,1 0 0,-1 0 0,1 0 0,0-1 0,-1 1 0,1 0 0,-1 0 0,1 0 0,0 0 0,-1 1 0,-39 6 0,-28 20 0,0 2 0,-95 58 0,84-43 0,-2752 1583-1895,2759-1582 1895,64-43 1,16-13 21,30-27 305,748-641 1294,-565 493-1494,-108 83 50,-109 99-129,0 1 1,0-2-1,-1 1 1,1 0 0,-1 0-1,0-1 1,-1 0 0,1 0-1,-1 0 1,0 0 0,0 0-1,1-6 1,-3 10-40,0 0 0,0 0 1,0 0-1,0 0 0,-1 0 1,1 0-1,0 0 0,0 0 0,-1 0 1,1 0-1,-1 0 0,1 0 1,-1 0-1,1 0 0,-1 0 0,0 0 1,1 0-1,-1 0 0,0 1 1,0-1-1,1 0 0,-1 1 0,-2-2 1,0 0-8,-1 1 1,0-1 0,0 1 0,0 0-1,0 0 1,0 0 0,0 0 0,0 1-1,-6 0 1,-22 1-3,-1 1 0,1 2 0,-34 9 0,-197 53 0,-96 46-371,-1933 753-1711,2159-809 2037,99-45 45,34-11 0,0 0 0,0 0 0,-1 0 0,1 0 0,0 0 0,0 1 0,0-1 0,0 0 0,-1 0 0,1 0 0,0 0 0,0 0 0,0 0 0,-1 0 0,1 0 0,0 0 0,0 0 0,0 0 0,-1 0 0,1 0 0,0 0 0,0 0 0,0 0 0,-1 0 0,1 0 0,0 0 0,0-1 0,0 1 0,-1 0 0,1 0 0,0 0 0,0 0 0,0 0 0,0 0 0,0-1 0,-1 1 0,1 0 0,0 0 0,0 0 0,0 0 0,0-1 0,0 1 0,0 0 0,0 0 0,0 0 0,-1-1 0,1 1 0,0 0 0,0 0 0,0 0 0,0-1 0,0 1 0,0 0 0,0 0 0,34-38 0,-30 34 0,757-779 1830,-701 724-1414,-43 53-315,-17 6-98,0 0 0,1 1 0,-1-1 0,0 0 0,1 0 0,-1 0 0,0 1 0,1-1 0,-1 0 1,0 1-1,0-1 0,1 0 0,-1 0 0,0 1 0,0-1 0,0 0 0,1 1 0,-1-1 0,0 1 0,0-1 0,0 0 0,0 1 0,0-1 0,0 1 0,0-1 0,0 0 0,0 1 1,0-1-1,0 1 0,0-1 0,0 0 0,0 1 0,-4 19 4,-1 0 0,0-1-1,-2 0 1,0 0 0,-1 0 0,-13 21 0,-6 18-5,-189 444-2,202-468 0,-24 62 0,34-87 0,2 1 0,0-1 0,0 1 0,0-1 0,1 1 0,1 0 0,0 16 0,1-23 0,0 1 0,0 0 0,0-1 0,0 1 0,0 0 0,1-1 0,0 0 0,0 1 0,-1-1 0,2 0 0,-1 0 0,0 0 0,1 0 0,-1 0 0,1-1 0,0 1 0,0-1 0,0 0 0,0 1 0,1-1 0,-1-1 0,0 1 0,7 2 0,8 2 0,1-1 0,0-1 0,34 4 0,-49-7 0,124 9-74,0-6 0,145-14 0,1225-181-1039,-1358 168 1113,-134 22 0,0 0 0,0 1 0,0-1 0,0 1 0,0 1 0,0-1 0,0 1 0,0 0 0,0 1 0,0-1 0,9 5 0,-12-4 0,-1 0 0,1 0 0,-1 0 0,0 0 0,0 1 0,0-1 0,0 1 0,0-1 0,-1 1 0,1 0 0,-1 0 0,1 0 0,-1-1 0,0 1 0,0 1 0,-1-1 0,1 0 0,0 0 0,-1 0 0,0 0 0,0 0 0,0 1 0,-1 5 0,-1 13 0,0 0 0,-2 0 0,-1 0 0,0 0 0,-16 36 0,-58 116 0,78-171 0,-294 551 51,14-27-4,118-169-47,156-342 0,1-1 0,0 0 0,-6 30 0,11-43 0,1 1 0,-1-1 0,1 1 0,0 0 0,0-1 0,0 1 0,0-1 0,0 1 0,0 0 0,1-1 0,-1 1 0,1-1 0,0 1 0,0-1 0,0 1 0,0-1 0,0 0 0,0 1 0,1-1 0,-1 0 0,1 0 0,0 0 0,2 3 0,1-2 0,0 0 0,0-1 0,1 0 0,-1 0 0,1 0 0,-1 0 0,1-1 0,0 0 0,-1 0 0,1 0 0,0-1 0,0 0 0,-1 0 0,11-2 0,16-2 0,46-13 0,-73 16 0,96-28 0,-1-3 0,-2-6 0,139-73 0,-89 29 0,195-144 0,-281 181 413,-2-2-1,105-107 0,-233 203-412,-164 167-287,9 10 1,10 9-1,-210 302 0,308-363 287,107-162 0,1 0 0,1 1 0,0-1 0,1 1 0,0 1 0,-4 24 0,8-37 0,1 0 0,0 0 0,-1 1 0,1-1 0,0 0 0,0 1 0,0-1 0,0 0 0,1 1 0,-1-1 0,0 0 0,0 0 0,1 1 0,-1-1 0,1 0 0,-1 0 0,1 0 0,-1 1 0,1-1 0,0 0 0,0 0 0,-1 0 0,1 0 0,0 0 0,0 0 0,0 0 0,0-1 0,0 1 0,0 0 0,0 0 0,1-1 0,-1 1 0,0-1 0,0 1 0,0-1 0,1 0 0,-1 1 0,0-1 0,0 0 0,1 0 0,-1 0 0,0 0 0,1 0 0,-1 0 0,2 0 0,10-3 0,1 0 0,-1-1 0,-1-1 0,1 0 0,-1 0 0,1-1 0,13-10 0,75-47-180,142-115 0,83-102-495,-318 272 658,455-427-225,-323 288 794,138-189 1,-243 290-554,-34 43 1,-2 5 0,-44 68 0,-47 78-83,-226 380 452,36 17-67,268-513-302,1-1 0,-8 34 0,20-62 0,0 0 0,0 0 0,0 0 0,0 0 0,1 0 0,-1 0 0,1 0 0,0 0 0,0 1 0,0-1 0,0 0 0,1 0 0,-1 0 0,1 0 0,-1 0 0,1 0 0,0 0 0,1 0 0,-1 0 0,0 0 0,1-1 0,3 6 0,-1-7 0,-1 1 0,1-1 0,0 1 0,0-1 0,0 0 0,1-1 0,-1 1 0,0-1 0,0 0 0,0 0 0,0 0 0,1 0 0,-1-1 0,0 0 0,0 0 0,0 0 0,0 0 0,7-3 0,42-16 0,72-36 0,152-84 0,945-465-2067,42 86 2325,-1105 469-191,-157 50-67,9-3 0,-1 0 0,1 1 0,0 0 0,0 1 0,15 1 0,-24 0 0,0 0 0,0 0 0,-1 0 0,1 1 0,0-1 0,0 1 0,-1-1 0,1 1 0,0 0 0,-1 0 0,1 0 0,0-1 0,-1 2 0,0-1 0,1 0 0,-1 0 0,1 0 0,-1 1 0,0-1 0,0 1 0,0-1 0,0 1 0,0-1 0,0 1 0,0-1 0,-1 1 0,1 0 0,0 0 0,-1-1 0,0 1 0,1 0 0,-1 0 0,0 0 0,0-1 0,0 1 0,0 0 0,0 0 0,-1 2 0,0 10 0,-1-1 0,-1 1 0,-1-1 0,0 0 0,0 0 0,-1 0 0,-1-1 0,-8 14 0,-69 105 0,78-124 0,-392 504-116,66-94 2476,302-378-2278,2 2 1,-33 67-1,47-83-82,11-25 0,10-19 0,57-120 0,140-220 0,-188 332 0,330-503 0,-330 508 0,-22 29 0,-36 51 0,-83 105 0,-81 88 0,-704 719-1567,-5 5 6,821-868 1561,92-106 0,-5 6 0,0 0 0,-1-1 0,0 1 0,0-1 0,-9 5 0,15-11 0,1 0 0,-1 1 0,1-1 0,-1 0 0,1 1 0,-1-1 0,1 0 0,-1 0 0,1 0 0,-1 0 0,1 0 0,-1 0 0,1 1 0,-1-1 0,1 0 0,-1-1 0,0 1 0,1 0 0,-1 0 0,1 0 0,-1 0 0,1 0 0,-1 0 0,1-1 0,-1 1 0,1 0 0,-1 0 0,1-1 0,-1 1 0,1 0 0,-1-1 0,1 1 0,0-1 0,-1 0 0,0-2 0,0 1 0,0-1 0,0 0 0,1 0 0,-1 0 0,1 0 0,0 0 0,0 0 0,0 0 0,0 0 0,2-5 0,4-28 0,3 1 0,19-55 0,83-184 0,133-271 171,89-208-45,-55-20 63,-257 702-177,-2-1 0,13-117 0,-30 174-16,-1-1 0,-1 0-1,-1 1 1,0-1 0,-1 0 0,-4-18-1,4 28 27,0-1 0,-1 1 1,1 0-1,-1 0 0,0 0 0,-1 0 0,0 1 0,1-1 0,-2 1 1,1 0-1,-1 0 0,1 0 0,-1 1 0,-1 0 0,1 0 0,-10-6 0,0 3 227,-1 0 0,0 0 0,0 2-1,0 0 1,-1 1 0,-33-4 0,-112 2 23,118 6-114,-541 11-757,2 26 0,-692 133 1,1004-120 598,93-23 0,171-27 0,0 1 0,0-1 0,0-1 0,0 1 0,-13-4 0,19 4 0,-1-1 0,1 1 0,0 0 0,-1-1 0,1 0 0,0 1 0,0-1 0,0 0 0,0 1 0,-1-1 0,1 0 0,0 0 0,0 0 0,0 0 0,1 0 0,-1 0 0,0 0 0,0-1 0,0 1 0,0-2 0,1-2 0,0 0 0,0 0 0,1 0 0,0 0 0,-1 0 0,2 0 0,-1 0 0,1 1 0,0-1 0,0 0 0,0 1 0,0 0 0,1-1 0,0 1 0,6-7 0,25-36 0,52-55 0,503-478-65,51-57 443,-563 540-83,-65 74-295,-12 22 0,0 1 0,0 0 0,0 0 0,0-1 0,0 1 0,0 0 0,0 0 0,0-1 0,0 1 0,0 0 0,0 0 0,0-1 0,0 1 0,0 0 0,-1 0 0,1-1 0,0 1 0,0 0 0,0 0 0,0 0 0,0-1 0,-1 1 0,1 0 0,0 0 0,0 0 0,0 0 0,-1-1 0,1 1 0,0 0 0,0 0 0,-1 0 0,1 0 0,0 0 0,0 0 0,-1 0 0,1 0 0,0 0 0,0 0 0,-1 0 0,1 0 0,0 0 0,0 0 0,-1 0 0,1 0 0,0 0 0,0 0 0,-1 0 0,1 0 0,0 0 0,-1 0 0,-11 5 0,1 0 0,-1 0 0,1 1 0,0 0 0,-15 11 0,-147 108 0,-1276 1046-762,1422-1146 743,-57 49-66,-94 107-1,172-174 86,0-1 0,1 1 0,0 0 0,1 0 0,-1 1 0,-4 12 0,9-20 0,-1 1 0,1 0 0,0-1 0,0 1 0,0 0 0,0-1 0,0 1 0,0 0 0,0 0 0,0-1 0,0 1 0,0 0 0,0-1 0,0 1 0,1 0 0,-1 0 0,0-1 0,0 1 0,1-1 0,-1 1 0,0 0 0,1-1 0,-1 1 0,1-1 0,-1 1 0,1-1 0,-1 1 0,1-1 0,-1 1 0,2 0 0,1 0 0,0 0 0,0 0 0,0-1 0,1 1 0,-1-1 0,0 0 0,0 1 0,1-1 0,-1-1 0,0 1 0,5-1 0,34-8 0,76-26 0,181-74 0,167-65-344,172-48-1034,127-32 314,2134-745-4194,-2496 845 4927,-161 64 331,-175 71 205,-67 19-197,0 0 0,-1 1 0,1-1 0,0 0-1,0 0 1,0 1 0,0-1 0,0 0 0,0 0-1,0 1 1,0-1 0,-1 0 0,1 1-1,0-1 1,0 0 0,0 0 0,0 1 0,0-1-1,1 0 1,-1 0 0,0 1 0,0-1 0,0 0-1,0 0 1,0 1 0,0-1 0,0 0-1,0 0 1,1 1 0,-1-1 0,0 0 0,0 0-1,0 1 1,0-1 0,1 0 0,-1 0 0,0 0-1,0 0 1,1 1 0,-1-1 0,0 0-1,0 0 1,1 0 0,-1 0 0,0 0 0,0 0-1,1 0 1,-1 0 0,0 0 0,0 0 0,1 0-1,-1 0 1,0 0 0,1 0 0,-1 0-1,0 0 1,0 0 0,1 0 0,-1 0 0,0 0-1,0 0 1,1 0 0,-1 0 0,0-1 0,1 1-1,-19 16 439,0-1-1,-38 24 0,-199 125-34,-131 77-80,-2625 1750 111,3002-1984-424,-16 11 587,42-26 433,1-1-621,75-36-555,22-9-2629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8:3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 24575,'-5'4'0,"-1"1"0,0-1 0,0 0 0,0-1 0,-1 1 0,-9 2 0,-20 12 0,-6 8 0,-190 129 0,205-134 0,2 1 0,0 1 0,1 1 0,2 1 0,0 0 0,-20 34 0,38-53 0,0 1 0,1-1 0,-1 1 0,1 0 0,1 0 0,-3 8 0,5-13 0,0-1 0,-1 1 0,1 0 0,0 0 0,0 0 0,0 0 0,0 0 0,0-1 0,1 1 0,-1 0 0,0 0 0,1 0 0,0-1 0,-1 1 0,1 0 0,0 0 0,0-1 0,0 1 0,0-1 0,0 1 0,0-1 0,0 1 0,1-1 0,-1 0 0,0 1 0,1-1 0,-1 0 0,1 0 0,-1 0 0,3 0 0,5 3 0,1 0 0,0-1 0,0 0 0,0-1 0,0-1 0,0 1 0,1-1 0,-1-1 0,0 0 0,1-1 0,18-3 0,6-2 0,0-2 0,38-14 0,2-8 0,-1-4 0,-2-3 0,127-88 0,25-13 0,-218 135 0,76-37 0,-77 38 0,0 0 0,0 0 0,0 1 0,1-1 0,-1 1 0,0 0 0,1 1 0,-1-1 0,0 1 0,1 0 0,-1 1 0,1-1 0,8 3 0,-11-1 0,-1-1 0,0 1 0,0 0 0,1-1 0,-1 1 0,0 0 0,-1 0 0,1 1 0,0-1 0,-1 0 0,1 1 0,-1-1 0,0 0 0,1 1 0,-1 0 0,0-1 0,-1 1 0,1 0 0,0-1 0,-1 6 0,6 64 0,-6-54 0,3 94 0,-23 207 0,19-311 0,0-1 0,0 0 0,0 0 0,1 1 0,1-1 0,-1 0 0,1 0 0,0 0 0,4 14 0,-3-17 0,0 0 0,1-1 0,-1 1 0,1-1 0,0 1 0,0-1 0,0 0 0,1 0 0,-1 0 0,1-1 0,-1 1 0,1-1 0,0 0 0,0 0 0,0 0 0,0 0 0,0-1 0,9 2 0,27 6 0,0-3 0,0-1 0,1-2 0,0-1 0,60-7 0,48-7 0,-1-8 0,226-58 0,276-122 0,-619 189 0,46-10 0,-75 20 0,1 1 0,-1 0 0,1-1 0,0 1 0,-1 0 0,1 0 0,0 1 0,-1-1 0,1 0 0,-1 1 0,4 0 0,-5 0 0,-1-1 0,1 1 0,0-1 0,-1 0 0,1 1 0,-1-1 0,1 1 0,-1-1 0,1 1 0,-1-1 0,1 1 0,-1 0 0,0-1 0,1 1 0,-1-1 0,0 1 0,0 0 0,1-1 0,-1 1 0,0 0 0,0 0 0,0-1 0,0 1 0,0 0 0,0-1 0,0 2 0,-1 4 0,-1 0 0,1 0 0,-2 0 0,1 0 0,-1 0 0,0-1 0,-6 11 0,-54 74 0,-118 135 0,106-139 0,-132 159 0,196-233 0,2 0 0,0 1 0,0 0 0,1 0 0,-7 15 0,15-26 0,-1 0 0,0-1 0,1 1 0,-1 0 0,1 0 0,0-1 0,0 1 0,-1 0 0,1 0 0,0-1 0,1 1 0,-1 0 0,0 0 0,0 0 0,1-1 0,-1 1 0,1 0 0,-1-1 0,1 1 0,1 2 0,0-2 0,0 0 0,1 0 0,-1-1 0,0 1 0,1-1 0,-1 1 0,1-1 0,-1 0 0,1 0 0,0 0 0,-1 0 0,1-1 0,0 1 0,-1-1 0,1 1 0,0-1 0,5 0 0,15-1 0,-1 0 0,0-1 0,1-1 0,-1-1 0,0-1 0,32-12 0,132-62 0,-170 72 0,61-30 0,-3-3 0,-1-3 0,-2-4 0,-2-2 0,-2-4 0,-3-2 0,-2-3 0,73-89 0,-122 129 0,-18 24 0,-20 24 0,21-24 0,0 0 0,0 0 0,1 0 0,0 0 0,0 0 0,-2 9 0,4-13 0,0 0 0,1 0 0,0 0 0,-1 0 0,1 0 0,0 0 0,0 0 0,0 0 0,0 0 0,1 0 0,-1 0 0,1 0 0,-1 0 0,1 0 0,-1 0 0,1 0 0,0-1 0,0 1 0,0 0 0,0 0 0,0-1 0,0 1 0,1-1 0,-1 1 0,0-1 0,1 1 0,0-1 0,1 1 0,5 3 0,1-1 0,0-1 0,0 1 0,0-1 0,0-1 0,1 0 0,-1 0 0,1-1 0,-1 0 0,1 0 0,-1-1 0,1-1 0,0 1 0,-1-2 0,11-1 0,11-3 0,-1-2 0,0-1 0,42-17 0,-45 12 0,0 0 0,-1-2 0,0 0 0,-1-2 0,-1-1 0,-1-1 0,-1-1 0,-1-1 0,31-40 0,1-13 0,80-153 0,-127 218 0,-3 4 0,0 0 0,0 0 0,0 0 0,1 1 0,0-1 0,0 1 0,10-9 0,-14 14 0,1-1 0,-1 1 0,0 0 0,1 0 0,-1 0 0,0 0 0,1-1 0,-1 1 0,0 0 0,1 0 0,-1 0 0,1 0 0,-1 0 0,0 0 0,1 0 0,-1 0 0,1 0 0,-1 0 0,0 0 0,1 0 0,-1 0 0,1 0 0,-1 1 0,0-1 0,1 0 0,-1 0 0,0 0 0,1 0 0,-1 1 0,0-1 0,1 0 0,-1 0 0,0 1 0,0-1 0,1 0 0,-1 1 0,0-1 0,0 0 0,1 1 0,-1-1 0,0 0 0,0 1 0,0-1 0,0 1 0,0-1 0,1 0 0,-1 1 0,0-1 0,5 25 0,-5-23 0,4 61 0,-5 94 0,-2-96 0,10 108 0,-6-161 0,0-1 0,0 1 0,1-1 0,0 0 0,1 1 0,0-1 0,0 0 0,0 0 0,8 11 0,-9-16 0,0 0 0,-1 0 0,1 0 0,0-1 0,0 1 0,0 0 0,0-1 0,0 0 0,1 1 0,-1-1 0,0 0 0,1 0 0,-1 0 0,0-1 0,1 1 0,-1 0 0,1-1 0,-1 0 0,1 0 0,-1 1 0,1-2 0,0 1 0,-1 0 0,1 0 0,-1-1 0,1 1 0,-1-1 0,1 0 0,-1 0 0,0 0 0,4-2 0,3-2 0,0 0 0,-1-1 0,1 0 0,-1-1 0,0 0 0,-1 0 0,0 0 0,0-1 0,-1 0 0,9-14 0,7-15 0,21-46 0,-29 55 0,2-7 0,-1-1 0,-1 0 0,12-55 0,-29 131 0,2 0 0,2 0 0,6 45 0,-7-80-5,2 0 0,-1 0 0,1 0 0,-1 0 0,2 0 0,-1 0 0,0 0 0,1-1 0,0 1 0,0-1 0,0 0 0,0 0 0,1 0 0,0 0 0,7 5 0,-5-4 25,1-1 0,1 0 0,-1 0 0,1-1 0,-1 0 0,1 0 0,0-1 0,0 0 0,11 1 0,-1-1-185,1-1 0,-1-1 0,1 0 0,-1-1 0,0-1 0,1-1 0,-1-1 0,21-7 0,1-4-6661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4:03:3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24575,'0'4'0,"0"1"0,0-1 0,1 1 0,0-1 0,0 0 0,0 0 0,0 1 0,0-1 0,1 0 0,0 0 0,4 7 0,5 11 0,448 760 0,-279-498 0,423 711 0,-332-551 0,-106-179 0,185 271-1365,-328-503-5461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4:03:4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1 24575,'-3'589'0,"7"637"0,7-716 26,9 610-760,-18-917 734,-5 288 0,-5-408 107,5-60-7,1-1 0,0 1 0,2 0 1,1-1-1,3 27 0,-2-42-100,1 14 0,1 0 0,1 0 0,1-1 0,1 1 0,11 22 0,-16-39 0,1 1 0,0-1 0,0 1 0,0-1 0,0 0 0,1 0 0,-1-1 0,1 1 0,0-1 0,0 0 0,1 0 0,-1 0 0,1 0 0,-1-1 0,1 0 0,0 0 0,0 0 0,-1 0 0,2-1 0,-1 0 0,0 0 0,0 0 0,0-1 0,0 0 0,0 0 0,10-1 0,22-6 0,0-2 0,-1-1 0,0-2 0,-1-1 0,63-35 0,-42 22 0,81-40 0,132-58 0,-210 101 0,1 2 0,109-22 0,-121 37 0,1 1 0,-1 3 0,93 7 0,142 34 0,-238-32 0,350 60 0,-360-59 0,0 1 0,0 3 0,39 18 0,-34-14 0,76 22 0,38 4 0,-78-19 0,101 15 0,-173-37 0,0 0 0,-1 0 0,1-1 0,0 0 0,0 0 0,-1 0 0,1 0 0,0-1 0,0 1 0,-1-1 0,1 0 0,0 0 0,-1 0 0,1-1 0,-1 1 0,0-1 0,4-2 0,-4 1 0,0 0 0,-1 0 0,0 0 0,0-1 0,0 1 0,0-1 0,0 1 0,0-1 0,-1 1 0,0-1 0,0 0 0,0 0 0,0 0 0,-1 1 0,1-1 0,-1-4 0,3-76 0,-4 1 0,-19-136 0,2 35 0,7-9 0,22-301 0,0 400 0,47-181 0,53-84 0,-52 181 0,39-200 0,-88 301 0,-3-2 0,-4 1 0,-9-96 0,2 16 0,23-328 0,-15 449 0,0 12 0,-1-1 0,-2 1 0,-2-44 0,1 66 0,-1 0 0,1 0 0,-1 0 0,0 0 0,0 0 0,0 0 0,-1 0 0,1 1 0,-1-1 0,1 0 0,-1 1 0,0 0 0,0-1 0,0 1 0,0 0 0,0 0 0,-1 0 0,-3-3 0,1 2 0,-1 0 0,0 1 0,0-1 0,1 1 0,-1 1 0,0-1 0,-1 1 0,-10-1 0,-9 1 0,0 1 0,0 1 0,-37 8 0,52-8 0,-82 16 0,1 4 0,1 4 0,0 5 0,-121 56 0,-322 196 0,514-271 0,-180 108 0,-260 203 0,169-119 0,74-56 0,176-111 0,41-30 0,16-7 0,43-14 0,-1-3 0,90-40 0,-57 20 0,358-161 0,-730 341 0,-593 316-1009,24 52 57,703-404 887,133-96 65,1 1 0,0 0 0,0 1 0,-12 16 0,25-27 0,-1-1 0,0 1 0,1-1 0,-1 1 0,0 0 0,1-1 0,-1 1 0,1 0 0,-1 0 0,1-1 0,0 1 0,-1 0 0,1 0 0,0 0 0,0-1 0,-1 1 0,1 0 0,0 0 0,0 0 0,0 0 0,0 0 0,0 0 0,0-1 0,0 1 0,0 0 0,0 0 0,1 0 0,-1 0 0,0 0 0,1-1 0,-1 1 0,0 0 0,1 0 0,-1 0 0,1-1 0,-1 1 0,1 0 0,-1-1 0,1 1 0,0 0 0,-1-1 0,1 1 0,0-1 0,0 1 0,-1-1 0,1 0 0,0 1 0,0-1 0,0 1 0,-1-1 0,1 0 0,0 0 0,1 1 0,10 0 0,0-1 0,0 1 0,1-2 0,-1 0 0,0 0 0,0-1 0,13-4 0,79-20 29,159-61-1,99-66 85,-279 116-88,1247-596 341,-1225 580-301,-102 52-65,0-1 0,0 1 0,0-1 0,0 1 0,1 0 0,-1 0 0,0 0 0,1 0 0,-1 1 0,0-1 0,1 1 0,6 0 0,-10 1 0,1-1 0,-1 0 0,1 1 0,-1-1 0,0 0 0,1 1 0,-1-1 0,1 0 0,-1 1 0,0-1 0,1 1 0,-1-1 0,0 1 0,1-1 0,-1 1 0,0-1 0,0 1 0,0 0 0,1-1 0,-1 1 0,0-1 0,0 1 0,0-1 0,0 1 0,0 0 0,-5 30 0,-20 36 0,-2-1 0,-4-2 0,-41 67 0,8-14 0,43-79 6,-324 660 1155,342-692-1122,-7 16 0,0 2 0,1-1-1,2 1 1,-9 46 0,15-67-39,1 0 0,0-1 0,0 1 0,0 0 0,0-1 0,0 1 0,1-1 0,-1 1 0,1 0 0,0-1 0,-1 1 0,1-1 0,0 1 0,1-1 0,-1 0 0,0 0 0,1 1 0,-1-1 0,1 0 0,0 0 0,0 0 0,-1 0 0,1-1 0,1 1 0,-1 0 0,0-1 0,0 0 0,0 1 0,4 0 0,5 2 0,0 0 0,0-2 0,1 1 0,-1-1 0,21 0 0,43 1 0,-1-4 0,0-3 0,116-22 0,215-67 0,-366 83 0,44-6 0,-80 15 0,0 1 0,0-1 0,0 1 0,0 0 0,0 0 0,0 0 0,0 0 0,0 1 0,0-1 0,0 1 0,0 0 0,0 0 0,0 0 0,0 0 0,-1 0 0,6 4 0,-7-4 0,0 1 0,0-1 0,0 0 0,0 1 0,0 0 0,0-1 0,0 1 0,0 0 0,-1-1 0,1 1 0,-1 0 0,1 0 0,-1-1 0,0 1 0,0 0 0,0 0 0,0 0 0,0-1 0,0 1 0,-1 3 0,-2 9 0,-1 0 0,-1 0 0,-1-1 0,0 0 0,-11 19 0,12-22 0,-122 198 0,67-115 0,55-84 0,-23 43 0,27-51 0,1 0 0,-1 0 0,1 1 0,-1-1 0,1 0 0,0 1 0,-1-1 0,1 0 0,0 1 0,0-1 0,0 0 0,0 1 0,0-1 0,0 0 0,0 1 0,1-1 0,-1 0 0,0 1 0,1-1 0,-1 0 0,1 0 0,-1 1 0,1-1 0,0 0 0,0 0 0,-1 0 0,1 0 0,0 0 0,0 0 0,0 0 0,0 0 0,0 0 0,0 0 0,2 0 0,3 1 0,-1 0 0,0-1 0,1 0 0,-1 0 0,1 0 0,-1-1 0,1 0 0,0 0 0,-1 0 0,1-1 0,9-2 0,74-21 0,-63 15 0,328-127 0,-154 53 0,-190 79 0,1 0 0,-1 1 0,1 0 0,-1 1 0,21-2 0,-30 3 0,1 1 0,-1 0 0,1 0 0,0 0 0,-1 1 0,1-1 0,-1 0 0,1 1 0,-1-1 0,1 0 0,-1 1 0,1 0 0,-1-1 0,1 1 0,-1 0 0,0 0 0,1 0 0,-1 0 0,0 0 0,0 0 0,0 0 0,0 0 0,0 0 0,0 1 0,0-1 0,0 0 0,0 1 0,-1-1 0,1 1 0,0-1 0,-1 1 0,1-1 0,-1 1 0,0-1 0,1 1 0,-1-1 0,0 1 0,0 0 0,0-1 0,0 1 0,0-1 0,-1 1 0,1-1 0,0 1 0,-2 2 0,-1 9 0,0-1 0,-2 1 0,1-1 0,-2 0 0,0 0 0,-11 17 0,-14 30 0,31-58 0,-1-1 0,1 1 0,-1-1 0,1 0 0,-1 1 0,1-1 0,-1 0 0,0 0 0,1 1 0,-1-1 0,1 0 0,-1 0 0,0 0 0,1 0 0,-1 0 0,1 0 0,-1 0 0,0 0 0,1 0 0,-1 0 0,1 0 0,-1 0 0,0 0 0,1 0 0,-1-1 0,1 1 0,-1 0 0,0-1 0,-31-11 0,-5-1 0,-79-2 0,73 11 0,-52-12 0,90 15 0,0 0 0,0-1 0,0 0 0,0 0 0,0 0 0,0-1 0,0 1 0,1-1 0,0 0 0,-1 0 0,1-1 0,0 1 0,1-1 0,-1 0 0,1 0 0,-1 0 0,1-1 0,1 1 0,-6-10 0,3 0 0,1 0 0,0 0 0,0 0 0,2-1 0,0 1 0,-1-19 0,2-24 0,1 0 0,4 0 0,12-69 0,47-172 0,107-316 0,26-121 0,-189 707 0,-2 8 0,-1 1 0,-1-1 0,0-1 0,-2 1 0,0-21 0,-1 39 0,0 1 0,0-1 0,-1 1 0,1-1 0,0 1 0,0-1 0,-1 1 0,1-1 0,-1 1 0,0 0 0,1-1 0,-1 1 0,0 0 0,0 0 0,0-1 0,1 1 0,-1 0 0,0 0 0,-1 0 0,1 0 0,0 0 0,0 0 0,0 0 0,-1 1 0,1-1 0,0 0 0,-3 0 0,-1 0 0,0 0 0,0 0 0,0 1 0,1 0 0,-1 0 0,0 0 0,0 1 0,-6 1 0,-54 12 0,0 2 0,1 4 0,-62 27 0,54-19 0,-1054 425-593,1081-433 593,9-6 0,-67 39 0,95-45 0,18-9 0,43-19 6,-1-1 0,-1-3 0,0-3 0,46-32 0,-47 29 63,-48 29-67,292-182 318,-227 136-263,-2-2 1,74-72-1,-115 97-57,30-38 0,-48 53 0,1 0 0,-1-1 0,-1 1 0,0-1 0,0 0 0,-1 0 0,-1-1 0,3-11 0,-5 20 0,-1 0 0,1-1 0,-1 1 0,0-1 0,0 1 0,0 0 0,-1-1 0,1 1 0,-1-1 0,1 1 0,-1 0 0,0-1 0,0 1 0,0 0 0,0 0 0,0 0 0,0 0 0,0 0 0,-1 0 0,1 0 0,-1 0 0,0 0 0,1 0 0,-1 1 0,0-1 0,0 1 0,0 0 0,0-1 0,0 1 0,-1 0 0,1 0 0,-2 0 0,-11-5 0,1 2 0,0 0 0,-1 0 0,-17-1 0,11 2 0,-104-14 0,-157 1 0,169 11 0,108 5 0,1 1 0,0-1 0,-1-1 0,1 1 0,0-1 0,-1 0 0,1 0 0,0 0 0,0 0 0,-1-1 0,1 1 0,0-1 0,1 0 0,-1-1 0,-5-3 0,8 5 0,0 0 0,1 0 0,-1-1 0,0 1 0,1 0 0,-1 0 0,1 0 0,0-1 0,-1 1 0,1 0 0,0-1 0,0 1 0,0 0 0,0-1 0,0 1 0,0 0 0,0-1 0,0 1 0,1-2 0,1-2 0,0 0 0,0 0 0,0 0 0,1 0 0,-1 0 0,6-6 0,127-156 0,-88 114 0,77-114 0,-119 158 0,1 0 0,-2 0 0,1-1 0,-1 1 0,-1-1 0,1 0 0,2-18 0,-6 26 0,0 0 0,0 0 0,0-1 0,0 1 0,0 0 0,0-1 0,-1 1 0,1 0 0,-1 0 0,0 0 0,1 0 0,-1 0 0,0 0 0,0 0 0,-1 0 0,-1-3 0,0 2 0,1 1 0,-1 0 0,1 0 0,-1 1 0,0-1 0,0 0 0,0 1 0,0 0 0,0 0 0,0 0 0,0 0 0,-1 0 0,1 1 0,0-1 0,-4 1 0,-28-1 0,-1 2 0,0 2 0,0 1 0,1 2 0,-38 11 0,56-14 0,-275 73 0,-513 206 0,674-223 0,227-99 0,39-18 0,248-69 0,-372 123 0,1 1 0,0 1 0,-1 0 0,1 1 0,0 0 0,0 0 0,0 2 0,0-1 0,0 2 0,0-1 0,0 2 0,-1-1 0,1 2 0,-1-1 0,0 2 0,0-1 0,0 2 0,-1-1 0,1 2 0,12 9 0,66 50 0,3-5 0,2-3 0,126 56 0,98 13 0,-148-62 0,-164-62 0,0 0 0,0 0 0,0 0 0,0 1 0,-1 0 0,0 0 0,1 0 0,-1 1 0,-1-1 0,1 1 0,-1 1 0,0-1 0,0 0 0,0 1 0,-1 0 0,0 0 0,0 0 0,0 0 0,-1 1 0,2 9 0,1 9 0,-1 1 0,-1 0 0,-2-1 0,-1 29 0,0-33 0,-70 878 0,69-889-195,-1 0 0,1 1 0,-2-1 0,1 0 0,-2 0 0,-6 16 0,-5-4-6631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4:03:2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24575,'0'2349'-831,"-3"-2261"950,-3 0-1,-3-1 1,-5 0 0,-3-1 0,-5-1-1,-56 147 1,25-106-119,-30 90 0,80-207 0,1-1 0,0 1 0,0 0 0,1 0 0,0 0 0,0 17 0,2-23 0,-1-1 0,1 1 0,-1 0 0,1 0 0,0-1 0,0 1 0,0-1 0,0 1 0,1 0 0,-1-1 0,1 0 0,-1 1 0,1-1 0,0 0 0,0 0 0,0 0 0,0 0 0,0 0 0,0-1 0,1 1 0,-1-1 0,0 1 0,1-1 0,4 2 0,5 1 0,0-1 0,0 0 0,0-1 0,1 0 0,-1 0 0,18-2 0,81-7 0,-52 2 0,753-29 0,92 22 0,-672 27 0,-53-1 0,-100-12 0,-8-1 0,0 4 0,94 17 0,-28 5 0,0-6 0,249 5 0,-164-13 0,7 0 0,-224-13 0,0 0 0,-1 0 0,1 0 0,-1-1 0,1 1 0,0-1 0,-1-1 0,0 1 0,1-1 0,-1 1 0,0-1 0,0 0 0,0-1 0,4-2 0,-5 2 0,0 0 0,-1 0 0,1 0 0,-1-1 0,0 1 0,0-1 0,0 1 0,-1-1 0,1 0 0,-1 0 0,0 0 0,0 0 0,0 0 0,-1 0 0,1 0 0,-1-4 0,3-89 0,-9-107 0,-1 43 0,3 22 0,0-12 0,17-173 0,-4 258 0,3 0 0,4 0 0,25-68 0,85-184 0,-92 239 0,-24 53 0,-1 0 0,-1-1 0,-1 0 0,-2 0 0,4-38 0,-8-133 0,-3 155 0,1-456 0,9 420 0,3 1 0,34-122 0,-42 188 0,1-2 0,-1 0 0,0 1 0,1-23 0,-4 34 0,0-1 0,0 0 0,0 0 0,0 1 0,0-1 0,-1 0 0,1 0 0,-1 1 0,0-1 0,0 0 0,0 1 0,0-1 0,0 1 0,0 0 0,-1-1 0,1 1 0,-1 0 0,0 0 0,0-1 0,0 1 0,0 1 0,0-1 0,0 0 0,-3-2 0,-7-1 0,-1 0 0,1 0 0,0 2 0,-1-1 0,0 2 0,-15-3 0,-88-1 0,56 3 0,-1005-31 0,-7 35 0,425 1 0,615-4 0,1-1 0,-1-2 0,1-1 0,-38-13 0,-36-7 0,-339-63-1365,410 83-5461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4:03:2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0 684 24575,'14'0'0,"0"-1"0,-1 0 0,1-1 0,-1-1 0,1 0 0,21-9 0,0-3 0,39-24 0,-50 25 0,398-230 0,56-31 0,-439 254 0,53-22 0,-88 42 0,-1-1 0,0 1 0,0-1 0,1 1 0,-1 0 0,1 0 0,-1 1 0,1-1 0,-1 1 0,1 0 0,-1 0 0,1 0 0,-1 0 0,1 0 0,-1 1 0,1 0 0,-1 0 0,1 0 0,5 2 0,-8-2 0,0 0 0,0 0 0,0 1 0,0-1 0,0 0 0,0 0 0,-1 1 0,1-1 0,0 0 0,-1 1 0,1-1 0,-1 1 0,0-1 0,1 1 0,-1-1 0,0 1 0,0 2 0,0 2 0,0 0 0,-1 0 0,0 0 0,0 0 0,-4 11 0,-7 15 0,-1-1 0,-1 0 0,-25 37 0,-69 95 0,96-145 0,-404 546-478,76-107 126,318-427 352,-30 46 0,48-71 0,1 0 0,1 0 0,-1 1 0,1-1 0,0 1 0,0 0 0,1-1 0,0 1 0,0 0 0,0 0 0,0 6 0,2-9 0,-1-1 0,1 0 0,-1 0 0,1 0 0,0 0 0,0 0 0,0 0 0,0 0 0,0 0 0,0 0 0,1 0 0,-1-1 0,1 1 0,-1 0 0,1-1 0,-1 1 0,1-1 0,0 0 0,0 1 0,0-1 0,0 0 0,0 0 0,0 0 0,0-1 0,0 1 0,0 0 0,0-1 0,5 1 0,7 2 0,0-2 0,0 1 0,20-2 0,-28 0 0,74-5 171,0-4 0,0-3 0,81-24 0,-16 4-25,-134 30-146,-1 0 0,1 0 0,0 1 0,-1 1 0,1 0 0,17 2 0,-26-2 0,0 0 0,0 1 0,0-1 0,0 1 0,0 0 0,0 0 0,0 0 0,0 0 0,0 0 0,-1 0 0,1 1 0,0-1 0,-1 0 0,1 1 0,-1-1 0,1 1 0,-1 0 0,0-1 0,0 1 0,1 0 0,-1 0 0,-1 0 0,1 0 0,0 0 0,0 0 0,-1 0 0,1 0 0,-1 0 0,0 0 0,1 0 0,-1 1 0,0-1 0,0 0 0,0 0 0,-1 0 0,1 0 0,-1 3 0,-1 6 0,-1 0 0,-1 0 0,1 0 0,-7 12 0,6-16 0,1 0 0,0 0 0,0 0 0,1 0 0,-1 0 0,2 1 0,-1-1 0,1 1 0,0 0 0,1-1 0,0 10 0,0-16 0,1 1 0,-1 0 0,1-1 0,0 1 0,-1-1 0,1 1 0,0-1 0,0 1 0,0-1 0,0 0 0,0 1 0,0-1 0,0 0 0,1 0 0,-1 0 0,0 0 0,1 0 0,-1 0 0,0 0 0,1 0 0,-1 0 0,1-1 0,0 1 0,-1-1 0,1 1 0,-1-1 0,1 0 0,0 1 0,-1-1 0,3 0 0,5 0 0,0 0 0,-1-1 0,1 0 0,-1-1 0,12-2 0,14-7 0,0-1 0,-1-1 0,0-2 0,44-27 0,119-91 0,-182 124 0,108-84 0,-3-5 0,127-138 0,-213 206 0,-33 30 0,0 0 0,0 0 0,0 0 0,1 0 0,-1 0 0,0-1 0,0 1 0,0 0 0,0 0 0,1 0 0,-1 0 0,0 0 0,0 0 0,0 0 0,0 0 0,1 0 0,-1 0 0,0 0 0,0 0 0,0 0 0,1 0 0,-1 0 0,0 0 0,0 0 0,0 0 0,1 0 0,-1 0 0,0 0 0,0 0 0,0 0 0,1 0 0,-1 0 0,0 0 0,0 1 0,0-1 0,0 0 0,1 0 0,-1 0 0,0 0 0,0 0 0,0 1 0,0-1 0,0 0 0,0 0 0,0 0 0,1 0 0,-1 1 0,0-1 0,0 0 0,0 0 0,0 0 0,0 1 0,0-1 0,0 0 0,0 0 0,0 0 0,0 1 0,0-1 0,0 0 0,0 0 0,0 0 0,0 0 0,0 1 0,0-1 0,0 0 0,-1 0 0,1 0 0,0 1 0,0-1 0,-26 64 0,20-52 0,-57 116 0,25-55 0,-44 119 0,79-186 0,2 0 0,-1 0 0,0 0 0,1 0 0,0 0 0,1 0 0,-1 0 0,1 0 0,0 0 0,0 1 0,1-1 0,0 0 0,3 9 0,-2-11 0,0 0 0,0-1 0,0 1 0,1-1 0,-1 0 0,1 1 0,0-1 0,0 0 0,0-1 0,0 1 0,0-1 0,1 1 0,0-1 0,-1 0 0,1 0 0,0-1 0,0 1 0,0-1 0,0 1 0,6 0 0,9 2 0,-1-2 0,1 1 0,0-2 0,0-1 0,0 0 0,0-1 0,-1-1 0,29-7 0,10-5 0,79-32 0,-26-3 0,-3-4 0,-2-5 0,98-72 0,-197 126 0,44-23 0,-49 26 0,0 1 0,0-1 0,0 1 0,0-1 0,0 1 0,0-1 0,0 1 0,0 0 0,1 0 0,-1 0 0,0 0 0,0 0 0,0 0 0,0 0 0,0 0 0,0 0 0,1 0 0,-1 0 0,0 1 0,0-1 0,0 1 0,0-1 0,0 0 0,0 1 0,0 0 0,0-1 0,0 1 0,0 0 0,-1-1 0,1 1 0,0 0 0,0 0 0,0 0 0,-1 0 0,1 0 0,-1-1 0,1 1 0,-1 0 0,1 1 0,0 0 0,0 4 0,0 1 0,0-1 0,-1 1 0,0-1 0,0 1 0,0-1 0,-1 1 0,0-1 0,-3 12 0,-24 68 0,21-65 0,-139 317 0,-6 17 0,150-350 0,0-1 0,1 0 0,0 1 0,0-1 0,0 1 0,1-1 0,-1 1 0,1 0 0,1 4 0,-1-8 0,0-1 0,0 1 0,0-1 0,0 1 0,0-1 0,1 1 0,-1-1 0,0 1 0,1-1 0,-1 1 0,0-1 0,1 1 0,-1-1 0,0 1 0,1-1 0,-1 0 0,1 1 0,-1-1 0,1 0 0,-1 1 0,1-1 0,-1 0 0,1 0 0,-1 1 0,1-1 0,-1 0 0,1 0 0,-1 0 0,1 0 0,0 0 0,-1 0 0,1 0 0,-1 0 0,1 0 0,-1 0 0,1 0 0,0 0 0,0 0 0,7-4 0,0 1 0,0-1 0,-1-1 0,1 1 0,-1-1 0,0-1 0,0 1 0,5-7 0,69-68 0,-4-3 0,-4-4 0,-4-2 0,63-108 0,-104 150 0,-42 63 0,-48 77 0,-113 259 0,167-334 0,6-12 0,-1 1 0,0-1 0,0 1 0,-1-1 0,1 0 0,-9 9 0,12-15 0,0 1-1,0-1 0,0 0 1,0 0-1,0 0 0,-1 0 0,1 0 1,0 0-1,0 1 0,0-1 1,0 0-1,0 0 0,-1 0 1,1 0-1,0 0 0,0 0 1,0 0-1,0 0 0,-1 0 1,1 0-1,0 0 0,0 0 1,0 0-1,0 0 0,-1 0 0,1 0 1,0 0-1,0 0 0,0 0 1,0 0-1,-1 0 0,1 0 1,0 0-1,0 0 0,0 0 1,0 0-1,-1 0 0,1-1 1,0 1-1,0 0 0,0 0 1,0 0-1,0 0 0,0 0 0,-1 0 1,1-1-1,0 1 0,0 0 1,0 0-1,-4-14 85,3-13-1499,2-2-5411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4:21:4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24575,'5'4'0,"1"0"0,-1 0 0,1-1 0,0 0 0,0 0 0,0 0 0,0 0 0,1-1 0,7 2 0,64 11 0,59-2 0,242-6 0,-239-9 0,928 0 0,-1005 5 0,-1 3 0,82 18 0,-84-12 0,1-2 0,100 2 0,484-15 0,-642 3 0,0 1 0,0-1 0,0 0 0,0 1 0,-1 0 0,1 0 0,0 0 0,0 0 0,0 0 0,-1 0 0,1 1 0,0-1 0,-1 1 0,1 0 0,-1 0 0,0 0 0,0 0 0,0 0 0,0 0 0,0 1 0,0-1 0,0 1 0,-1-1 0,1 1 0,-1 0 0,0 0 0,0-1 0,2 7 0,1 7 0,0 1 0,-1 1 0,-1-1 0,0 18 0,-1-14 0,7 729 0,-13-401 0,5 878 0,-33-786 0,0-14 0,36-147 0,-5 158 0,2-432 0,0 1 0,-1-1 0,0 0 0,0 0 0,-1 0 0,1 0 0,-1 0 0,0 0 0,-5 9 0,5-13 0,0 1 0,0-1 0,0 0 0,0 0 0,0 1 0,-1-1 0,1 0 0,-1-1 0,0 1 0,1 0 0,-1-1 0,0 0 0,0 1 0,0-1 0,0 0 0,0-1 0,0 1 0,0 0 0,-6-1 0,-50 2 0,0-2 0,1-3 0,-1-3 0,-105-24 0,-42-5 0,168 31 0,-1 2 0,1 1 0,-55 6 0,-647 25 0,679-30 0,-1001 0 0,1056 0 0,-9 0 0,0 0 0,1 0 0,-1-2 0,0 1 0,-26-8 0,36 7 0,0 0 0,1-1 0,-1 1 0,1-1 0,0 0 0,0 0 0,0 0 0,0-1 0,0 1 0,1-1 0,0 0 0,-1 0 0,1 0 0,1 0 0,-1-1 0,1 1 0,-1-1 0,1 1 0,1-1 0,-1 0 0,-1-5 0,-6-34 0,2 1 0,2-1 0,1 0 0,4-75 0,1 63 0,12-984 0,-8 954 0,3 1 0,30-134 0,5-29 0,-8-327 0,-35 482 0,18-145 0,-7 130 0,-4-1 0,-13-162 0,-4 170 0,-28-120 0,-7-52 0,41 202-1365,4 43-5461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4:21:5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24575,'4'2'0,"1"0"0,0 0 0,-1 0 0,1 0 0,-1 1 0,1-1 0,-1 1 0,0 0 0,0 1 0,-1-1 0,1 1 0,3 3 0,7 7 0,18 16 0,-1 2 0,-1 2 0,-1 0 0,-3 2 0,27 45 0,96 207 0,-121-230 0,405 944 0,-404-903 0,-28-97 0,0 0 0,0 0 0,-1 1 0,0-1 0,1 0 0,-1 0 0,0 0 0,0 1 0,0-1 0,0 0 0,0 0 0,-1 1 0,1-1 0,-1 0 0,1 0 0,-1 0 0,-1 4 0,1-6 0,0 0 0,0 1 0,0-1 0,0 0 0,0 0 0,0 1 0,1-1 0,-1 0 0,0 0 0,0 0 0,0 0 0,0 0 0,0 0 0,0 0 0,0-1 0,0 1 0,0 0 0,0 0 0,0-1 0,1 1 0,-1-1 0,0 1 0,0-1 0,0 1 0,1-1 0,-1 1 0,-1-2 0,-11-8 0,0-1 0,0 0 0,-11-14 0,19 19 0,-36-35-341,-2 1 0,-2 2-1,-95-61 1,78 62-6485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4:21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24575,'0'1883'0,"-3"-1835"0,-2 0 0,-2-1 0,-2 0 0,-18 52 0,0 8 0,18-71 0,-188 956 0,179-765 0,17-189 0,3 0 0,1 0 0,15 66 0,-17-99 0,0-1 0,0 0 0,1 1 0,-1-1 0,1 0 0,0 0 0,0 0 0,1 0 0,-1 0 0,1-1 0,-1 1 0,1-1 0,1 0 0,-1 1 0,5 3 0,1-3 0,-1 0 0,0 0 0,1 0 0,0-1 0,16 3 0,2 2 0,-14-4 0,0 2 0,0 0 0,0 0 0,22 16 0,30 16 0,-62-37 0,0 0 0,1 1 0,-1-2 0,1 1 0,-1 0 0,1-1 0,-1 0 0,1 1 0,0-1 0,-1-1 0,1 1 0,-1-1 0,1 1 0,-1-1 0,1 0 0,-1 0 0,0 0 0,1-1 0,-1 1 0,0-1 0,0 0 0,6-4 0,1-2 0,0-1 0,0 0 0,-1-1 0,0 0 0,7-12 0,16-25 0,-3-1 0,-1-1 0,-3-1 0,-3-2 0,18-56 0,65-281 0,-61 158-401,26-443 0,-63-236 349,-8 793 52,5 83 0,-4 34 0,0 0 0,0 0 0,0-1 0,0 1 0,1 0 0,-1 0 0,0 0 0,0 0 0,0 0 0,0-1 0,0 1 0,1 0 0,-1 0 0,0 0 0,0 0 0,0 0 0,0 0 0,1 0 0,-1 0 0,0 0 0,0 0 0,0 0 0,0 0 0,1 0 0,-1 0 0,0 0 0,0 0 0,0 0 0,1 0 0,-1 0 0,0 0 0,0 0 0,0 0 0,0 0 0,1 0 0,-1 0 0,0 0 0,0 1 0,0-1 0,0 0 0,1 0 0,-1 0 0,0 0 0,0 0 0,0 0 0,0 1 0,0-1 0,0 0 0,0 0 0,0 0 0,1 0 0,-1 1 0,0-1 0,0 0 0,0 0 0,0 0 0,0 0 0,0 1 0,0-1 0,0 0 0,0 0 0,0 0 0,0 1 0,0-1 0,0 0 0,0 0 0,21 70 0,114 494-12,4 19-454,111 203 346,-195-653 115,-53-129 5,-1 0 0,1 0 0,0 0 0,0-1 0,1 1 0,-1-1 0,1 1 0,0-1 0,0 0 0,0 0 0,0 0 0,0 0 0,5 3 0,-7-6 0,-1 0 0,1 0 0,0 0 0,0 0 0,-1 0 0,1 0 0,0 0 0,0 0 0,-1 0 0,1 0 0,0-1 0,-1 1 0,1 0 0,0 0 0,0-1 0,-1 1 0,1 0 0,0-1 0,-1 1 0,1-1 0,-1 1 0,1-1 0,-1 1 0,1-1 0,-1 1 0,1-2 0,17-34 0,-2-24 0,-3-1 0,10-114 0,-18 123 0,63-702 275,36-294 180,-73 829-450,-64 641-221,29 585 0,44-558 216,-37-431 0,0 0 0,1 0 0,1-1 0,10 25 0,-15-41 0,1-1 0,-1 1 0,0 0 0,1 0 0,-1 0 0,0-1 0,1 1 0,-1 0 0,1 0 0,-1-1 0,1 1 0,0 0 0,-1-1 0,1 1 0,-1-1 0,1 1 0,0-1 0,0 1 0,-1-1 0,1 1 0,0-1 0,0 0 0,0 1 0,-1-1 0,1 0 0,0 0 0,0 1 0,0-1 0,0 0 0,0 0 0,0 0 0,-1 0 0,1 0 0,0 0 0,0-1 0,0 1 0,0 0 0,0 0 0,-1-1 0,1 1 0,0 0 0,0-1 0,0 1 0,-1-1 0,1 1 0,0-1 0,-1 1 0,1-1 0,0 1 0,-1-1 0,1 0 0,-1 1 0,1-1 0,-1 0 0,1 0 0,-1 1 0,1-2 0,8-13 0,0 0 0,-2 0 0,0-1 0,0 0 0,4-18 0,28-100-216,43-269 0,-22-155-216,-30-702 1534,-21 1556-1102,8 103-382,104 609 0,54-245 382,-169-742 0,1-1 0,19 38 0,-26-57 0,1 0 0,0 0 0,-1 0 0,1 1 0,0-1 0,0 0 0,0 0 0,-1 0 0,1 0 0,0 0 0,1 0 0,-1-1 0,0 1 0,0 0 0,0 0 0,0-1 0,1 1 0,1 0 0,-3-1 0,1 0 0,0 0 0,-1-1 0,1 1 0,0 0 0,-1 0 0,1-1 0,0 1 0,-1 0 0,1-1 0,0 1 0,-1-1 0,1 1 0,-1-1 0,1 1 0,-1-1 0,1 1 0,-1-1 0,0 1 0,1-1 0,-1 0 0,0 1 0,1-1 0,-1-1 0,3-6 0,0-1 0,0 0 0,-1 0 0,1-11 0,8-99 0,-6-180 0,-6 189 0,-6-553 1680,7 655-1680,0-2 0,0-1 0,0 1 0,1 0 0,0 0 0,1 0 0,0 0 0,0 0 0,6-13 0,-8 23 0,0-1 0,0 1 0,0 0 0,0-1 0,0 1 0,0 0 0,1-1 0,-1 1 0,0 0 0,0-1 0,0 1 0,1 0 0,-1-1 0,0 1 0,0 0 0,1 0 0,-1 0 0,0-1 0,0 1 0,1 0 0,-1 0 0,0 0 0,1-1 0,-1 1 0,0 0 0,1 0 0,-1 0 0,0 0 0,1 0 0,-1 0 0,0 0 0,1 0 0,-1 0 0,0 0 0,1 0 0,-1 0 0,1 0 0,-1 0 0,0 0 0,1 0 0,-1 0 0,0 0 0,1 1 0,-1-1 0,0 0 0,0 0 0,1 0 0,-1 1 0,0-1 0,1 0 0,-1 0 0,0 1 0,0-1 0,1 0 0,-1 0 0,0 1 0,0-1 0,0 0 0,0 1 0,1-1 0,-1 0 0,0 1 0,0-1 0,0 0 0,0 1 0,0-1 0,0 0 0,0 1 0,9 34 0,13 214 0,-11-88 0,71 682 0,-81-823 0,0-5 0,1 0 0,0 0 0,1 0 0,6 21 0,-5-33 0,-1-10 0,-2-14 0,0 0 0,-2-1 0,0 1 0,-6-29 0,-24-95 0,17 83 0,-51-261 0,61 307 127,1 15 60,-1 21-789,2-10-475,-5 27-5749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4:22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3428 8412 24575,'0'-1'0,"0"0"0,0 1 0,0-1 0,0 0 0,0 0 0,0 1 0,0-1 0,1 0 0,-1 0 0,0 1 0,1-1 0,-1 0 0,1 1 0,-1-1 0,0 1 0,1-1 0,-1 0 0,1 1 0,0-1 0,-1 1 0,1-1 0,-1 1 0,1 0 0,0-1 0,-1 1 0,2-1 0,161-129-62,-6-8 0,168-187 0,-223 200-186,-5-3 0,-5-5 0,103-202 0,-111 163 269,-7-4 0,83-287-1,-139 392-20,18-119 0,-38 181-2,0-1 0,0 1-1,-1-1 1,0 0 0,0 1 0,-4-19-1,3 25 11,0 1 0,0-1 0,-1 0-1,1 0 1,-1 1 0,1-1 0,-1 1-1,0-1 1,0 1 0,0 0 0,0 0 0,0 0-1,0 0 1,-1 0 0,1 0 0,-1 1-1,1-1 1,-1 1 0,1-1 0,-1 1 0,0 0-1,0 0 1,0 1 0,0-1 0,-5 0-1,-16-1 110,0 1-1,0 1 0,0 1 0,0 1 1,0 1-1,0 1 0,-23 8 0,-91 24-184,1 5 0,2 7 0,-138 70 0,-371 224-579,427-220 718,177-100-71,-37 21 0,70-40 0,0 0 0,0 0 0,-1 0 0,1-1 0,-1-1 0,1 1 0,-14 0 0,19-2 0,1 0 0,0 0 0,0 0 0,0 0 0,-1 0 0,1 0 0,0-1 0,0 1 0,0-1 0,-1 1 0,1-1 0,0 1 0,0-1 0,0 1 0,0-1 0,0 0 0,0 0 0,0 1 0,0-1 0,1 0 0,-1 0 0,0 0 0,0 0 0,1 0 0,-1 0 0,1 0 0,-1 0 0,1 0 0,-1-1 0,1 1 0,-1 0 0,1 0 0,0 0 0,0-1 0,0 1 0,0 0 0,0 0 0,0 0 0,0-1 0,0 1 0,0 0 0,0 0 0,1 0 0,-1-1 0,1 0 0,2-9 0,0 0 0,1 1 0,0-1 0,7-11 0,36-60 273,3 2 0,65-77 0,-38 54-244,-32 41-29,103-148 0,-121 167 0,-2-1 0,37-90 0,-61 130 0,1 0 0,0 0 0,-1-1 0,0 1 0,0-1 0,0 1 0,-1-1 0,1 1 0,-1-1 0,0 1 0,-1-1 0,0-8 0,-1 11 0,1-1 0,0 1 0,-1-1 0,0 1 0,1 0 0,-1 0 0,0-1 0,0 1 0,0 1 0,-1-1 0,1 0 0,0 0 0,-1 1 0,1 0 0,-1-1 0,1 1 0,-1 0 0,0 0 0,1 0 0,-1 1 0,0-1 0,0 1 0,-3-1 0,-15-1 0,0 0 0,0 1 0,0 1 0,-38 6 0,-180 38 0,-59 35-841,-528 219 0,-250 218 750,717-316 4,126-67 38,199-118 49,34-15 0,0 0 0,0 0 0,-1 0 0,1 0 0,0 0 0,0 0 0,0 0 0,0 0 0,-1 0 0,1 0 0,0 0 0,0 0 0,0 0 0,-1 0 0,1 0 0,0 0 0,0 0 0,0 0 0,-1 0 0,1 0 0,0 0 0,0 0 0,0 0 0,0 0 0,-1 0 0,1-1 0,0 1 0,0 0 0,0 0 0,0 0 0,0 0 0,-1 0 0,1-1 0,0 1 0,0 0 0,0 0 0,0 0 0,0 0 0,0-1 0,0 1 0,0 0 0,0 0 0,0 0 0,0 0 0,-1-1 0,1 1 0,0 0 0,0 0 0,0 0 0,1-1 0,-1 1 0,0 0 0,0 0 0,0 0 0,0-1 0,0 1 0,0 0 0,0 0 0,0 0 0,0 0 0,0-1 0,1 1 0,34-49 0,-34 48 0,443-462 831,-218 239-195,-204 202-487,-3 4-95,-1-1-1,-1 0 1,-1-1 0,26-42-1,-41 61-52,0-1 1,0 1-1,0-1 0,-1 1 0,1 0 0,0-1 0,-1 0 0,0 1 0,1-1 0,-1 1 0,0-1 0,0 1 0,1-1 0,-1 0 0,0 1 0,-1-1 0,1 1 0,0-1 0,0 0 0,-1 1 0,1-1 0,-1 1 0,1-1 0,-1 1 0,0-1 0,-1-1 0,-1 0-1,0 1 1,0-1-1,0 1 0,-1 0 0,1 0 1,-1 0-1,0 0 0,-4-2 1,4 3-2,0 0 1,0-1-1,1 0 1,-1 0 0,0 0-1,1 0 1,0-1-1,0 1 1,-1-1-1,1 0 1,1 0 0,-4-3-1,3-1 1,0-1 0,0 1 0,0-1 0,1 1 0,1-1 0,-1 0 0,1 0 0,0 0 0,1 0 0,0-9 0,10-86 0,-5 67 0,0 6 0,-2 0 0,-2 0 0,0 0 0,-2 0 0,-7-39 0,7 60 0,-1 1 0,-1-1 0,1 1 0,-1 0 0,-1 0 0,0 0 0,0 0 0,0 1 0,-1 0 0,0-1 0,0 2 0,-1-1 0,0 1 0,0-1 0,-1 2 0,0-1 0,0 1 0,0 0 0,0 0 0,-1 1 0,0 0 0,-15-5 0,8 5 0,-1 0 0,1 1 0,-1 1 0,0 1 0,1 0 0,-21 3 0,22-1 0,0-1 0,0 0 0,0-1 0,1 0 0,-1-1 0,0-1 0,1 0 0,-15-6 0,24 8 0,1-2 0,-1 1 0,0 0 0,0-1 0,1 0 0,-1 0 0,1 0 0,0 0 0,0 0 0,0-1 0,1 1 0,-1-1 0,-2-6 0,-1-1 0,2-1 0,-1 1 0,-4-26 0,-26-214 0,12 63 0,13 124 0,-3 0 0,-36-105 0,40 148 0,0 0 0,-1 1 0,-2 0 0,-24-34 0,28 45 0,0-1 0,0 1 0,-1 1 0,-1 0 0,1 0 0,-1 1 0,-1 0 0,1 0 0,-23-9 0,-19 5 0,43 11 0,0-2 0,0 1 0,1-1 0,-13-5 0,19 6 0,-1 0 0,0-1 0,1 1 0,-1-1 0,1 1 0,-1-1 0,1 0 0,0 0 0,0 0 0,0-1 0,0 1 0,0 0 0,1-1 0,-1 1 0,0-1 0,1 0 0,-2-4 0,-2-15 0,0 0 0,2-1 0,1 1 0,0-1 0,2 0 0,2-30 0,-1 40 0,9-179 0,1-103 0,-12 232 0,-3 0 0,-21-109 0,5 86 0,8 43 0,2 0 0,2 0 0,2-1 0,2 0 0,2-73 0,13 35 0,3 1 0,44-142 0,77-150 0,-123 344 0,73-178 0,10 4 0,172-274 0,-251 454 0,-12 18 0,0 0 0,0 0 0,-1 0 0,0 0 0,0-1 0,0 1 0,-1-1 0,0 0 0,0 0 0,2-9 0,-4 14 0,0 0 0,0 0 0,0 0 0,0 0 0,0 1 0,-1-1 0,1 0 0,0 0 0,-1 1 0,1-1 0,0 0 0,-1 0 0,1 1 0,-1-1 0,1 0 0,-1 1 0,0-1 0,1 1 0,-1-1 0,1 0 0,-1 1 0,0 0 0,0-1 0,1 1 0,-1-1 0,0 1 0,0 0 0,1-1 0,-1 1 0,0 0 0,0 0 0,0 0 0,-1 0 0,-30 1 0,13 3 0,-1 1 0,1 1 0,-19 8 0,38-14 0,-27 15 0,27-14 0,0-1 0,0 0 0,-1 0 0,1 0 0,0 0 0,0 1 0,0-1 0,0 0 0,0 0 0,0 0 0,0 1 0,-1-1 0,1 0 0,0 0 0,0 0 0,0 1 0,0-1 0,0 0 0,0 0 0,0 1 0,0-1 0,0 0 0,0 0 0,0 0 0,0 1 0,1-1 0,-1 0 0,0 0 0,0 0 0,0 1 0,0-1 0,0 0 0,0 0 0,0 0 0,1 1 0,-1-1 0,0 0 0,0 0 0,0 0 0,0 0 0,1 0 0,-1 0 0,0 1 0,25 6 0,21-4 0,0-2 0,0-2 0,0-2 0,48-9 0,-25 4 0,274-37-370,97-22-1109,1109-208-378,-1-31-296,-748 146 1740,-528 109 701,-251 47 95,-15 3-187,0 0-1,0 0 0,0 0 1,0 1-1,1-1 0,-1 1 1,12 2-1,-18-1-125,1-1 0,-1 0 0,1 0 0,-1 0-1,1 1 1,-1-1 0,1 0 0,-1 1 0,1-1 0,-1 0 0,0 1 0,1-1 0,-1 1 0,1-1-1,-1 1 1,0-1 0,1 1 0,-1-1 0,0 1 0,0-1 0,0 1 0,1-1 0,-1 1 0,0-1-1,0 1 1,0-1 0,0 1 0,0 0 0,0-1 0,0 1 0,0-1 0,0 1 0,0-1 0,0 2 0,-8 23 87,6-20 26,-68 155 442,-139 230 0,203-378-624,-138 238-1,-367 671 0,503-906 0,2-5 0,1-1 0,0 1 0,1 0 0,0 0 0,1 1 0,0-1 0,-2 16 0,5-24 0,-1 0 0,2-1 0,-1 1 0,0-1 0,0 1 0,0-1 0,1 1 0,-1-1 0,1 1 0,-1-1 0,1 0 0,0 1 0,-1-1 0,1 0 0,0 1 0,0-1 0,0 0 0,0 0 0,0 0 0,0 0 0,1 0 0,-1 0 0,0 0 0,0 0 0,1 0 0,-1 0 0,0-1 0,1 1 0,-1-1 0,1 1 0,1 0 0,6 1 0,-1-1 0,1 0 0,0 0 0,12-1 0,-13 0 0,26 0 0,1-2 0,-1-1 0,0-1 0,0-3 0,0 0 0,-1-2 0,0-2 0,0-1 0,-1-1 0,-1-2 0,-1-1 0,0-1 0,-1-2 0,-1-1 0,0-1 0,29-29 0,-30 28 0,-27 22 0,1 0 0,-1-1 0,1 1 0,-1 0 0,1 0 0,-1-1 0,1 1 0,-1 0 0,1 0 0,0 0 0,-1 0 0,1 0 0,-1 0 0,1 0 0,-1 0 0,1 0 0,0 0 0,-1 0 0,1 0 0,-1 0 0,1 1 0,-1-1 0,1 0 0,-1 0 0,1 0 0,-1 1 0,2 0 0,-1 2 0,1 1 0,-1 0 0,0-1 0,0 1 0,0 0 0,0 0 0,-1 0 0,1 0 0,-1 0 0,0 0 0,0-1 0,-2 8 0,-17 299 0,-3 184 0,21-480 0,2 0 0,0 0 0,1 0 0,0 0 0,1-1 0,6 18 0,-6-25 0,-1-1 0,1 1 0,1-1 0,-1 1 0,0-1 0,1 0 0,0-1 0,1 1 0,-1-1 0,1 1 0,-1-1 0,1-1 0,0 1 0,1-1 0,-1 0 0,7 3 0,11 3 0,1-1 0,-1 0 0,2-2 0,-1-1 0,0-1 0,39 1 0,-3-4 0,92-10 0,-81 1 0,-1-4 0,114-32 0,-167 38 0,-10 3 0,1 0 0,-1 1 0,0 0 0,0 1 0,1-1 0,-1 2 0,13-1 0,-18 1 0,0 1 0,1 0 0,-1-1 0,0 1 0,0 0 0,0 0 0,0 1 0,0-1 0,0 0 0,0 1 0,0-1 0,0 1 0,-1-1 0,1 1 0,-1 0 0,1 0 0,-1 0 0,0 0 0,1 0 0,-1 0 0,0 0 0,0 0 0,-1 0 0,1 0 0,0 1 0,-1-1 0,1 0 0,-1 1 0,0 2 0,4 17 0,-2 0 0,0 1 0,-1-1 0,-5 38 0,-18 94 0,15-113 0,-17 85 0,8-55 0,-9 130 0,24-196-65,0 0 0,1 0 0,0 1 0,0-1 0,0 0 0,1 1 0,-1-1 0,1 0 0,1 0 0,-1 0 0,1 0 0,0 0 0,0 0 0,0 0 0,1 0 0,-1-1 0,1 1 0,0-1 0,0 0 0,5 5 0,17 8-6761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4:5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24575,'0'2400'0,"2"-2347"0,3-1 0,13 59 0,1 11 0,5 769 0,-27-611 0,2 799 0,1-1068 0,0 0 0,0 0 0,0 0 0,1-1 0,5 19 0,-5-25 0,0-1 0,0 0 0,1 0 0,-1 1 0,1-1 0,0 0 0,0 0 0,0-1 0,0 1 0,1 0 0,-1-1 0,1 1 0,-1-1 0,1 0 0,0 0 0,0 0 0,0 0 0,6 3 0,12 1 0,0 0 0,0-1 0,0-1 0,0-1 0,1-1 0,32 0 0,-32-1 0,850-3 0,-293-6 0,-38-25 0,12-1 0,-474 36 0,129 21 0,76 32 0,-79-14 0,-94-22-455,1-5 0,169 1 0,-223-17-6371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1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24575,'408'16'0,"18"1"0,575-18 0,-997 0 0,1 1 0,-1 0 0,0 0 0,1 0 0,-1 1 0,0 0 0,1 0 0,-1 0 0,0 0 0,0 0 0,0 1 0,0 0 0,0 0 0,0 0 0,0 0 0,-1 1 0,1-1 0,-1 1 0,0 0 0,0 0 0,0 0 0,0 0 0,0 1 0,-1-1 0,1 1 0,-1 0 0,0 0 0,0 0 0,0 0 0,2 7 0,16 52 0,-2 0 0,-2 1 0,8 87 0,-7-42 0,55 248 0,34 232 0,-53-260 0,3 22 0,-31 662 0,-29-641 0,6-77 0,-10 464 0,-37-392 0,-1 52 0,44 56 0,-13 249 0,-103 141 0,101-763 0,-2 23 0,6 1 0,2 158 0,-4-25 0,-1-37 0,15-150 0,4 0 0,16 101 0,-12-125 0,-1 2 0,-3-1 0,-5 79 0,1-123 0,1 1 0,-1-1 0,0 0 0,0 0 0,-1 0 0,0 0 0,1 0 0,-2 0 0,1-1 0,0 1 0,-1 0 0,0-1 0,0 0 0,0 0 0,-7 7 0,3-5 0,0-1 0,-1 0 0,1 0 0,-1-1 0,0 0 0,0 0 0,0 0 0,-15 3 0,-11 0 0,0-1 0,-1-1 0,-62-1 0,77-4 0,-511-1 0,195-3 0,-317 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5:1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78 131 24575,'1'-2'0,"-1"0"0,0 0 0,1 0 0,-1 0 0,1 0 0,0 0 0,0 0 0,0 0 0,0 0 0,0 0 0,0 1 0,0-1 0,0 0 0,1 1 0,-1-1 0,1 1 0,-1-1 0,1 1 0,0 0 0,0-1 0,3-1 0,48-20 0,-42 19 0,33-11 0,1 3 0,0 1 0,0 2 0,74-4 0,188 10 0,-287 3 0,-13 0 0,0 0 0,0 1 0,0 0 0,0 0 0,12 3 0,-19-4 0,1 1 0,-1-1 0,0 0 0,1 0 0,-1 1 0,0-1 0,0 0 0,1 1 0,-1-1 0,0 0 0,0 1 0,1-1 0,-1 0 0,0 1 0,0-1 0,0 0 0,0 1 0,0-1 0,1 1 0,-1-1 0,0 1 0,0-1 0,0 0 0,0 1 0,0-1 0,0 1 0,0-1 0,-1 0 0,1 1 0,0-1 0,0 1 0,0-1 0,0 0 0,0 1 0,-1-1 0,1 0 0,0 1 0,0-1 0,-1 0 0,1 1 0,0-1 0,0 0 0,-1 1 0,1-1 0,0 0 0,-1 0 0,1 0 0,0 1 0,-1-1 0,1 0 0,-1 0 0,1 0 0,0 0 0,-1 0 0,0 1 0,-29 18 0,22-15 0,-741 519 0,748-522 0,-6 3 0,1 1 0,-1 0 0,1 1 0,0-1 0,1 1 0,-9 11 0,13-15 0,0 0 0,1 0 0,-1 0 0,0-1 0,1 1 0,-1 0 0,1 0 0,0 0 0,0 0 0,-1 0 0,1 0 0,1 0 0,-1 0 0,0 0 0,0 0 0,1 0 0,-1 0 0,1 0 0,-1 0 0,1-1 0,0 1 0,0 0 0,0 0 0,0-1 0,0 1 0,0 0 0,0-1 0,1 1 0,-1-1 0,1 0 0,-1 1 0,1-1 0,1 1 0,20 14 0,0-1 0,0-2 0,1 0 0,1-2 0,0 0 0,35 9 0,131 37 0,265 44 0,-381-86 0,-53-11 0,16 3 0,0 1 0,0 2 0,66 26 0,-101-35 0,0 0 0,1 1 0,-1-1 0,0 1 0,0 0 0,0 0 0,0 0 0,0 0 0,-1 0 0,1 1 0,-1-1 0,1 1 0,-1 0 0,0 0 0,0-1 0,0 1 0,0 1 0,-1-1 0,1 0 0,-1 0 0,0 1 0,0-1 0,0 0 0,0 1 0,-1-1 0,1 1 0,-1-1 0,0 1 0,0-1 0,0 1 0,-1 0 0,1-1 0,-1 0 0,1 1 0,-1-1 0,-1 1 0,1-1 0,0 0 0,-1 0 0,1 1 0,-1-1 0,-2 2 0,-10 16 0,-1-2 0,0 0 0,-1-1 0,-36 31 0,47-44 0,-361 290 0,32-28 0,325-259 0,0 0 0,0 0 0,1 0 0,-12 15 0,18-20 0,0 0 0,0 0 0,0 0 0,1 0 0,-1 1 0,1-1 0,0 0 0,0 1 0,0-1 0,1 1 0,-1-1 0,1 0 0,0 1 0,0-1 0,0 1 0,1 5 0,4 41 0,-2 0 0,-2 0 0,-3 0 0,-2 0 0,-10 52 0,-6 88 0,20-179 0,-1 0 0,2 0 0,-1 0 0,2-1 0,4 20 0,-5-26 0,0-1 0,0 1 0,1-1 0,-1 0 0,1 0 0,0 0 0,0 0 0,0 0 0,0 0 0,1 0 0,-1-1 0,1 1 0,-1-1 0,1 0 0,0 0 0,0 0 0,0 0 0,0 0 0,0 0 0,1-1 0,2 2 0,12 1 0,1-1 0,-1 0 0,0-2 0,1 0 0,29-2 0,23 1 0,-69 0 0,0 0 0,1 0 0,-1 0 0,0 0 0,0 0 0,0 0 0,1 1 0,-1-1 0,0 1 0,0 0 0,0 0 0,0-1 0,0 1 0,0 1 0,0-1 0,0 0 0,-1 0 0,1 1 0,0-1 0,-1 1 0,1-1 0,-1 1 0,1 0 0,-1-1 0,0 1 0,0 0 0,0 0 0,0 0 0,1 4 0,-1-1 0,-1 1 0,0 0 0,0-1 0,-1 1 0,1-1 0,-1 1 0,0 0 0,-1-1 0,1 0 0,-1 1 0,-4 6 0,-27 58 0,-4-2 0,-3-1 0,-51 65 0,2-1 0,74-107 0,-78 130 0,91-151 0,0 1 0,1-1 0,-1 1 0,0-1 0,1 1 0,0 0 0,0 0 0,0 0 0,0 0 0,1 0 0,0 0 0,0-1 0,0 1 0,0 6 0,2-8 0,-1 1 0,0-1 0,1 0 0,-1-1 0,1 1 0,0 0 0,-1 0 0,1-1 0,0 1 0,0-1 0,0 1 0,0-1 0,0 0 0,1 0 0,-1 0 0,0 0 0,0 0 0,1-1 0,-1 1 0,1-1 0,-1 1 0,0-1 0,1 0 0,4 0 0,41 4 0,0-3 0,83-7 0,100-26 0,-37 5 0,-190 26 0,-1 0 0,0 1 0,0-1 0,1 1 0,-1 0 0,0 0 0,1 0 0,-1 0 0,0 0 0,1 1 0,-1 0 0,0-1 0,0 1 0,0 0 0,0 1 0,0-1 0,0 1 0,0-1 0,0 1 0,4 3 0,-6-2 0,0 0 0,0 0 0,-1 0 0,1 0 0,-1 0 0,0 0 0,0 0 0,0 1 0,0-1 0,0 0 0,-1 0 0,1 0 0,-1 0 0,0 0 0,0 0 0,0 0 0,0 0 0,0 0 0,-1-1 0,1 1 0,-4 4 0,-123 201 0,-2 5 0,127-208 0,1 0 0,-1 0 0,1 1 0,-1-1 0,2 1 0,-1 0 0,0-1 0,1 1 0,0 8 0,1-12 0,1 1 0,-1-1 0,1 0 0,0 1 0,0-1 0,0 0 0,0 0 0,0 0 0,0 0 0,0 0 0,1 0 0,-1 0 0,1-1 0,0 1 0,-1 0 0,1-1 0,0 1 0,0-1 0,0 0 0,0 1 0,0-1 0,0 0 0,5 1 0,0 3 0,1 0 0,-1 0 0,0 0 0,-1 1 0,1 0 0,-1 1 0,0 0 0,-1-1 0,1 2 0,-1-1 0,-1 1 0,1 0 0,-2-1 0,1 2 0,-1-1 0,0 0 0,0 1 0,-1 0 0,1 13 0,2 12 0,-2 0 0,-1-1 0,-5 65 0,-11 17 0,-50 193 0,36-190 0,-20 172 0,47-287 0,1 1 0,-1-1 0,1 1 0,0 0 0,0-1 0,0 1 0,1 0 0,-1-1 0,1 1 0,0-1 0,0 1 0,0-1 0,0 0 0,1 1 0,-1-1 0,1 0 0,0 0 0,0 0 0,0 0 0,5 5 0,-2-5 0,0 0 0,0-1 0,0 1 0,0-1 0,0-1 0,1 1 0,-1-1 0,0 0 0,1 0 0,-1 0 0,1-1 0,10 0 0,120-9 0,-92 5 0,81 1 0,-124 3 0,0 0 0,0 0 0,1 0 0,-1 1 0,0-1 0,0 0 0,0 0 0,0 1 0,0-1 0,0 1 0,1-1 0,-1 1 0,0-1 0,0 1 0,0 0 0,-1-1 0,1 1 0,0 0 0,0 0 0,0 0 0,0-1 0,-1 1 0,1 0 0,0 0 0,-1 0 0,1 0 0,-1 1 0,1-1 0,-1 0 0,0 0 0,1 0 0,-1 0 0,0 0 0,0 1 0,0-1 0,0 0 0,0 0 0,0 0 0,0 0 0,0 1 0,0-1 0,0 0 0,-1 0 0,1 0 0,-1 2 0,-2 6 0,-1 1 0,1-1 0,-2-1 0,-5 12 0,9-19 0,-54 75 0,43-62 0,0 0 0,1 1 0,1 1 0,0 0 0,-11 26 0,21-38 0,-1-1 0,1 1 0,-1 0 0,1-1 0,0 1 0,0 0 0,1-1 0,-1 1 0,1 0 0,0-1 0,0 1 0,0-1 0,3 7 0,-2-5 0,0 0 0,-1 0 0,1 0 0,-1 0 0,0 1 0,-1-1 0,1 6 0,-3 7 0,-1 0 0,0-1 0,-2 1 0,0-1 0,0 1 0,-12 21 0,-59 102 0,35-69 0,2-1 0,18-38 0,2 1 0,1 2 0,-24 72 0,41-106 0,0 1 0,1 0 0,-1 0 0,1 0 0,0-1 0,0 1 0,0 0 0,0 0 0,0 0 0,1 0 0,-1-1 0,1 1 0,-1 0 0,1 0 0,0-1 0,1 1 0,-1-1 0,0 1 0,4 4 0,-2-4 0,1 1 0,-1 0 0,1-1 0,0 0 0,1 0 0,-1 0 0,0 0 0,1-1 0,0 1 0,5 1 0,11 2 0,0 0 0,0-1 0,42 4 0,-63-9 0,183 8 0,-182-8 0,1 0 0,0 0 0,0 0 0,0 0 0,-1 0 0,1 1 0,0-1 0,0 0 0,0 1 0,-1 0 0,1-1 0,0 1 0,-1 0 0,1 0 0,-1 0 0,1 0 0,-1 0 0,1 0 0,-1 0 0,1 0 0,-1 1 0,0-1 0,0 0 0,0 1 0,0-1 0,0 1 0,0 0 0,0-1 0,0 1 0,-1 0 0,1-1 0,-1 1 0,1 0 0,-1 0 0,0-1 0,0 1 0,1 0 0,-1 0 0,0 0 0,-1 0 0,1-1 0,0 1 0,0 0 0,-1 0 0,1 0 0,-1-1 0,-1 3 0,-3 9 0,-1 0 0,0 0 0,-1-1 0,0 0 0,-11 12 0,-292 374 0,113-152 0,183-227 0,7-13 0,1 2 0,0-1 0,0 1 0,1 0 0,0 0 0,1 0 0,0 1 0,0 0 0,-5 18 0,9-26 0,0 0 0,0 0 0,0 0 0,0 1 0,0-1 0,0 0 0,0 0 0,0 0 0,1 0 0,-1 1 0,0-1 0,1 0 0,-1 0 0,1 0 0,-1 0 0,1 0 0,0 0 0,-1 0 0,1 0 0,0 0 0,0 0 0,-1-1 0,1 1 0,0 0 0,0 0 0,0-1 0,0 1 0,0-1 0,0 1 0,0-1 0,1 1 0,-1-1 0,0 0 0,0 1 0,0-1 0,0 0 0,0 0 0,1 0 0,-1 0 0,2 0 0,51-6 0,-54 6 0,44-11 38,64-27 0,-75 24-326,0 2-1,1 2 1,1 1 0,36-5 0,-40 12-6538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6:3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24575,'-2'1'0,"1"-1"0,0 0 0,-1 1 0,1 0 0,0-1 0,-1 1 0,1 0 0,0 0 0,0 0 0,0-1 0,0 1 0,0 0 0,0 1 0,0-1 0,0 0 0,0 0 0,0 0 0,0 0 0,1 1 0,-1-1 0,1 0 0,-1 1 0,0 1 0,-11 39 0,11-37 0,-21 141 0,4-20 0,-44 128 0,-14 86 0,73-324 0,1-10 0,1-1 0,0 1 0,0 0 0,0 0 0,1-1 0,0 1 0,0 0 0,0 0 0,1 0 0,0-1 0,0 1 0,1 0 0,2 7 0,-3-12 0,-1-1 0,1 1 0,0 0 0,0-1 0,0 1 0,0 0 0,-1-1 0,1 1 0,0-1 0,0 0 0,0 1 0,0-1 0,0 0 0,0 0 0,0 1 0,0-1 0,0 0 0,0 0 0,0 0 0,1 0 0,-1 0 0,0-1 0,0 1 0,0 0 0,0 0 0,0-1 0,0 1 0,0 0 0,-1-1 0,1 1 0,0-1 0,1 0 0,32-24 0,-31 24 0,21-23 0,0 0 0,-2-2 0,33-48 0,4-4 0,-51 72 0,-8 14 0,-7 14 0,-1 0 0,0 0 0,-17 29 0,7-16 0,-259 478 0,272-506 0,0 2 0,0-1 0,0 1 0,1 0 0,-5 14 0,8-21 0,0 1 0,1 0 0,-1-1 0,1 1 0,0-1 0,0 1 0,0 0 0,0-1 0,0 1 0,1 0 0,-1-1 0,1 1 0,-1-1 0,1 1 0,0-1 0,0 1 0,0-1 0,1 1 0,-1-1 0,1 0 0,2 4 0,10 8 0,0 0 0,1-1 0,27 18 0,28 24 0,-47-32-1,-1 1-1,-1 2 1,-1 0 0,-1 1-1,-2 0 1,0 2-1,15 36 1,-14-19 6,-2 0 1,-2 1 0,-2 0 0,7 59-1,-7 32-75,-6 1-1,-17 199 0,-69 451-400,-45 0 75,34-228 289,90-552 104,0 0 0,1 0 0,0 1 1,0-1-1,1 0 0,0 0 1,1 0-1,5 16 0,3 20 223,5 88 225,-4 253 0,-12-281-361,1-84-84,-1-8 0,1 1 0,0 0 0,1-1 0,5 27 0,-5-38 0,-1 0 0,1-1 0,-1 1 0,1 0 0,0 0 0,0 0 0,0 0 0,0-1 0,0 1 0,0 0 0,0-1 0,1 1 0,-1-1 0,0 1 0,1-1 0,-1 0 0,1 0 0,0 1 0,-1-1 0,1 0 0,0 0 0,0-1 0,0 1 0,0 0 0,0-1 0,-1 1 0,1-1 0,0 1 0,0-1 0,0 0 0,0 0 0,0 0 0,0 0 0,0 0 0,0-1 0,0 1 0,0-1 0,0 1 0,0-1 0,2 0 0,22-10 0,-1-2 0,0 0 0,-1-1 0,0-2 0,40-34 0,-38 30 0,131-109 0,191-199 0,-321 299 0,-16 15 0,2 1 0,0 1 0,0 0 0,30-21 0,-43 33 0,1-1 0,0 1 0,-1-1 0,1 1 0,0-1 0,-1 1 0,1-1 0,0 1 0,0 0 0,0-1 0,-1 1 0,1 0 0,0 0 0,0 0 0,0 0 0,0 0 0,-1 0 0,1 0 0,0 0 0,0 0 0,0 0 0,0 0 0,-1 0 0,1 0 0,0 1 0,0-1 0,0 0 0,-1 1 0,1-1 0,0 0 0,0 1 0,-1-1 0,1 1 0,0-1 0,-1 1 0,1 0 0,-1-1 0,1 1 0,-1 0 0,1-1 0,0 2 0,7 40 0,-8-40 0,3 95 0,-5-1 0,-24 170 0,10-137 0,4-21 0,0-18 0,1 107 0,11-193 0,0-1 0,0 1 0,1 0 0,-1 0 0,1 0 0,0 0 0,0-1 0,0 1 0,0 0 0,3 4 0,-3-7 0,-1 0 0,1 0 0,-1-1 0,1 1 0,0 0 0,-1-1 0,1 1 0,0-1 0,-1 1 0,1-1 0,0 1 0,0-1 0,0 0 0,-1 1 0,1-1 0,0 0 0,0 0 0,0 1 0,0-1 0,0 0 0,-1 0 0,1 0 0,0 0 0,0 0 0,0 0 0,0 0 0,0-1 0,1 1 0,4-3 0,1-1 0,0 1 0,-1-1 0,0-1 0,0 1 0,0-1 0,-1 0 0,11-11 0,211-250 0,-49 52 0,-127 164 0,-50 49 0,0 0 0,-1 0 0,1 0 0,0 1 0,0-1 0,0 0 0,0 1 0,-1-1 0,1 1 0,0-1 0,0 1 0,0-1 0,0 1 0,0 0 0,0-1 0,0 1 0,0 0 0,1 0 0,-1 0 0,0 0 0,0 0 0,0 0 0,0 0 0,0 0 0,0 0 0,0 0 0,0 1 0,0-1 0,0 0 0,0 1 0,0-1 0,0 1 0,0-1 0,0 1 0,0-1 0,0 1 0,0 0 0,-1-1 0,2 2 0,0 2 0,0 1 0,0-1 0,0 0 0,-1 1 0,0-1 0,0 1 0,0-1 0,0 9 0,1 17 0,-2 0 0,-1 0 0,-1-1 0,-12 58 0,-42 118 0,47-173 0,-37 103 0,-103 213 0,-95 111 0,96-187 0,142-258 0,19-32 0,2-4 0,478-605 0,-483 614 0,31-34 0,-40 45 0,0 1 0,1-1 0,0 0 0,-1 1 0,1-1 0,0 1 0,0 0 0,0 0 0,-1-1 0,1 1 0,1 0 0,-1 1 0,0-1 0,0 0 0,0 1 0,0-1 0,1 1 0,1-1 0,-3 2 0,0 0 0,0 0 0,-1 0 0,1 0 0,0 0 0,0 0 0,-1 0 0,1 0 0,-1 0 0,1 0 0,-1 0 0,0 1 0,1-1 0,-1 0 0,0 0 0,0 0 0,0 1 0,0-1 0,0 0 0,0 0 0,0 0 0,0 1 0,0-1 0,-1 0 0,1 0 0,0 0 0,-1 1 0,0 0 0,-11 47 0,-3-1 0,-1 0 0,-3-2 0,-48 88 0,28-56 0,-227 463 0,206-434 0,57-103 0,1 1 0,-1-1 0,-1 0 0,1 0 0,-1 0 0,1 0 0,-6 3 0,9-7 0,0 0 0,-1 0 0,1 0 0,0 1 0,0-1 0,0 0 0,-1 0 0,1 0 0,0 0 0,0 0 0,-1 0 0,1 0 0,0 0 0,0 0 0,-1 0 0,1 0 0,0 0 0,0 0 0,-1 0 0,1 0 0,0 0 0,0 0 0,-1-1 0,1 1 0,0 0 0,0 0 0,0 0 0,-1 0 0,1 0 0,0-1 0,0 1 0,0 0 0,0 0 0,-1 0 0,1 0 0,0-1 0,0 1 0,0 0 0,0 0 0,0-1 0,0 1 0,-1 0 0,1-1 0,-1-25 0,33-174 0,-4 42 0,-23 122 0,12-74 0,-6-1 0,-2-170 0,-10 272 0,1 0 0,-2 0 0,1 0 0,-1 0 0,0 1 0,-6-13 0,8 19 0,-1 0 0,0 1 0,0-1 0,0 0 0,0 1 0,0-1 0,-1 1 0,1-1 0,0 1 0,-1 0 0,1 0 0,-1-1 0,1 1 0,-1 0 0,0 0 0,1 1 0,-1-1 0,0 0 0,0 1 0,1-1 0,-1 0 0,0 1 0,0 0 0,0 0 0,0-1 0,0 1 0,0 0 0,0 1 0,1-1 0,-1 0 0,0 0 0,0 1 0,0-1 0,0 1 0,-2 0 0,-10 6 0,0 0 0,1 1 0,0 0 0,0 1 0,1 1 0,0 0 0,-20 22 0,12-13 0,18-17 0,0 0 0,1 0 0,-1 0 0,0 0 0,0-1 0,0 1 0,0-1 0,-1 1 0,1-1 0,0 0 0,-1 0 0,1 0 0,-1 0 0,-3 0 0,6-1 0,-1 0 0,0-1 0,1 1 0,-1 0 0,1-1 0,-1 1 0,1-1 0,-1 1 0,1-1 0,-1 1 0,1-1 0,0 1 0,-1-1 0,1 1 0,-1-1 0,1 1 0,0-1 0,0 0 0,-1 1 0,1-1 0,0 0 0,0 1 0,0-1 0,0 0 0,0 1 0,0-1 0,0 0 0,0 1 0,0-1 0,0 0 0,0 1 0,0-2 0,2-11 0,1 0 0,0 0 0,0 1 0,8-19 0,26-57 0,34-95 0,-60 150 0,-2 0 0,-1 0 0,5-59 0,-12 90 0,0 0 0,-1 0 0,0 0 0,0 0 0,1 0 0,-1 0 0,0 0 0,-1 0 0,1 0 0,0 0 0,0 0 0,-1 0 0,0 0 0,1 0 0,-1 0 0,0 0 0,0 0 0,0 0 0,0 0 0,0 1 0,0-1 0,-1 0 0,1 1 0,0-1 0,-1 1 0,-2-3 0,0 4 0,1 0 0,0-1 0,-1 1 0,1 1 0,-1-1 0,1 0 0,0 1 0,-1-1 0,1 1 0,0 0 0,-1 0 0,1 1 0,0-1 0,0 1 0,0-1 0,0 1 0,-3 2 0,-61 41 0,2 3 0,2 3 0,-62 63 0,94-85 0,27-25 0,0 0 0,0 0 0,0 0 0,-1-1 0,0 0 0,-8 5 0,9-12 0,8-8 0,48-75 0,405-550 0,-184 265 0,-218 301 0,-55 69 0,1 1 0,0 0 0,0 0 0,0 0 0,0-1 0,0 1 0,0 0 0,1 0 0,-1 0 0,0 1 0,0-1 0,1 0 0,-1 0 0,1 1 0,-1-1 0,0 1 0,1-1 0,-1 1 0,1-1 0,-1 1 0,1 0 0,1 0 0,-2 1 0,0 0 0,0 0 0,0 0 0,0 0 0,0 0 0,0 1 0,0-1 0,0 0 0,-1 1 0,1-1 0,-1 0 0,1 1 0,-1-1 0,1 1 0,-1-1 0,0 0 0,0 1 0,0-1 0,1 1 0,-1-1 0,-1 3 0,2 24 8,-2 0-1,-1 0 0,-1 0 0,-8 34 1,-36 119-181,19-79-1056,11-36-5597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6:4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22 265 24575,'231'-3'0,"243"7"0,-463-4 0,0 2 0,0-1 0,0 1 0,-1 1 0,1 0 0,-1 0 0,0 1 0,0 1 0,0-1 0,-1 1 0,1 1 0,-1 0 0,-1 1 0,1-1 0,-1 1 0,0 1 0,-1 0 0,1 0 0,11 18 0,-9-9 0,-1 0 0,0 0 0,-2 1 0,0 1 0,0-1 0,-2 1 0,-1 0 0,0 0 0,-1 1 0,0 23 0,-2 170 0,-1-209 0,0 1 0,1-1 0,-1 0 0,1 0 0,0 0 0,0 0 0,0 0 0,0 0 0,1 0 0,-1 0 0,1 0 0,0-1 0,0 1 0,1-1 0,-1 0 0,1 1 0,0-1 0,0 0 0,0 0 0,0-1 0,0 1 0,0-1 0,1 1 0,-1-1 0,1 0 0,0 0 0,0-1 0,0 1 0,-1-1 0,1 0 0,1 0 0,7 1 0,5-1 0,1 0 0,0-1 0,-1-2 0,1 1 0,-1-2 0,32-8 0,29-12 2,145-63 0,70-59-23,-113 54-131,87-34-59,5 13-1,4 12 1,375-85-1,-613 176 212,87-15 0,-117 23 0,1 0 0,0 1 0,0 0 0,0 0 0,0 1 0,0 0 0,-1 0 0,1 1 0,0 1 0,12 4 0,-18-5 0,0 0 0,0 0 0,0 0 0,0 0 0,-1 0 0,1 1 0,-1-1 0,1 1 0,-1 0 0,0 0 0,0 0 0,0 0 0,0 0 0,0 0 0,-1 1 0,0-1 0,0 0 0,1 1 0,-2-1 0,1 1 0,0 0 0,-1-1 0,0 1 0,0 5 0,-1 8 0,0 0 0,-1 0 0,-1 0 0,-6 18 0,-27 82 0,-71 155 0,40-109 0,-49 168 460,-18 46 95,104-319-555,20-41 0,1 1 0,0-1 0,-5 20 0,12-32 0,1 0 0,0 0 0,0-1 0,0 1 0,0 0 0,1 0 0,0 0 0,0 0 0,1 0 0,-1 0 0,1 0 0,0 0 0,0-1 0,1 1 0,-1 0 0,5 7 0,2-1 0,0-1 0,1 1 0,0-2 0,1 0 0,0 0 0,1 0 0,0-1 0,0-1 0,0 0 0,1-1 0,21 9 0,25 11 0,0-3 0,2-3 0,68 15 0,191 17 0,-289-49 0,-14-2 0,0 1 0,0 0 0,0 1 0,0 0 0,-1 2 0,20 7 0,-31-10 0,0 0 0,-1 0 0,0 1 0,1-1 0,-1 1 0,0 0 0,0 0 0,0 0 0,-1 0 0,1 1 0,-1-1 0,0 1 0,0-1 0,0 1 0,0 0 0,-1 0 0,1 0 0,-1 0 0,0 0 0,0 0 0,0 0 0,-1 0 0,0 0 0,1 0 0,-2 1 0,1-1 0,0 0 0,-1 0 0,-1 7 0,-5 17 0,0 0 0,-2-1 0,-17 38 0,-169 317-104,-35-9-836,185-303 663,-282 423-6,-243 407 302,559-881-19,1 0 0,0 1 0,-11 35 0,21-53 0,-1 0 0,1-1 0,0 1 0,0 0 0,0 0 0,-1-1 0,2 1 0,-1 0 0,0 0 0,0-1 0,0 1 0,1 0 0,-1 0 0,2 2 0,-2-3 0,1-1 0,0 1 0,-1 0 0,1-1 0,0 1 0,-1 0 0,1-1 0,0 1 0,0-1 0,0 1 0,-1-1 0,1 1 0,0-1 0,0 0 0,0 1 0,0-1 0,0 0 0,0 0 0,0 0 0,0 1 0,0-1 0,1-1 0,8 0 0,0-1 0,0 0 0,0-1 0,0-1 0,-1 1 0,0-1 0,17-10 0,56-33-5,130-99 1,66-83 145,-6-24 189,308-371 0,-514 550-330,-49 63 0,-17 26 0,-25 47 0,-230 427 20,125-249-190,74-136-70,-301 587-288,50 19 476,261-565 38,44-138 14,0-1 0,1 1 0,0 0 0,0 0 0,1-1 0,0 1 0,0 0 0,0 0 0,1 0 0,2 11 0,-1-15 0,-1-1 0,1 1 0,0 0 0,-1-1 0,1 1 0,0-1 0,1 1 0,-1-1 0,0 0 0,1 0 0,-1 0 0,1 0 0,0 0 0,-1-1 0,1 1 0,0-1 0,0 0 0,0 0 0,0 0 0,0 0 0,0 0 0,0-1 0,6 1 0,8 1-10,1-1 0,-1-1 0,0-1 0,0 0 0,0-1 0,22-6 0,109-35 361,12-19 23,-4-7 0,-2-7 0,161-107 0,-304 175-374,0 1 0,0 1 0,1 0 0,15-5 0,-26 10 0,1 1 0,-1-1 0,0 1 0,0 0 0,0 0 0,0 0 0,0 0 0,0 0 0,0 0 0,1 0 0,-1 0 0,0 0 0,0 0 0,0 1 0,0-1 0,0 0 0,0 1 0,0-1 0,0 1 0,0-1 0,0 1 0,0-1 0,0 1 0,0 0 0,0-1 0,0 1 0,-1 0 0,1 0 0,0 0 0,0 0 0,-1 0 0,1 0 0,-1 0 0,1 0 0,-1 0 0,1 0 0,-1 0 0,0 0 0,1 2 0,0 7 0,0 0 0,-1 0 0,-1 0 0,1 0 0,-2 0 0,1 0 0,-6 17 0,-24 75 0,-79 174 0,92-235 0,4-8-2,-328 793-780,71 23 44,248-753 738,4 1 0,-12 178 0,30-262 0,1 1 0,0 0 0,1-1 0,1 1 0,0-1 0,0 1 0,2-1 0,-1 0 0,2 0 0,0 0 0,7 12 0,-8-20 0,0 1 0,0-1 0,1-1 0,-1 1 0,1-1 0,0 0 0,1 0 0,-1 0 0,1 0 0,-1-1 0,1 0 0,0-1 0,0 1 0,0-1 0,1 0 0,-1 0 0,1-1 0,-1 0 0,1 0 0,-1-1 0,1 0 0,-1 0 0,1 0 0,8-2 0,15-2 0,-1-1 0,1-1 0,-2-1 0,50-20 0,115-66 0,-102 40 63,-3-4 0,-2-5 0,-3-2 0,-3-5 0,-3-2 0,-3-4 0,-3-4 0,-4-2 0,-4-3 0,68-118 0,-17-37-63,-89 184 0,-18 52 0,-6 19 0,-9 36 0,-3-1 0,-21 61 0,15-52 0,-268 808-217,-38-10 0,307-816 217,-88 242 0,99-269 0,1 0 0,0 0 0,-2 21 0,5-35 0,1 0 0,0 0 0,0 0 0,0 0 0,0 0 0,0 0 0,0 0 0,0-1 0,0 1 0,0 0 0,0 0 0,0 0 0,0 0 0,1 0 0,-1 0 0,0 0 0,1-1 0,-1 1 0,0 0 0,1 0 0,-1 0 0,1-1 0,0 1 0,-1 0 0,1-1 0,0 1 0,-1 0 0,1-1 0,0 1 0,-1-1 0,1 1 0,0-1 0,0 0 0,0 1 0,0-1 0,-1 0 0,1 1 0,0-1 0,0 0 0,0 0 0,0 0 0,0 0 0,0 0 0,0 0 0,0 0 0,0 0 0,-1 0 0,1 0 0,0 0 0,1-1 0,6-2 0,1 0 0,-1 0 0,0-1 0,11-6 0,-14 7 0,114-71 421,-4-5 0,135-119 0,-166 129-421,-82 68 0,-1-1 0,1 1 0,-1 0 0,1-1 0,0 1 0,0 0 0,0 0 0,0 0 0,0 0 0,0 1 0,0-1 0,0 0 0,0 1 0,0 0 0,0-1 0,0 1 0,0 0 0,0 0 0,0 0 0,1 0 0,-1 0 0,0 1 0,0-1 0,0 1 0,0-1 0,4 3 0,-4-1 0,0 2 0,0-1 0,0 0 0,0 0 0,-1 0 0,0 1 0,1-1 0,-1 1 0,0-1 0,-1 1 0,1 0 0,-1-1 0,1 1 0,-1 0 0,0-1 0,-1 7 0,-1 24 0,-1 0 0,-2-1 0,-12 45 0,-40 113 0,53-178 0,-140 393-568,-312 616 0,437-983 564,-31 58-7,-61 92 0,106-181 11,1-1 0,-2 0 0,1 0 0,-1 0 0,0-1 0,0 0 0,-1 0 0,0 0 0,0-1 0,0 0 0,-1-1 0,0 1 0,0-1 0,-10 3 0,12-6 0,-1 0 0,1-1 0,0 1 0,-1-1 0,1-1 0,-1 1 0,1-1 0,-1-1 0,1 1 0,0-1 0,0 0 0,0 0 0,0-1 0,0 0 0,0 0 0,1 0 0,-1 0 0,1-1 0,-7-6 0,-30-26 220,1-1-1,-35-43 0,48 47-136,-2 2 0,0 2 0,-2 0 1,-2 2-1,-53-33 0,51 42-81,-1 2 0,0 2 0,-1 1 1,0 2-1,0 2 0,-2 1 0,1 2 0,-1 2 1,-50 1-1,-4 6-72,1 3 1,-174 37-1,-342 124-899,19 56 977,516-191-8,6-3 0,-117 35 0,174-61 0,0-1 0,-1 0 0,1 0 0,-1-1 0,0 0 0,-21-3 0,28 1 0,1 0 0,-1 0 0,0 0 0,0-1 0,1 1 0,-1-1 0,1-1 0,0 1 0,0 0 0,0-1 0,0 0 0,0 0 0,0 0 0,1-1 0,-1 1 0,1-1 0,-4-6 0,-5-13 157,-15-24 459,26 46-604,0 0-1,0 0 1,0 0-1,0 0 1,1 0-1,-1 1 1,-1-1-1,1 0 1,0 0 0,0 1-1,0-1 1,0 0-1,0 1 1,-1-1-1,1 1 1,0 0-1,0-1 1,-1 1-1,1 0 1,0 0-1,-1 0 1,1 0-1,0 0 1,0 0-1,-1 0 1,1 0-1,0 0 1,-1 1-1,1-1 1,0 0-1,0 1 1,-3 1-1,-2 2-11,0 0 0,0 1 0,1 0 0,0 0 0,-1 0 0,2 1 0,-1-1 0,1 1 0,-7 12 0,-32 71 0,33-66 0,-133 379 0,38 16 0,97-384 0,-3 11 0,1 0 0,-5 78 0,19-105 0,-4-18 0,0 0 0,1 0 0,-1 0 0,1 0 0,-1 0 0,0 0 0,1 0 0,-1 0 0,1 0 0,-1 0 0,0 0 0,1 0 0,-1 0 0,1 0 0,-1-1 0,0 1 0,1 0 0,-1 0 0,0 0 0,1-1 0,-1 1 0,0 0 0,1 0 0,-1-1 0,0 1 0,1 0 0,-1 0 0,0-1 0,0 1 0,0 0 0,1-1 0,-1 0 0,9-10 0,-1 0 0,0 0 0,-1-1 0,0-1 0,7-18 0,28-83 0,-26 66 0,58-179-200,-10-3 0,46-320 1,-99 470 199,-3 0 0,-3-82 0,-12 100 0,7 62 0,0 0 0,0 1 0,0-1 0,-1 0 0,1 0 0,0 0 0,0 1 0,0-1 0,0 0 0,-1 0 0,1 0 0,0 1 0,0-1 0,0 0 0,-1 0 0,1 0 0,0 0 0,0 0 0,0 0 0,-1 1 0,1-1 0,0 0 0,0 0 0,-1 0 0,1 0 0,0 0 0,0 0 0,-1 0 0,1 0 0,0 0 0,0 0 0,-1 0 0,1 0 0,0 0 0,0 0 0,-1 0 0,1-1 0,0 1 0,0 0 0,-1 0 0,1 0 0,0 0 0,0 0 0,0 0 0,-1-1 0,1 1 0,0 0 0,0 0 0,0 0 0,-1-1 0,1 1 0,0 0 0,0 0 0,0 0 0,0-1 0,0 1 0,0 0 0,0 0 0,0-1 0,0 1 0,-1 0 0,1 0 0,0-1 0,0 1 0,0-1 0,-4 11-4,0 0 0,1 0 1,0 0-1,0 1 1,1-1-1,-1 19 1,-1 70 128,4-72-85,2 1 1,1 0-1,0-1 1,3 0 0,0 0-1,1 0 1,20 46-1,-19-57-27,0 0-1,0-1 1,2 0-1,0-1 1,0 0-1,2 0 1,-1-1-1,2-1 1,0 0-1,0-1 1,1 0-1,0-1 1,26 14-1,-14-12-12,1-1 0,1-1 0,-1-2 0,2 0 0,-1-2 0,30 3 0,9-4 0,101-4 0,-76-8 0,-1-3 0,-1-5 0,0-3 0,-1-4 0,-1-5 0,135-59 0,-113 35 0,-2-6 0,-3-3 0,-2-6 0,142-119 0,-180 125 0,-49 43 0,1 0 0,1 2 0,0 0 0,29-17 0,-46 31 0,1 0 0,-1 1 0,0-1 0,1 0 0,-1 1 0,1-1 0,-1 1 0,1 0 0,-1-1 0,1 1 0,-1 0 0,0 0 0,1 0 0,-1 0 0,1 0 0,-1 0 0,1 0 0,-1 1 0,1-1 0,-1 1 0,1-1 0,2 2 0,-1 0 0,1 1 0,-1 0 0,0 0 0,0 0 0,0 0 0,-1 0 0,5 6 0,18 30 0,-1 0 0,28 64 0,31 99 0,-26-57 0,155 310 0,-157-352 0,5-3 0,94 119 0,-140-201 0,0 1 0,1 1 0,0-2 0,2 0 0,0-1 0,1-1 0,1 0 0,35 22 0,-51-37 0,0 0 0,0 1 0,0-1 0,0 0 0,0-1 0,0 1 0,1-1 0,-1 1 0,0-1 0,0 0 0,0 0 0,0 0 0,1-1 0,-1 1 0,0-1 0,0 0 0,0 1 0,0-1 0,0-1 0,0 1 0,0 0 0,-1-1 0,4-2 0,5-4 0,0 0 0,0-1 0,-1-1 0,10-11 0,-7 6 0,431-478 0,-234 253 0,-207 235 0,2 0 0,-1 0 0,1 0 0,-1 1 0,1-1 0,0 1 0,1 0 0,-1 1 0,1-1 0,11-4 0,-16 8 0,0 0 0,0 0 0,1-1 0,-1 1 0,0 1 0,0-1 0,1 0 0,-1 0 0,0 0 0,0 1 0,0-1 0,1 0 0,-1 1 0,0-1 0,0 1 0,0 0 0,0-1 0,0 1 0,0 0 0,0-1 0,0 1 0,0 1 0,2 2 0,0 0 0,0 0 0,-1 0 0,1 0 0,-1 0 0,0 1 0,-1-1 0,3 7 0,11 49 0,-2 1 0,7 90 0,-3-17 0,4 4 0,52 176 0,-70-304 0,1 3 0,1 0 0,-1 0 0,11 17 0,-15-28 0,1 0 0,0-1 0,0 1 0,-1-1 0,1 1 0,1-1 0,-1 1 0,0-1 0,0 0 0,0 1 0,1-1 0,-1 0 0,1 0 0,-1 0 0,1 0 0,-1 0 0,1 0 0,-1 0 0,1-1 0,0 1 0,0-1 0,-1 1 0,1-1 0,0 0 0,0 1 0,-1-1 0,1 0 0,0 0 0,0 0 0,0-1 0,-1 1 0,1 0 0,3-1 0,1-3 0,1-1 0,-1 0 0,0 0 0,-1 0 0,1 0 0,-1-1 0,0 0 0,0 0 0,-1 0 0,5-9 0,27-43 0,-2-2 0,33-86 0,40-141 0,-88 233 0,181-554 0,-177 548 0,-23 59 0,1 0 0,-1 0 0,0 0 0,1-1 0,0 1 0,-1 0 0,1 0 0,0 0 0,-1 0 0,1 0 0,0 0 0,0 0 0,0 0 0,0 1 0,0-1 0,0 0 0,0 0 0,0 1 0,2-2 0,-2 3 0,0-1 0,0 1 0,0 0 0,0 0 0,0 0 0,-1-1 0,1 1 0,0 0 0,-1 0 0,1 0 0,0 0 0,-1 0 0,1 0 0,-1 1 0,1-1 0,-1 0 0,0 0 0,1 0 0,-1 0 0,0 0 0,0 3 0,11 67 0,7 772 0,-20-777 0,0-56 0,0-12 0,-8-90 0,5 39 0,-23-206 0,-141-830-973,-6-51-52,167 1056 1173,2-129 0,69-389 1554,-9 273-2032,144-523-1311,46-4 123,26-103 511,-232 815 714,115-538 57,-182 761 1999,-9 77 63,-10 34-593,35-166-1030,12-23-201,1-1-1,0 0 1,-1 0-1,1 0 1,0 1-1,-1-1 1,1 0-1,0 0 1,-1 0-1,1 0 1,-1 0-1,1 0 1,0 0-1,-1 0 1,1 0-1,-1 0 1,1 0-1,0 0 1,-1 0-1,1 0 1,0 0-1,-1 0 1,1 0-1,-1 0 1,1-1-1,0 1 0,-1 0 1,1 0-1,0 0 1,-1-1-1,1 1 1,0 0-1,-1-1 1,-1-2-8,-1-1-1,1 1 1,0-1 0,0 0-1,0 0 1,0 0 0,-1-7-1,-10-44 7,2-1 0,3 0 0,3 0 0,1-82 0,2 56 0,-6-1428-797,11 1025 656,-2 420 141,-1-67 0,-1 116 0,-1 0 0,-1 0 0,0 0 0,0 0 0,-10-22 0,12 34 0,-1-1 0,0 1 0,0 0 0,0 0 0,-1 1 0,0-1 0,1 0 0,-1 1 0,0 0 0,-1-1 0,1 1 0,0 1 0,-1-1 0,0 0 0,0 1 0,1 0 0,-2 0 0,1 0 0,0 0 0,-9-2 0,4 3 0,-1 0 0,0 0 0,0 1 0,1 0 0,-1 1 0,0 0 0,1 1 0,-1 0 0,-12 4 0,-26 10 0,1 2 0,0 3 0,-79 47 0,-126 99 0,248-164 0,-243 178 782,243-177-760,0-1-1,0 0 1,-1 0 0,1-1-1,-1 1 1,0-1 0,0 0 0,-8 2-1,13-4-21,-1 0-1,1 0 1,-1 0-1,1 0 1,0-1-1,-1 1 1,1 0-1,0 0 1,-1 0-1,1 0 1,0-1-1,-1 1 0,1 0 1,0 0-1,-1-1 1,1 1-1,0 0 1,-1 0-1,1-1 1,0 1-1,0 0 1,-1-1-1,1 1 1,0 0-1,0-1 1,0 1-1,0-1 1,0 1-1,-1 0 1,1-1-1,0 1 0,0 0 1,0-1-1,0 1 1,0-1-1,0 0 1,7-34-20,89-181 20,-55 130 0,280-671-483,-247 548 241,79-373 0,-141 520 242,-2 0 0,2-102 0,-11 158 0,-1 1 0,0-1 0,0 1 0,-1 0 0,0-1 0,0 1 0,0 0 0,0 0 0,-1-1 0,0 1 0,0 0 0,0 1 0,0-1 0,-1 0 0,-5-6 0,7 10 0,-1-1 0,0 1 0,0-1 0,0 1 0,0 0 0,0 0 0,0 0 0,-1 0 0,1 1 0,0-1 0,0 1 0,0-1 0,-1 1 0,-2-1 0,-2 2 0,0-1 0,1 1 0,-1-1 0,1 2 0,-1-1 0,-7 4 0,-57 23 228,3 3 0,0 3 1,-86 59-1,95-57-174,-360 227-54,402-252 0,11-6 0,0 0 0,-1 0 0,0-1 0,0 0 0,0-1 0,-1 1 0,1-1 0,-1-1 0,1 0 0,-1 0 0,0 0 0,-10 0 0,16-2 0,1 0 0,-1-1 0,1 1 0,-1-1 0,1 1 0,-1-1 0,1 0 0,0 1 0,-1-1 0,1 0 0,0 0 0,0 0 0,-1 0 0,1 0 0,0 0 0,0 0 0,0-1 0,0 1 0,0 0 0,1-1 0,-1 1 0,0 0 0,1-1 0,-1 1 0,1-1 0,-1 1 0,1-1 0,0 1 0,-1-1 0,1 1 0,0-1 0,0 0 0,0-1 0,5-60 0,-2 47 0,-3 14 0,1 0 0,-1 0 0,0 0 0,0 0 0,0 0 0,0 0 0,0 0 0,-1 0 0,1 0 0,0 0 0,-1 0 0,0 0 0,-1-3 0,2 4 0,0 1 0,-1 0 0,1-1 0,-1 1 0,1 0 0,-1 0 0,1-1 0,-1 1 0,1 0 0,-1 0 0,1 0 0,-1-1 0,1 1 0,-1 0 0,0 0 0,1 0 0,-1 0 0,1 0 0,-1 0 0,1 0 0,-1 0 0,1 0 0,-1 1 0,1-1 0,-1 0 0,1 0 0,-1 0 0,1 1 0,-1-1 0,1 0 0,-1 0 0,0 1 0,-6 5 0,-1-1 0,1 1 0,1 1 0,-1-1 0,1 1 0,-6 9 0,-192 279 0,160-227 0,-161 249-408,-329 524-1026,-834 1264-2584,1300-2003 4018,66-99 22,0 0 1,0 1 0,0-1-1,1 0 1,0 1 0,-1-1-1,1 1 1,0-1-1,1 1 1,-2 5 0,2-8-2,0 0 0,0 0 1,1-1-1,-1 1 1,0 0-1,0 0 1,1 0-1,-1-1 0,0 1 1,1 0-1,-1 0 1,0-1-1,1 1 1,-1 0-1,1-1 0,-1 1 1,1-1-1,0 1 1,-1 0-1,1-1 0,0 1 1,-1-1-1,1 0 1,0 1-1,-1-1 1,1 0-1,0 1 0,1-1 1,6 1 179,0 0 0,0-1 0,0 0 0,0 0 0,0-1-1,0 0 1,10-3 0,79-20 1129,145-54 0,-61 17-607,-173 58-723,0 0 0,1 0 0,-1 1 0,1 0 0,-1 0 0,1 1 0,0 0 0,0 0 0,13 2 0,-20-1 0,0 1 0,1-1 0,-1 1 0,0 0 0,1 0 0,-1 0 0,0 1 0,0-1 0,0 0 0,0 1 0,0-1 0,0 1 0,0 0 0,2 2 0,-1 1 0,0-1 0,0 1 0,-1 0 0,1 0 0,-1 0 0,0 0 0,-1 1 0,2 8 0,4 22 0,-2 0 0,-2 0 0,-2 44 0,-13 129 0,-98 832-1194,51-536 799,-134 1028 378,179-1438-9,4-37 7,3-1-1,0 112 0,7-164 20,0 1 0,1 0 0,-1-1 0,1 1 0,1-1 0,-1 1 0,1-1 0,0 1 0,0-1 0,0 0 0,1 0 0,0 0 0,0 0 0,0-1 0,1 1 0,-1-1 0,1 0 0,5 4 0,-2-3 0,1-1 0,0 1 0,0-2 0,0 1 0,1-1 0,-1-1 0,1 1 0,0-1 0,-1-1 0,1 0 0,10 0 0,21 1 0,1-2 0,-1-2 0,71-12 0,132-41 0,126-50 239,371-158 0,-580 199-169,-148 59-67,0 0 0,1 1 0,-1 1 0,1 0-1,19-2 1,-31 5-3,0 0 0,0 0 0,-1 0 0,1 0 0,0 0 0,0 0 0,0 1 0,-1-1 0,1 0 0,0 0 0,0 1 0,0-1 0,-1 0 0,1 1 0,0-1 0,-1 1 0,1-1 0,0 1 0,-1-1 0,1 1 0,-1 0 0,1-1 0,-1 1 0,1 0 0,0 1 0,-1 0 0,1-1 0,-1 1 0,0 0 0,0-1 0,0 1 0,0 0 0,0-1 0,0 1 0,-1-1 0,1 1 0,0 0 0,-1-1 0,0 3 0,-7 14 0,0 0 0,-2 0 0,0-1 0,-14 19 0,-113 142 0,-74 78-321,-68 72-966,-143 162 196,-915 1076-245,1094-1270 534,73-79 602,144-182 200,-36 66 0,60-98 7,1-1 0,-1 1 1,1 0-1,0 0 0,0 1 0,0-1 0,0 0 0,1 0 1,-1 0-1,1 1 0,0 4 0,0-7 4,0-1 0,0 1 0,1 0 0,-1-1 0,0 1 0,0-1 1,1 1-1,-1 0 0,1-1 0,-1 1 0,0-1 0,1 1 0,-1-1 0,1 1 0,-1-1 0,1 0 0,0 1 0,-1-1 0,1 0 0,-1 1 0,1-1 0,0 0 0,-1 0 0,1 1 0,0-1 0,-1 0 0,1 0 0,0 0 0,-1 0 0,1 0 0,0 0 1,0 0-1,7-1 113,0-1 0,1 0 1,-1 0-1,-1 0 1,1-1-1,13-7 1,51-29 638,-2-2-1,-2-4 1,-1-3 0,-3-2 0,112-116 0,-158 150-725,-2-2-1,0 1 1,-2-2 0,0 0 0,0-1-1,18-38 1,-30 54-38,-1 0 0,1 0 0,-1 0 0,0-1 0,0 1 0,-1 0 0,1 0 0,-1-1 0,0 1 0,0 0 0,0 0 0,-1-1 0,1 1 0,-1 0 0,0 0 0,0 0 0,-1 0 0,1 0 0,-1 0 0,0 0 0,0 0 0,0 0 0,0 1 0,-1-1 0,0 1 0,-3-4 0,-4-1 0,0 0 0,0 0 0,0 1 0,-1 1 0,-1 0 0,1 0 0,-1 1 0,-14-4 0,-40-12 5,-2 4 1,0 2-1,-1 3 0,-87-3 0,39 11-69,-209 20-1,198 0-18,0 6-1,2 5 1,-128 47-1,158-40 48,1 5 0,2 3 0,3 5 0,-118 79 0,197-119 36,0 0 0,1 0 0,0 1 0,0 1 0,0-1 0,1 2 0,1-1 0,0 1 0,0 0 0,1 1 0,0 0 0,-8 17 0,15-28 4,0 1-1,0 0 1,0 0-1,0 0 1,0-1-1,-1 1 1,1 0-1,0 0 1,0-1-1,-1 1 1,1 0-1,0 0 1,-1-1-1,1 1 0,-1 0 1,1-1-1,-1 1 1,1-1-1,-1 1 1,0-1-1,1 1 1,-1-1-1,0 1 1,1-1-1,-1 0 1,0 1-1,1-1 1,-1 0-1,0 1 0,0-1 1,0 0-1,1 0 1,-1 0-1,0 0 1,0 0-1,0 0 1,1 0-1,-1 0 1,0 0-1,0 0 1,1 0-1,-1 0 1,0-1-1,0 1 0,1 0 1,-1-1-1,0 1 1,0 0-1,1-1 1,-1 1-1,0-1 1,1 1-1,-1-1 1,1 1-1,-1-1 1,1 0-1,-1 0 1,-6-7 78,1 0 0,1-1 0,-9-18 0,1 4 5,11 21-87,1 1 0,0-1 0,-1 1 0,1-1 0,-1 1 0,1 0 0,-1-1 0,0 1 0,1 0 0,-1 0 0,0 0 0,0 0 0,0 1 0,0-1 0,0 0 0,0 1 0,0 0 0,0-1 0,0 1 0,0 0 0,0 0 0,0 0 0,-3 0 0,2 1 0,-1 1 0,1-1 0,-1 0 0,1 1 0,0 0 0,0 0 0,0 0 0,0 0 0,0 0 0,0 1 0,1-1 0,-4 4 0,-3 6 0,0 0 0,0 1 0,1 0 0,1 0 0,-7 18 0,11-25 0,0 0 0,1 0 0,0 1 0,0-1 0,0 1 0,1 0 0,0-1 0,1 1 0,-1 0 0,1-1 0,1 1 0,0 8 0,1-11 0,-1 0 0,1 0 0,0 0 0,0 0 0,1 0 0,-1 0 0,1 0 0,-1-1 0,1 0 0,0 1 0,1-1 0,-1 0 0,1 0 0,-1-1 0,1 1 0,0-1 0,0 0 0,0 0 0,0 0 0,6 2 0,30 10 0,0-2 0,1-1 0,1-2 0,67 6 0,183-2 0,-257-12 0,228-4 0,358-50 0,258-88 0,-837 133 0,-16 3 0,6-1 0,0 1 0,42 0 0,-65 5 0,1 0 0,-1 1 0,0 0 0,0 0 0,0 1 0,0 1 0,-1-1 0,1 1 0,0 1 0,-1 0 0,0 0 0,13 9 0,-11-6 0,-1 0 0,1-1 0,0 0 0,0 0 0,1-1 0,-1 0 0,1-1 0,0-1 0,1 1 0,-1-2 0,1 0 0,-1 0 0,23 0 0,96-4-1365,12-10-5461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9:14:5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1550 24575,'-1'0'0,"0"0"0,0 1 0,-1-1 0,1 0 0,0 1 0,-1-1 0,1 1 0,0 0 0,0-1 0,0 1 0,0 0 0,-1-1 0,1 1 0,0 0 0,0 0 0,0 0 0,1 0 0,-1 0 0,0 0 0,0 0 0,1 1 0,-1-1 0,0 0 0,1 0 0,-1 0 0,0 2 0,-10 41 0,11-39 0,-15 112 0,3 217 0,12-244 0,-1 340 0,1-369 0,1-133 0,0-188 0,-1 2017 0,-7-1637 0,-4-1 0,-33 138 0,15-95 0,-224 1243-1048,218-1250 1048,35-151 0,-1-1 0,1 1 0,-1-1 0,0 0 0,0 1 0,-1-1 0,1 0 0,-1 0 0,1 0 0,-1 0 0,0 0 0,0-1 0,-4 5 0,-1-16 0,3-18 0,3-34 56,2 0 0,17-110-1,40-133 804,-30 173-837,59-333-22,-33-4 0,-47 251 0,-36-372 0,8 282 0,12-1 0,38-375 0,33-883 0,-60 1535 0,1 1 0,1-1 0,2 1 0,1-1 0,17-45 0,8-34 0,0-40 0,-20 80 0,4 0 0,3 1 0,38-94 0,-17 91 0,-38 68 0,0 1 0,0 0 0,0 0 0,1 0 0,0 0 0,-1 0 0,1 0 0,0 1 0,1-1 0,-1 1 0,0 0 0,1 0 0,-1 0 0,1 0 0,-1 1 0,1 0 0,5-2 0,-8 3-76,0 0 1,1 0-1,-1 0 0,0 0 0,0 0 0,0 1 0,0-1 0,1 0 1,-1 1-1,0-1 0,0 1 0,0-1 0,0 1 0,0 0 1,0-1-1,0 1 0,1 1 0,13 18-6750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268CA-CB4A-CA6F-7DF1-FB2FCF7C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01DFF-44E7-862C-7A68-61A53DE28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0D830-6D41-82EF-C606-FC94AD1E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695A2-732D-1273-9926-6AD43848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F244A-2525-33C3-77F6-FD63D858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CF8FF-F7ED-F909-F2CE-5C8113DC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D81F1-107A-5FB1-384D-1DB8A075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27ECC-9A8B-311A-0DEB-8D03B588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14019-C3D8-EF4E-756A-C385AB00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FFC00-F5EB-AC65-BE37-505921DA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1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284AF4-E95A-C18E-B065-3441045D4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1B3E1-A536-8A10-6C8A-DBBEECB6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1D845-F2CB-3FEA-529B-0CE7408A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4E4B3-C9D6-6475-0ECB-10B6F943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84DE9-69A9-5E9A-2F1A-1274CFE2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7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C2F78-3378-DE78-6F85-410A573A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7B859-DA3E-6B41-7E00-CDB89E21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CB5E5-18AB-9F5B-562B-9579FA3A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40F74-E9E1-5651-9EBB-FEB53503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CCC3-C707-2C7F-4869-DC0F8A27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6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861F5-2C7B-B0D9-EF33-5848CE6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C4B72-989E-D67A-CB3D-7533ACFA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77A17-2665-D668-2848-7D41B08E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B453E-3537-71E4-8800-C5D176D0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616CF-8097-3093-EE24-6312CB3A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3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B1E31-BA83-AD48-B641-3709C821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77B1E-0BD5-7C36-98E9-67F430F1B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EEADCF-6A21-B6B6-4EC9-BA4A9043C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DA1E0-BD06-7A7B-A00F-DF113E97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49F880-C6B1-C3C6-B219-36684FF6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42B213-FAD9-2B7F-8ECF-A61F9C20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72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5108-2A32-DCE8-F845-846B5B49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B624DD-7652-19B1-C7D4-9F5B397B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FF0E49-F6B6-1BF7-1EBC-F4EFEE64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954857-D5B8-D58D-ECCF-837A6B569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03A21A-31DA-BA38-567B-30F09A426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D5E985-3CD3-04C7-D174-4A1B50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736D13-E1C0-B80A-4444-77A51AE4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E28643-938B-45B0-06C5-C921F850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42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BB16A-5997-0707-7189-B6FB7F2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8E7B27-FD4A-5A93-CB06-DBCD35B1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10969C-1DB1-0F2A-CC30-E6581E3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FEAD0-9189-BDF3-12CD-6D717C19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2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8FA98A-A073-C7DF-86E5-971EB21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209E09-D5DE-824C-FD46-630018CC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B339B8-78FE-D8EC-5B42-2BAB2775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C51E-6CE3-624F-3DD1-44E82D18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8E1491-63D7-6C89-867D-4055D445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865FC0-DB2A-9F4B-F12A-48626A40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DB9280-E7E9-D6E3-BDC0-6D3FBAB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A6EAA-96EE-4BA6-B6DF-EF0B7FCB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9A4812-4AC3-921E-AB53-84B9DF4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9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3A863-CDE8-5FF9-3970-FCB1EC34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86C663-726D-DE0B-49EC-58779E905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A99CC9-6184-E3A2-5C84-580D0DFD6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48DFD8-0F09-ACDF-1648-6518F0D4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FA7411-B233-52B2-FDD2-7FBE5040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F6186A-6DDA-B499-DB63-8667D85E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64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E6FE80-ED04-F3FA-A465-BD3AF076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2600E-844D-99C7-5A01-55939A0E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11103-2EBD-DA1D-B784-D7C61679C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4A824-7EF6-427B-B436-BE0AD32207CB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E1DFA-AE25-B619-54E8-377B22DC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A2593-378E-A9EB-D6BA-22C05B27C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D1BA5-153C-47A3-8A16-70FE3AEB7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1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5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8.png"/><Relationship Id="rId50" Type="http://schemas.openxmlformats.org/officeDocument/2006/relationships/customXml" Target="../ink/ink24.xml"/><Relationship Id="rId55" Type="http://schemas.openxmlformats.org/officeDocument/2006/relationships/image" Target="../media/image32.png"/><Relationship Id="rId6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40" Type="http://schemas.openxmlformats.org/officeDocument/2006/relationships/customXml" Target="../ink/ink19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28.xml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1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customXml" Target="../ink/ink3.xml"/><Relationship Id="rId51" Type="http://schemas.openxmlformats.org/officeDocument/2006/relationships/image" Target="../media/image30.png"/><Relationship Id="rId3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7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4.png"/><Relationship Id="rId18" Type="http://schemas.openxmlformats.org/officeDocument/2006/relationships/customXml" Target="../ink/ink39.xm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customXml" Target="../ink/ink36.xml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customXml" Target="../ink/ink35.xml"/><Relationship Id="rId19" Type="http://schemas.openxmlformats.org/officeDocument/2006/relationships/image" Target="../media/image47.png"/><Relationship Id="rId4" Type="http://schemas.openxmlformats.org/officeDocument/2006/relationships/customXml" Target="../ink/ink32.xml"/><Relationship Id="rId9" Type="http://schemas.openxmlformats.org/officeDocument/2006/relationships/image" Target="../media/image42.png"/><Relationship Id="rId14" Type="http://schemas.openxmlformats.org/officeDocument/2006/relationships/customXml" Target="../ink/ink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73080A-37D6-03C9-92CC-6D78F7855B4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Interface horizontal deste trecho não aparece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7EB15B-3854-60E8-F02F-B4AF7AC5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311698" cy="32873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AD704F-A97F-1534-5F76-C1B0BB97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533" y="227713"/>
            <a:ext cx="3692303" cy="24340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3B5055-2443-F665-BD41-A33D7A7F0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5" t="18114" r="6490" b="15479"/>
          <a:stretch/>
        </p:blipFill>
        <p:spPr>
          <a:xfrm>
            <a:off x="2483148" y="3338623"/>
            <a:ext cx="9612066" cy="15372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447B20C-BFCD-BB16-73C4-9C105A471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148" y="4988510"/>
            <a:ext cx="961206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6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B7E9F2-BBD3-BDE3-00CC-290763CB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207"/>
            <a:ext cx="6677485" cy="51275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53C627-562D-038E-7EC4-67FE2AA6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46" y="-122663"/>
            <a:ext cx="5452364" cy="6222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BE741E7-EB1E-5AFD-04E6-E493A813DF1F}"/>
                  </a:ext>
                </a:extLst>
              </p14:cNvPr>
              <p14:cNvContentPartPr/>
              <p14:nvPr/>
            </p14:nvContentPartPr>
            <p14:xfrm>
              <a:off x="1530893" y="3352338"/>
              <a:ext cx="461160" cy="9356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BE741E7-EB1E-5AFD-04E6-E493A813DF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893" y="3343338"/>
                <a:ext cx="47880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53FBEFA-F51B-DE11-EBEB-B5E5AC85243C}"/>
                  </a:ext>
                </a:extLst>
              </p14:cNvPr>
              <p14:cNvContentPartPr/>
              <p14:nvPr/>
            </p14:nvContentPartPr>
            <p14:xfrm>
              <a:off x="2083133" y="1715013"/>
              <a:ext cx="419040" cy="23475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853FBEFA-F51B-DE11-EBEB-B5E5AC8524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4133" y="1706013"/>
                <a:ext cx="436680" cy="23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E40A68B0-3EF6-F3D4-1ECB-8A7988E8FB94}"/>
                  </a:ext>
                </a:extLst>
              </p14:cNvPr>
              <p14:cNvContentPartPr/>
              <p14:nvPr/>
            </p14:nvContentPartPr>
            <p14:xfrm>
              <a:off x="1908173" y="1920978"/>
              <a:ext cx="1703520" cy="21956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E40A68B0-3EF6-F3D4-1ECB-8A7988E8FB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9533" y="1911978"/>
                <a:ext cx="1721160" cy="22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4B893B42-F368-D20C-0FDC-BC616EDEC945}"/>
                  </a:ext>
                </a:extLst>
              </p14:cNvPr>
              <p14:cNvContentPartPr/>
              <p14:nvPr/>
            </p14:nvContentPartPr>
            <p14:xfrm>
              <a:off x="705413" y="1053018"/>
              <a:ext cx="1513800" cy="18885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4B893B42-F368-D20C-0FDC-BC616EDEC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773" y="1044018"/>
                <a:ext cx="1531440" cy="19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FB9E3672-D797-A245-EF5C-C5218C98DE83}"/>
                  </a:ext>
                </a:extLst>
              </p14:cNvPr>
              <p14:cNvContentPartPr/>
              <p14:nvPr/>
            </p14:nvContentPartPr>
            <p14:xfrm>
              <a:off x="3437093" y="1631898"/>
              <a:ext cx="846720" cy="33588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FB9E3672-D797-A245-EF5C-C5218C98DE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8453" y="1622898"/>
                <a:ext cx="864360" cy="33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00A0AFC8-F878-2F12-F0BE-C7F5921B94A3}"/>
                  </a:ext>
                </a:extLst>
              </p14:cNvPr>
              <p14:cNvContentPartPr/>
              <p14:nvPr/>
            </p14:nvContentPartPr>
            <p14:xfrm>
              <a:off x="3571373" y="2024298"/>
              <a:ext cx="448200" cy="2668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00A0AFC8-F878-2F12-F0BE-C7F5921B9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2373" y="2015658"/>
                <a:ext cx="465840" cy="26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A5E27EB8-30C0-4A58-E8BB-E719F85A7602}"/>
                  </a:ext>
                </a:extLst>
              </p14:cNvPr>
              <p14:cNvContentPartPr/>
              <p14:nvPr/>
            </p14:nvContentPartPr>
            <p14:xfrm>
              <a:off x="446573" y="1168578"/>
              <a:ext cx="597240" cy="28126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A5E27EB8-30C0-4A58-E8BB-E719F85A76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7933" y="1159578"/>
                <a:ext cx="614880" cy="28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42E2861C-7B00-865A-3816-81B2F33228EA}"/>
                  </a:ext>
                </a:extLst>
              </p14:cNvPr>
              <p14:cNvContentPartPr/>
              <p14:nvPr/>
            </p14:nvContentPartPr>
            <p14:xfrm>
              <a:off x="3776573" y="1166058"/>
              <a:ext cx="2363040" cy="44964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42E2861C-7B00-865A-3816-81B2F33228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7573" y="1157418"/>
                <a:ext cx="2380680" cy="45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135C7D9-0021-04A9-AD72-4AFD25FF80A1}"/>
              </a:ext>
            </a:extLst>
          </p:cNvPr>
          <p:cNvGrpSpPr/>
          <p:nvPr/>
        </p:nvGrpSpPr>
        <p:grpSpPr>
          <a:xfrm>
            <a:off x="558533" y="911898"/>
            <a:ext cx="2808720" cy="4700520"/>
            <a:chOff x="558533" y="911898"/>
            <a:chExt cx="2808720" cy="47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6918967-9DE8-0D84-2D0F-2E431E3E9D85}"/>
                    </a:ext>
                  </a:extLst>
                </p14:cNvPr>
                <p14:cNvContentPartPr/>
                <p14:nvPr/>
              </p14:nvContentPartPr>
              <p14:xfrm>
                <a:off x="1911053" y="911898"/>
                <a:ext cx="228600" cy="22842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6918967-9DE8-0D84-2D0F-2E431E3E9D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02413" y="903258"/>
                  <a:ext cx="246240" cy="23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5C505099-A77F-BC75-5875-387675683BAB}"/>
                    </a:ext>
                  </a:extLst>
                </p14:cNvPr>
                <p14:cNvContentPartPr/>
                <p14:nvPr/>
              </p14:nvContentPartPr>
              <p14:xfrm>
                <a:off x="592013" y="1301778"/>
                <a:ext cx="1480680" cy="16189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5C505099-A77F-BC75-5875-387675683B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013" y="1293138"/>
                  <a:ext cx="1498320" cy="16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01A8789-EE93-33FD-3CA3-BEADF2036B2B}"/>
                    </a:ext>
                  </a:extLst>
                </p14:cNvPr>
                <p14:cNvContentPartPr/>
                <p14:nvPr/>
              </p14:nvContentPartPr>
              <p14:xfrm>
                <a:off x="1249373" y="4212738"/>
                <a:ext cx="1147680" cy="4874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01A8789-EE93-33FD-3CA3-BEADF2036B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40373" y="4204098"/>
                  <a:ext cx="11653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3802C5F-51A0-8BD3-5AA1-6515568968ED}"/>
                    </a:ext>
                  </a:extLst>
                </p14:cNvPr>
                <p14:cNvContentPartPr/>
                <p14:nvPr/>
              </p14:nvContentPartPr>
              <p14:xfrm>
                <a:off x="1492373" y="4282938"/>
                <a:ext cx="748080" cy="2455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3802C5F-51A0-8BD3-5AA1-6515568968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83733" y="4273938"/>
                  <a:ext cx="765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ADE4038-2195-59C3-38CF-C5D8D717D83F}"/>
                    </a:ext>
                  </a:extLst>
                </p14:cNvPr>
                <p14:cNvContentPartPr/>
                <p14:nvPr/>
              </p14:nvContentPartPr>
              <p14:xfrm>
                <a:off x="1464293" y="4050018"/>
                <a:ext cx="28440" cy="1285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ADE4038-2195-59C3-38CF-C5D8D717D8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5653" y="4041378"/>
                  <a:ext cx="46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37A6F2D-5CF7-0B63-2ADE-2FB947ED00C4}"/>
                    </a:ext>
                  </a:extLst>
                </p14:cNvPr>
                <p14:cNvContentPartPr/>
                <p14:nvPr/>
              </p14:nvContentPartPr>
              <p14:xfrm>
                <a:off x="1351253" y="3101058"/>
                <a:ext cx="26280" cy="10890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37A6F2D-5CF7-0B63-2ADE-2FB947ED00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42253" y="3092058"/>
                  <a:ext cx="4392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3CC1BCD-585E-2AD3-3977-4C1C78B93DDA}"/>
                    </a:ext>
                  </a:extLst>
                </p14:cNvPr>
                <p14:cNvContentPartPr/>
                <p14:nvPr/>
              </p14:nvContentPartPr>
              <p14:xfrm>
                <a:off x="1226693" y="2868498"/>
                <a:ext cx="893520" cy="1344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3CC1BCD-585E-2AD3-3977-4C1C78B93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17693" y="2859498"/>
                  <a:ext cx="911160" cy="13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42CA965-F7D1-1F7A-1C35-C9E87FE348F4}"/>
                    </a:ext>
                  </a:extLst>
                </p14:cNvPr>
                <p14:cNvContentPartPr/>
                <p14:nvPr/>
              </p14:nvContentPartPr>
              <p14:xfrm>
                <a:off x="1290053" y="2939013"/>
                <a:ext cx="450000" cy="5565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42CA965-F7D1-1F7A-1C35-C9E87FE348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81053" y="2930013"/>
                  <a:ext cx="4676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5287402-6839-6816-373C-D1398F7DAF8F}"/>
                    </a:ext>
                  </a:extLst>
                </p14:cNvPr>
                <p14:cNvContentPartPr/>
                <p14:nvPr/>
              </p14:nvContentPartPr>
              <p14:xfrm>
                <a:off x="2163413" y="3150378"/>
                <a:ext cx="1073160" cy="689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5287402-6839-6816-373C-D1398F7DAF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4773" y="3141738"/>
                  <a:ext cx="109080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20ED5A5-0378-421E-B01F-6D79B51FC5DD}"/>
                    </a:ext>
                  </a:extLst>
                </p14:cNvPr>
                <p14:cNvContentPartPr/>
                <p14:nvPr/>
              </p14:nvContentPartPr>
              <p14:xfrm>
                <a:off x="2221733" y="1895418"/>
                <a:ext cx="1145520" cy="619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20ED5A5-0378-421E-B01F-6D79B51FC5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13093" y="1886418"/>
                  <a:ext cx="116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8CE4CB4-9F48-B2F0-B54A-C4F5E87209AD}"/>
                    </a:ext>
                  </a:extLst>
                </p14:cNvPr>
                <p14:cNvContentPartPr/>
                <p14:nvPr/>
              </p14:nvContentPartPr>
              <p14:xfrm>
                <a:off x="2317133" y="4166298"/>
                <a:ext cx="1044720" cy="8877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8CE4CB4-9F48-B2F0-B54A-C4F5E87209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08493" y="4157658"/>
                  <a:ext cx="106236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C3088BE-8ED7-248F-C1FE-8FD34B9A8E94}"/>
                    </a:ext>
                  </a:extLst>
                </p14:cNvPr>
                <p14:cNvContentPartPr/>
                <p14:nvPr/>
              </p14:nvContentPartPr>
              <p14:xfrm>
                <a:off x="2488853" y="4307418"/>
                <a:ext cx="765360" cy="5018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C3088BE-8ED7-248F-C1FE-8FD34B9A8E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0213" y="4298418"/>
                  <a:ext cx="7830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F6FF4C1-1C7E-A0D1-1280-7C73D151F218}"/>
                    </a:ext>
                  </a:extLst>
                </p14:cNvPr>
                <p14:cNvContentPartPr/>
                <p14:nvPr/>
              </p14:nvContentPartPr>
              <p14:xfrm>
                <a:off x="558533" y="4405338"/>
                <a:ext cx="2495880" cy="12070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F6FF4C1-1C7E-A0D1-1280-7C73D151F2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9893" y="4396338"/>
                  <a:ext cx="2513520" cy="12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E49430AE-6CDC-9E76-623B-E2821AD2B32B}"/>
                  </a:ext>
                </a:extLst>
              </p14:cNvPr>
              <p14:cNvContentPartPr/>
              <p14:nvPr/>
            </p14:nvContentPartPr>
            <p14:xfrm>
              <a:off x="8363333" y="3126978"/>
              <a:ext cx="1155600" cy="179352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E49430AE-6CDC-9E76-623B-E2821AD2B32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54693" y="3117978"/>
                <a:ext cx="1173240" cy="18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F146D796-090B-1F58-ECAB-7B47E9BC9D58}"/>
                  </a:ext>
                </a:extLst>
              </p14:cNvPr>
              <p14:cNvContentPartPr/>
              <p14:nvPr/>
            </p14:nvContentPartPr>
            <p14:xfrm>
              <a:off x="8455493" y="5032458"/>
              <a:ext cx="826920" cy="26208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F146D796-090B-1F58-ECAB-7B47E9BC9D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46853" y="5023818"/>
                <a:ext cx="8445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3BFDCF4F-16DE-B7E4-B2F2-AAC2D16CFBD7}"/>
                  </a:ext>
                </a:extLst>
              </p14:cNvPr>
              <p14:cNvContentPartPr/>
              <p14:nvPr/>
            </p14:nvContentPartPr>
            <p14:xfrm>
              <a:off x="9537293" y="1424538"/>
              <a:ext cx="1437840" cy="353520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3BFDCF4F-16DE-B7E4-B2F2-AAC2D16CFB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28293" y="1415898"/>
                <a:ext cx="1455480" cy="35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6CE9BEE3-0635-7813-7E01-30C91BA933A6}"/>
                  </a:ext>
                </a:extLst>
              </p14:cNvPr>
              <p14:cNvContentPartPr/>
              <p14:nvPr/>
            </p14:nvContentPartPr>
            <p14:xfrm>
              <a:off x="9363773" y="1586178"/>
              <a:ext cx="1606320" cy="336924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6CE9BEE3-0635-7813-7E01-30C91BA933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54773" y="1577538"/>
                <a:ext cx="1623960" cy="338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8E6562A-BCBD-04F5-4B30-317FF713A8BB}"/>
              </a:ext>
            </a:extLst>
          </p:cNvPr>
          <p:cNvGrpSpPr/>
          <p:nvPr/>
        </p:nvGrpSpPr>
        <p:grpSpPr>
          <a:xfrm>
            <a:off x="9470333" y="1400418"/>
            <a:ext cx="2484360" cy="4686840"/>
            <a:chOff x="9470333" y="1400418"/>
            <a:chExt cx="2484360" cy="46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FAE13CD-4C5E-0B87-CEF8-C241EA3FCB10}"/>
                    </a:ext>
                  </a:extLst>
                </p14:cNvPr>
                <p14:cNvContentPartPr/>
                <p14:nvPr/>
              </p14:nvContentPartPr>
              <p14:xfrm>
                <a:off x="11086733" y="1400418"/>
                <a:ext cx="725760" cy="44071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FAE13CD-4C5E-0B87-CEF8-C241EA3FCB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78093" y="1391418"/>
                  <a:ext cx="743400" cy="44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B67490A-D2F7-FBF3-5282-CC7EB75D231C}"/>
                    </a:ext>
                  </a:extLst>
                </p14:cNvPr>
                <p14:cNvContentPartPr/>
                <p14:nvPr/>
              </p14:nvContentPartPr>
              <p14:xfrm>
                <a:off x="10937693" y="4802778"/>
                <a:ext cx="200520" cy="10490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B67490A-D2F7-FBF3-5282-CC7EB75D23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28693" y="4794138"/>
                  <a:ext cx="21816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DF1CCC6-C0AA-8A20-ECC5-FDFD40FAB067}"/>
                    </a:ext>
                  </a:extLst>
                </p14:cNvPr>
                <p14:cNvContentPartPr/>
                <p14:nvPr/>
              </p14:nvContentPartPr>
              <p14:xfrm>
                <a:off x="11921573" y="5474898"/>
                <a:ext cx="33120" cy="2080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DF1CCC6-C0AA-8A20-ECC5-FDFD40FAB0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912573" y="5466258"/>
                  <a:ext cx="50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44468219-9D20-F534-D54F-D8BE705A5FA7}"/>
                    </a:ext>
                  </a:extLst>
                </p14:cNvPr>
                <p14:cNvContentPartPr/>
                <p14:nvPr/>
              </p14:nvContentPartPr>
              <p14:xfrm>
                <a:off x="9470333" y="5150178"/>
                <a:ext cx="1411560" cy="9370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44468219-9D20-F534-D54F-D8BE705A5F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61333" y="5141538"/>
                  <a:ext cx="1429200" cy="9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903FC783-C4FC-E686-BEAF-22FE176E990C}"/>
                  </a:ext>
                </a:extLst>
              </p14:cNvPr>
              <p14:cNvContentPartPr/>
              <p14:nvPr/>
            </p14:nvContentPartPr>
            <p14:xfrm>
              <a:off x="6990653" y="635778"/>
              <a:ext cx="2634840" cy="228780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903FC783-C4FC-E686-BEAF-22FE176E99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82013" y="627138"/>
                <a:ext cx="2652480" cy="23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30128C11-4BC8-2E70-801B-4D43436B7316}"/>
                  </a:ext>
                </a:extLst>
              </p14:cNvPr>
              <p14:cNvContentPartPr/>
              <p14:nvPr/>
            </p14:nvContentPartPr>
            <p14:xfrm>
              <a:off x="7130693" y="126738"/>
              <a:ext cx="1821600" cy="48852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30128C11-4BC8-2E70-801B-4D43436B731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22053" y="118098"/>
                <a:ext cx="1839240" cy="50616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CaixaDeTexto 50">
            <a:extLst>
              <a:ext uri="{FF2B5EF4-FFF2-40B4-BE49-F238E27FC236}">
                <a16:creationId xmlns:a16="http://schemas.microsoft.com/office/drawing/2014/main" id="{6C9A76A7-405A-C2F7-0A10-09F2B2D237B1}"/>
              </a:ext>
            </a:extLst>
          </p:cNvPr>
          <p:cNvSpPr txBox="1"/>
          <p:nvPr/>
        </p:nvSpPr>
        <p:spPr>
          <a:xfrm>
            <a:off x="1740052" y="126738"/>
            <a:ext cx="478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Aparentemente resolvido</a:t>
            </a:r>
          </a:p>
        </p:txBody>
      </p:sp>
    </p:spTree>
    <p:extLst>
      <p:ext uri="{BB962C8B-B14F-4D97-AF65-F5344CB8AC3E}">
        <p14:creationId xmlns:p14="http://schemas.microsoft.com/office/powerpoint/2010/main" val="160276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C31171-7936-818B-2AFF-87259CD78F49}"/>
              </a:ext>
            </a:extLst>
          </p:cNvPr>
          <p:cNvSpPr txBox="1"/>
          <p:nvPr/>
        </p:nvSpPr>
        <p:spPr>
          <a:xfrm>
            <a:off x="1740052" y="126738"/>
            <a:ext cx="478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Aparentemente resolvido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A3D005-C599-8521-4776-344786646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53"/>
          <a:stretch/>
        </p:blipFill>
        <p:spPr>
          <a:xfrm>
            <a:off x="147277" y="924410"/>
            <a:ext cx="6049952" cy="53722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1C7CB9-6974-928D-8E96-3AF9886C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21" y="1009658"/>
            <a:ext cx="5382955" cy="4888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32EB72BC-A78A-D0BB-26EE-6B2306899D62}"/>
                  </a:ext>
                </a:extLst>
              </p14:cNvPr>
              <p14:cNvContentPartPr/>
              <p14:nvPr/>
            </p14:nvContentPartPr>
            <p14:xfrm>
              <a:off x="3587605" y="3390813"/>
              <a:ext cx="748440" cy="12312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32EB72BC-A78A-D0BB-26EE-6B2306899D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8965" y="3382173"/>
                <a:ext cx="766080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5689D8B-E55A-EC57-663C-321531492CCB}"/>
                  </a:ext>
                </a:extLst>
              </p14:cNvPr>
              <p14:cNvContentPartPr/>
              <p14:nvPr/>
            </p14:nvContentPartPr>
            <p14:xfrm>
              <a:off x="3336685" y="3402693"/>
              <a:ext cx="1443240" cy="16581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5689D8B-E55A-EC57-663C-321531492C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8045" y="3394053"/>
                <a:ext cx="1460880" cy="167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060E58C-E4D7-CBC1-B061-F882983A1019}"/>
              </a:ext>
            </a:extLst>
          </p:cNvPr>
          <p:cNvGrpSpPr/>
          <p:nvPr/>
        </p:nvGrpSpPr>
        <p:grpSpPr>
          <a:xfrm>
            <a:off x="814525" y="1462653"/>
            <a:ext cx="2764080" cy="3045240"/>
            <a:chOff x="814525" y="1462653"/>
            <a:chExt cx="2764080" cy="30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43599C4-57F2-B8EE-536F-82B11CEFFCA7}"/>
                    </a:ext>
                  </a:extLst>
                </p14:cNvPr>
                <p14:cNvContentPartPr/>
                <p14:nvPr/>
              </p14:nvContentPartPr>
              <p14:xfrm>
                <a:off x="957805" y="2059893"/>
                <a:ext cx="1583640" cy="13309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43599C4-57F2-B8EE-536F-82B11CEFFC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805" y="2050893"/>
                  <a:ext cx="1601280" cy="13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D21F0F6-7760-113D-DBC2-51354828A725}"/>
                    </a:ext>
                  </a:extLst>
                </p14:cNvPr>
                <p14:cNvContentPartPr/>
                <p14:nvPr/>
              </p14:nvContentPartPr>
              <p14:xfrm>
                <a:off x="1122685" y="2253573"/>
                <a:ext cx="1147680" cy="8373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D21F0F6-7760-113D-DBC2-51354828A7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3685" y="2244933"/>
                  <a:ext cx="116532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459EA6F-B33F-4F65-779D-326B4F766EF5}"/>
                    </a:ext>
                  </a:extLst>
                </p14:cNvPr>
                <p14:cNvContentPartPr/>
                <p14:nvPr/>
              </p14:nvContentPartPr>
              <p14:xfrm>
                <a:off x="2442085" y="2951253"/>
                <a:ext cx="1136520" cy="15566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459EA6F-B33F-4F65-779D-326B4F766E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33085" y="2942613"/>
                  <a:ext cx="1154160" cy="15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71D44B67-D2B0-478A-93EA-BCD9A8218FCB}"/>
                    </a:ext>
                  </a:extLst>
                </p14:cNvPr>
                <p14:cNvContentPartPr/>
                <p14:nvPr/>
              </p14:nvContentPartPr>
              <p14:xfrm>
                <a:off x="2684725" y="3182733"/>
                <a:ext cx="330480" cy="6454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71D44B67-D2B0-478A-93EA-BCD9A8218F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76085" y="3173733"/>
                  <a:ext cx="34812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7DFF35E-936D-2B0E-A79C-6BDDC014E959}"/>
                    </a:ext>
                  </a:extLst>
                </p14:cNvPr>
                <p14:cNvContentPartPr/>
                <p14:nvPr/>
              </p14:nvContentPartPr>
              <p14:xfrm>
                <a:off x="2356405" y="3020373"/>
                <a:ext cx="986040" cy="14187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7DFF35E-936D-2B0E-A79C-6BDDC014E9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7405" y="3011733"/>
                  <a:ext cx="1003680" cy="14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5FC90BB-0C94-D022-BB3A-E3471BD18445}"/>
                    </a:ext>
                  </a:extLst>
                </p14:cNvPr>
                <p14:cNvContentPartPr/>
                <p14:nvPr/>
              </p14:nvContentPartPr>
              <p14:xfrm>
                <a:off x="814525" y="1462653"/>
                <a:ext cx="2384640" cy="30283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5FC90BB-0C94-D022-BB3A-E3471BD184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5885" y="1453653"/>
                  <a:ext cx="2402280" cy="304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595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Souza Chueri</dc:creator>
  <cp:lastModifiedBy>Rodrigo Souza Chueri</cp:lastModifiedBy>
  <cp:revision>1</cp:revision>
  <dcterms:created xsi:type="dcterms:W3CDTF">2024-05-03T21:29:39Z</dcterms:created>
  <dcterms:modified xsi:type="dcterms:W3CDTF">2024-05-05T14:22:18Z</dcterms:modified>
</cp:coreProperties>
</file>